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8312" r:id="rId4"/>
    <p:sldMasterId id="2147488342" r:id="rId5"/>
  </p:sldMasterIdLst>
  <p:notesMasterIdLst>
    <p:notesMasterId r:id="rId9"/>
  </p:notesMasterIdLst>
  <p:sldIdLst>
    <p:sldId id="765" r:id="rId6"/>
    <p:sldId id="776" r:id="rId7"/>
    <p:sldId id="766" r:id="rId8"/>
  </p:sldIdLst>
  <p:sldSz cx="10688638" cy="7562850"/>
  <p:notesSz cx="6858000" cy="1209675"/>
  <p:defaultTextStyle>
    <a:defPPr>
      <a:defRPr lang="en-US"/>
    </a:defPPr>
    <a:lvl1pPr algn="l" rtl="0" eaLnBrk="0" fontAlgn="base" hangingPunct="0">
      <a:spcBef>
        <a:spcPct val="0"/>
      </a:spcBef>
      <a:spcAft>
        <a:spcPct val="0"/>
      </a:spcAft>
      <a:defRPr sz="2700" kern="1200">
        <a:solidFill>
          <a:schemeClr val="tx1"/>
        </a:solidFill>
        <a:latin typeface="Times" panose="02020603050405020304" pitchFamily="18" charset="0"/>
        <a:ea typeface="MS PGothic" panose="020B0600070205080204" pitchFamily="34" charset="-128"/>
        <a:cs typeface="+mn-cs"/>
      </a:defRPr>
    </a:lvl1pPr>
    <a:lvl2pPr marL="521437" algn="l" rtl="0" eaLnBrk="0" fontAlgn="base" hangingPunct="0">
      <a:spcBef>
        <a:spcPct val="0"/>
      </a:spcBef>
      <a:spcAft>
        <a:spcPct val="0"/>
      </a:spcAft>
      <a:defRPr sz="2700" kern="1200">
        <a:solidFill>
          <a:schemeClr val="tx1"/>
        </a:solidFill>
        <a:latin typeface="Times" panose="02020603050405020304" pitchFamily="18" charset="0"/>
        <a:ea typeface="MS PGothic" panose="020B0600070205080204" pitchFamily="34" charset="-128"/>
        <a:cs typeface="+mn-cs"/>
      </a:defRPr>
    </a:lvl2pPr>
    <a:lvl3pPr marL="1042873" algn="l" rtl="0" eaLnBrk="0" fontAlgn="base" hangingPunct="0">
      <a:spcBef>
        <a:spcPct val="0"/>
      </a:spcBef>
      <a:spcAft>
        <a:spcPct val="0"/>
      </a:spcAft>
      <a:defRPr sz="2700" kern="1200">
        <a:solidFill>
          <a:schemeClr val="tx1"/>
        </a:solidFill>
        <a:latin typeface="Times" panose="02020603050405020304" pitchFamily="18" charset="0"/>
        <a:ea typeface="MS PGothic" panose="020B0600070205080204" pitchFamily="34" charset="-128"/>
        <a:cs typeface="+mn-cs"/>
      </a:defRPr>
    </a:lvl3pPr>
    <a:lvl4pPr marL="1564310" algn="l" rtl="0" eaLnBrk="0" fontAlgn="base" hangingPunct="0">
      <a:spcBef>
        <a:spcPct val="0"/>
      </a:spcBef>
      <a:spcAft>
        <a:spcPct val="0"/>
      </a:spcAft>
      <a:defRPr sz="2700" kern="1200">
        <a:solidFill>
          <a:schemeClr val="tx1"/>
        </a:solidFill>
        <a:latin typeface="Times" panose="02020603050405020304" pitchFamily="18" charset="0"/>
        <a:ea typeface="MS PGothic" panose="020B0600070205080204" pitchFamily="34" charset="-128"/>
        <a:cs typeface="+mn-cs"/>
      </a:defRPr>
    </a:lvl4pPr>
    <a:lvl5pPr marL="2085746" algn="l" rtl="0" eaLnBrk="0" fontAlgn="base" hangingPunct="0">
      <a:spcBef>
        <a:spcPct val="0"/>
      </a:spcBef>
      <a:spcAft>
        <a:spcPct val="0"/>
      </a:spcAft>
      <a:defRPr sz="2700" kern="1200">
        <a:solidFill>
          <a:schemeClr val="tx1"/>
        </a:solidFill>
        <a:latin typeface="Times" panose="02020603050405020304" pitchFamily="18" charset="0"/>
        <a:ea typeface="MS PGothic" panose="020B0600070205080204" pitchFamily="34" charset="-128"/>
        <a:cs typeface="+mn-cs"/>
      </a:defRPr>
    </a:lvl5pPr>
    <a:lvl6pPr marL="2607183" algn="l" defTabSz="1042873" rtl="0" eaLnBrk="1" latinLnBrk="0" hangingPunct="1">
      <a:defRPr sz="2700" kern="1200">
        <a:solidFill>
          <a:schemeClr val="tx1"/>
        </a:solidFill>
        <a:latin typeface="Times" panose="02020603050405020304" pitchFamily="18" charset="0"/>
        <a:ea typeface="MS PGothic" panose="020B0600070205080204" pitchFamily="34" charset="-128"/>
        <a:cs typeface="+mn-cs"/>
      </a:defRPr>
    </a:lvl6pPr>
    <a:lvl7pPr marL="3128620" algn="l" defTabSz="1042873" rtl="0" eaLnBrk="1" latinLnBrk="0" hangingPunct="1">
      <a:defRPr sz="2700" kern="1200">
        <a:solidFill>
          <a:schemeClr val="tx1"/>
        </a:solidFill>
        <a:latin typeface="Times" panose="02020603050405020304" pitchFamily="18" charset="0"/>
        <a:ea typeface="MS PGothic" panose="020B0600070205080204" pitchFamily="34" charset="-128"/>
        <a:cs typeface="+mn-cs"/>
      </a:defRPr>
    </a:lvl7pPr>
    <a:lvl8pPr marL="3650056" algn="l" defTabSz="1042873" rtl="0" eaLnBrk="1" latinLnBrk="0" hangingPunct="1">
      <a:defRPr sz="2700" kern="1200">
        <a:solidFill>
          <a:schemeClr val="tx1"/>
        </a:solidFill>
        <a:latin typeface="Times" panose="02020603050405020304" pitchFamily="18" charset="0"/>
        <a:ea typeface="MS PGothic" panose="020B0600070205080204" pitchFamily="34" charset="-128"/>
        <a:cs typeface="+mn-cs"/>
      </a:defRPr>
    </a:lvl8pPr>
    <a:lvl9pPr marL="4171493" algn="l" defTabSz="1042873" rtl="0" eaLnBrk="1" latinLnBrk="0" hangingPunct="1">
      <a:defRPr sz="2700" kern="1200">
        <a:solidFill>
          <a:schemeClr val="tx1"/>
        </a:solidFill>
        <a:latin typeface="Times"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563" userDrawn="1">
          <p15:clr>
            <a:srgbClr val="A4A3A4"/>
          </p15:clr>
        </p15:guide>
        <p15:guide id="4" pos="3729" userDrawn="1">
          <p15:clr>
            <a:srgbClr val="A4A3A4"/>
          </p15:clr>
        </p15:guide>
      </p15:sldGuideLst>
    </p:ext>
    <p:ext uri="{2D200454-40CA-4A62-9FC3-DE9A4176ACB9}">
      <p15:notesGuideLst xmlns:p15="http://schemas.microsoft.com/office/powerpoint/2012/main">
        <p15:guide id="1" orient="horz" pos="2142">
          <p15:clr>
            <a:srgbClr val="A4A3A4"/>
          </p15:clr>
        </p15:guide>
        <p15:guide id="2" pos="312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stine Wilson" initials="JW" lastIdx="6" clrIdx="0">
    <p:extLst>
      <p:ext uri="{19B8F6BF-5375-455C-9EA6-DF929625EA0E}">
        <p15:presenceInfo xmlns:p15="http://schemas.microsoft.com/office/powerpoint/2012/main" userId="S::Justine.Wilson@sja.org.uk::cd635167-bbd3-4a7f-9fa7-49f7026615ce" providerId="AD"/>
      </p:ext>
    </p:extLst>
  </p:cmAuthor>
  <p:cmAuthor id="2" name="Jodie Walsh2" initials="JW" lastIdx="2" clrIdx="1">
    <p:extLst>
      <p:ext uri="{19B8F6BF-5375-455C-9EA6-DF929625EA0E}">
        <p15:presenceInfo xmlns:p15="http://schemas.microsoft.com/office/powerpoint/2012/main" userId="S::Jodie.Walsh2@sja.org.uk::8f656482-1ee0-4981-a154-9528d7227717" providerId="AD"/>
      </p:ext>
    </p:extLst>
  </p:cmAuthor>
  <p:cmAuthor id="3" name="Elsa Stuart" initials="ES" lastIdx="16" clrIdx="2">
    <p:extLst>
      <p:ext uri="{19B8F6BF-5375-455C-9EA6-DF929625EA0E}">
        <p15:presenceInfo xmlns:p15="http://schemas.microsoft.com/office/powerpoint/2012/main" userId="S::Elsa.Stuart@sja.org.uk::1036faa4-45e7-40bb-895e-6c47aba8630b" providerId="AD"/>
      </p:ext>
    </p:extLst>
  </p:cmAuthor>
  <p:cmAuthor id="4" name="Beth Elger" initials="BE [2]" lastIdx="1" clrIdx="3">
    <p:extLst>
      <p:ext uri="{19B8F6BF-5375-455C-9EA6-DF929625EA0E}">
        <p15:presenceInfo xmlns:p15="http://schemas.microsoft.com/office/powerpoint/2012/main" userId="S-1-5-21-8481435-782242280-1672037986-1860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1524" y="66"/>
      </p:cViewPr>
      <p:guideLst>
        <p:guide orient="horz" pos="2160"/>
        <p:guide pos="2880"/>
        <p:guide orient="horz" pos="2563"/>
        <p:guide pos="3729"/>
      </p:guideLst>
    </p:cSldViewPr>
  </p:slideViewPr>
  <p:notesTextViewPr>
    <p:cViewPr>
      <p:scale>
        <a:sx n="1" d="1"/>
        <a:sy n="1" d="1"/>
      </p:scale>
      <p:origin x="0" y="0"/>
    </p:cViewPr>
  </p:notesTextViewPr>
  <p:notesViewPr>
    <p:cSldViewPr snapToGrid="0">
      <p:cViewPr>
        <p:scale>
          <a:sx n="1" d="2"/>
          <a:sy n="1" d="2"/>
        </p:scale>
        <p:origin x="0" y="0"/>
      </p:cViewPr>
      <p:guideLst>
        <p:guide orient="horz" pos="2142"/>
        <p:guide pos="312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D8D58F-C86A-48B4-B7C5-3B239605B37A}" type="doc">
      <dgm:prSet loTypeId="urn:microsoft.com/office/officeart/2005/8/layout/vList3" loCatId="list" qsTypeId="urn:microsoft.com/office/officeart/2005/8/quickstyle/simple1" qsCatId="simple" csTypeId="urn:microsoft.com/office/officeart/2005/8/colors/colorful2" csCatId="colorful" phldr="1"/>
      <dgm:spPr/>
    </dgm:pt>
    <dgm:pt modelId="{1AB99B88-249F-4AFD-96E3-070E8288C382}">
      <dgm:prSet phldrT="[Text]"/>
      <dgm:spPr/>
      <dgm:t>
        <a:bodyPr/>
        <a:lstStyle/>
        <a:p>
          <a:r>
            <a:rPr lang="en-GB" b="1"/>
            <a:t>Pet fur</a:t>
          </a:r>
        </a:p>
      </dgm:t>
    </dgm:pt>
    <dgm:pt modelId="{99C0DA6A-C225-46AD-A06B-251F400874B3}" type="parTrans" cxnId="{A62A0B2B-3BCC-4FF2-92C1-D158CEFE6F7B}">
      <dgm:prSet/>
      <dgm:spPr/>
      <dgm:t>
        <a:bodyPr/>
        <a:lstStyle/>
        <a:p>
          <a:endParaRPr lang="en-GB" b="1"/>
        </a:p>
      </dgm:t>
    </dgm:pt>
    <dgm:pt modelId="{09ECDA70-33B1-4B3D-B355-183ECE82D7EC}" type="sibTrans" cxnId="{A62A0B2B-3BCC-4FF2-92C1-D158CEFE6F7B}">
      <dgm:prSet/>
      <dgm:spPr/>
      <dgm:t>
        <a:bodyPr/>
        <a:lstStyle/>
        <a:p>
          <a:endParaRPr lang="en-GB" b="1"/>
        </a:p>
      </dgm:t>
    </dgm:pt>
    <dgm:pt modelId="{474FE040-22B1-476E-966A-436EBED1D16E}">
      <dgm:prSet phldrT="[Text]"/>
      <dgm:spPr/>
      <dgm:t>
        <a:bodyPr/>
        <a:lstStyle/>
        <a:p>
          <a:r>
            <a:rPr lang="en-GB" b="1"/>
            <a:t>Perfume</a:t>
          </a:r>
        </a:p>
      </dgm:t>
    </dgm:pt>
    <dgm:pt modelId="{4361BB53-D83A-4783-AE81-C9FE8AB58008}" type="parTrans" cxnId="{C084BD81-EC3C-43F5-AEE8-773345192CEE}">
      <dgm:prSet/>
      <dgm:spPr/>
      <dgm:t>
        <a:bodyPr/>
        <a:lstStyle/>
        <a:p>
          <a:endParaRPr lang="en-GB" b="1"/>
        </a:p>
      </dgm:t>
    </dgm:pt>
    <dgm:pt modelId="{0ED08A3C-CC79-49D7-845A-2E5C25AE7CCE}" type="sibTrans" cxnId="{C084BD81-EC3C-43F5-AEE8-773345192CEE}">
      <dgm:prSet/>
      <dgm:spPr/>
      <dgm:t>
        <a:bodyPr/>
        <a:lstStyle/>
        <a:p>
          <a:endParaRPr lang="en-GB" b="1"/>
        </a:p>
      </dgm:t>
    </dgm:pt>
    <dgm:pt modelId="{91C7706F-A882-4C0F-B33B-FD1062B006E8}">
      <dgm:prSet phldrT="[Text]"/>
      <dgm:spPr/>
      <dgm:t>
        <a:bodyPr/>
        <a:lstStyle/>
        <a:p>
          <a:r>
            <a:rPr lang="en-GB" b="1"/>
            <a:t>Fizzy drink</a:t>
          </a:r>
        </a:p>
      </dgm:t>
    </dgm:pt>
    <dgm:pt modelId="{F6E13FD2-9AF7-4886-8B7E-F6B012E8D203}" type="parTrans" cxnId="{2E103C66-0CBD-4EC8-AE74-F080504954AB}">
      <dgm:prSet/>
      <dgm:spPr/>
      <dgm:t>
        <a:bodyPr/>
        <a:lstStyle/>
        <a:p>
          <a:endParaRPr lang="en-GB" b="1"/>
        </a:p>
      </dgm:t>
    </dgm:pt>
    <dgm:pt modelId="{5739F08B-4ED4-4CDF-AB15-CC51293569EE}" type="sibTrans" cxnId="{2E103C66-0CBD-4EC8-AE74-F080504954AB}">
      <dgm:prSet/>
      <dgm:spPr/>
      <dgm:t>
        <a:bodyPr/>
        <a:lstStyle/>
        <a:p>
          <a:endParaRPr lang="en-GB" b="1"/>
        </a:p>
      </dgm:t>
    </dgm:pt>
    <dgm:pt modelId="{F10D6D05-BCBF-45F9-83F4-632503EFE604}">
      <dgm:prSet phldrT="[Text]"/>
      <dgm:spPr/>
      <dgm:t>
        <a:bodyPr/>
        <a:lstStyle/>
        <a:p>
          <a:r>
            <a:rPr lang="en-GB" b="1"/>
            <a:t>Horror movies</a:t>
          </a:r>
        </a:p>
      </dgm:t>
    </dgm:pt>
    <dgm:pt modelId="{DECBB798-9C41-41CD-BC2D-A3CC9346F34D}" type="parTrans" cxnId="{2A2F4804-25EF-4797-BFFE-45B893A4FFDC}">
      <dgm:prSet/>
      <dgm:spPr/>
      <dgm:t>
        <a:bodyPr/>
        <a:lstStyle/>
        <a:p>
          <a:endParaRPr lang="en-GB" b="1"/>
        </a:p>
      </dgm:t>
    </dgm:pt>
    <dgm:pt modelId="{A1927067-F2E2-448C-BD2F-C9DC41AE738E}" type="sibTrans" cxnId="{2A2F4804-25EF-4797-BFFE-45B893A4FFDC}">
      <dgm:prSet/>
      <dgm:spPr/>
      <dgm:t>
        <a:bodyPr/>
        <a:lstStyle/>
        <a:p>
          <a:endParaRPr lang="en-GB" b="1"/>
        </a:p>
      </dgm:t>
    </dgm:pt>
    <dgm:pt modelId="{EBB52051-3240-4C29-B854-E154DA65E7D9}">
      <dgm:prSet phldrT="[Text]"/>
      <dgm:spPr/>
      <dgm:t>
        <a:bodyPr/>
        <a:lstStyle/>
        <a:p>
          <a:r>
            <a:rPr lang="en-GB" b="1"/>
            <a:t>Aerosols (hairspray, deodorants etc</a:t>
          </a:r>
        </a:p>
      </dgm:t>
    </dgm:pt>
    <dgm:pt modelId="{1CE6D453-F495-4412-BF3A-CD3982BE3898}" type="parTrans" cxnId="{66C9E855-DC8C-4263-AC41-541E3754595F}">
      <dgm:prSet/>
      <dgm:spPr/>
      <dgm:t>
        <a:bodyPr/>
        <a:lstStyle/>
        <a:p>
          <a:endParaRPr lang="en-GB" b="1"/>
        </a:p>
      </dgm:t>
    </dgm:pt>
    <dgm:pt modelId="{9E942D06-CA96-4EEC-8259-D70EB57F9621}" type="sibTrans" cxnId="{66C9E855-DC8C-4263-AC41-541E3754595F}">
      <dgm:prSet/>
      <dgm:spPr/>
      <dgm:t>
        <a:bodyPr/>
        <a:lstStyle/>
        <a:p>
          <a:endParaRPr lang="en-GB" b="1"/>
        </a:p>
      </dgm:t>
    </dgm:pt>
    <dgm:pt modelId="{CF9BB637-9D88-4C1F-A241-9D9946F33A3A}" type="pres">
      <dgm:prSet presAssocID="{47D8D58F-C86A-48B4-B7C5-3B239605B37A}" presName="linearFlow" presStyleCnt="0">
        <dgm:presLayoutVars>
          <dgm:dir/>
          <dgm:resizeHandles val="exact"/>
        </dgm:presLayoutVars>
      </dgm:prSet>
      <dgm:spPr/>
    </dgm:pt>
    <dgm:pt modelId="{88205A7B-2D70-4238-9199-EE767B6B269E}" type="pres">
      <dgm:prSet presAssocID="{1AB99B88-249F-4AFD-96E3-070E8288C382}" presName="composite" presStyleCnt="0"/>
      <dgm:spPr/>
    </dgm:pt>
    <dgm:pt modelId="{6F97D341-7277-4925-8E2F-63C9A37FFE65}" type="pres">
      <dgm:prSet presAssocID="{1AB99B88-249F-4AFD-96E3-070E8288C382}" presName="imgShp" presStyleLbl="fgImgPlace1" presStyleIdx="0" presStyleCnt="5"/>
      <dgm:spPr>
        <a:solidFill>
          <a:srgbClr val="BCD6C2"/>
        </a:solidFill>
      </dgm:spPr>
    </dgm:pt>
    <dgm:pt modelId="{67338FD8-537B-4C44-A9E8-183FA2B5DF22}" type="pres">
      <dgm:prSet presAssocID="{1AB99B88-249F-4AFD-96E3-070E8288C382}" presName="txShp" presStyleLbl="node1" presStyleIdx="0" presStyleCnt="5" custLinFactNeighborX="831" custLinFactNeighborY="21572">
        <dgm:presLayoutVars>
          <dgm:bulletEnabled val="1"/>
        </dgm:presLayoutVars>
      </dgm:prSet>
      <dgm:spPr/>
    </dgm:pt>
    <dgm:pt modelId="{C6C8917C-7EC1-45A7-BE64-B307684576DA}" type="pres">
      <dgm:prSet presAssocID="{09ECDA70-33B1-4B3D-B355-183ECE82D7EC}" presName="spacing" presStyleCnt="0"/>
      <dgm:spPr/>
    </dgm:pt>
    <dgm:pt modelId="{899A4CFE-23F8-4256-A95D-418B6E57C713}" type="pres">
      <dgm:prSet presAssocID="{474FE040-22B1-476E-966A-436EBED1D16E}" presName="composite" presStyleCnt="0"/>
      <dgm:spPr/>
    </dgm:pt>
    <dgm:pt modelId="{841B8D2A-822C-4238-8992-629AAF69F2B0}" type="pres">
      <dgm:prSet presAssocID="{474FE040-22B1-476E-966A-436EBED1D16E}" presName="imgShp" presStyleLbl="fgImgPlace1" presStyleIdx="1" presStyleCnt="5"/>
      <dgm:spPr>
        <a:solidFill>
          <a:srgbClr val="BCD6C2"/>
        </a:solidFill>
      </dgm:spPr>
    </dgm:pt>
    <dgm:pt modelId="{1A6240DE-858C-46FB-A29E-E092CC368170}" type="pres">
      <dgm:prSet presAssocID="{474FE040-22B1-476E-966A-436EBED1D16E}" presName="txShp" presStyleLbl="node1" presStyleIdx="1" presStyleCnt="5" custLinFactNeighborX="1029" custLinFactNeighborY="6270">
        <dgm:presLayoutVars>
          <dgm:bulletEnabled val="1"/>
        </dgm:presLayoutVars>
      </dgm:prSet>
      <dgm:spPr/>
    </dgm:pt>
    <dgm:pt modelId="{A7C44053-FBC7-4C21-9C17-A0566BFC64FE}" type="pres">
      <dgm:prSet presAssocID="{0ED08A3C-CC79-49D7-845A-2E5C25AE7CCE}" presName="spacing" presStyleCnt="0"/>
      <dgm:spPr/>
    </dgm:pt>
    <dgm:pt modelId="{35CCDA36-C466-498C-B5E7-739B93C8634E}" type="pres">
      <dgm:prSet presAssocID="{91C7706F-A882-4C0F-B33B-FD1062B006E8}" presName="composite" presStyleCnt="0"/>
      <dgm:spPr/>
    </dgm:pt>
    <dgm:pt modelId="{70BA7BCC-F71F-4D2C-B22C-167BC16914BB}" type="pres">
      <dgm:prSet presAssocID="{91C7706F-A882-4C0F-B33B-FD1062B006E8}" presName="imgShp" presStyleLbl="fgImgPlace1" presStyleIdx="2" presStyleCnt="5"/>
      <dgm:spPr>
        <a:solidFill>
          <a:srgbClr val="BCD6C2"/>
        </a:solidFill>
      </dgm:spPr>
    </dgm:pt>
    <dgm:pt modelId="{9D9DF63C-26B0-4ECD-9440-3911C9B40FEC}" type="pres">
      <dgm:prSet presAssocID="{91C7706F-A882-4C0F-B33B-FD1062B006E8}" presName="txShp" presStyleLbl="node1" presStyleIdx="2" presStyleCnt="5">
        <dgm:presLayoutVars>
          <dgm:bulletEnabled val="1"/>
        </dgm:presLayoutVars>
      </dgm:prSet>
      <dgm:spPr/>
    </dgm:pt>
    <dgm:pt modelId="{A4D2FD7B-BB9A-477B-8E0F-E03FA6D73868}" type="pres">
      <dgm:prSet presAssocID="{5739F08B-4ED4-4CDF-AB15-CC51293569EE}" presName="spacing" presStyleCnt="0"/>
      <dgm:spPr/>
    </dgm:pt>
    <dgm:pt modelId="{629E3FD3-E7C4-4578-B5C1-75973402B761}" type="pres">
      <dgm:prSet presAssocID="{F10D6D05-BCBF-45F9-83F4-632503EFE604}" presName="composite" presStyleCnt="0"/>
      <dgm:spPr/>
    </dgm:pt>
    <dgm:pt modelId="{1F65A346-D582-403A-84FB-1F4562B27010}" type="pres">
      <dgm:prSet presAssocID="{F10D6D05-BCBF-45F9-83F4-632503EFE604}" presName="imgShp" presStyleLbl="fgImgPlace1" presStyleIdx="3" presStyleCnt="5"/>
      <dgm:spPr>
        <a:solidFill>
          <a:srgbClr val="BCD6C2"/>
        </a:solidFill>
      </dgm:spPr>
    </dgm:pt>
    <dgm:pt modelId="{14B3F429-AF1F-4237-A140-732C1F404B36}" type="pres">
      <dgm:prSet presAssocID="{F10D6D05-BCBF-45F9-83F4-632503EFE604}" presName="txShp" presStyleLbl="node1" presStyleIdx="3" presStyleCnt="5">
        <dgm:presLayoutVars>
          <dgm:bulletEnabled val="1"/>
        </dgm:presLayoutVars>
      </dgm:prSet>
      <dgm:spPr/>
    </dgm:pt>
    <dgm:pt modelId="{E658CA2E-C1A5-4333-90AF-1B1DD56F14CB}" type="pres">
      <dgm:prSet presAssocID="{A1927067-F2E2-448C-BD2F-C9DC41AE738E}" presName="spacing" presStyleCnt="0"/>
      <dgm:spPr/>
    </dgm:pt>
    <dgm:pt modelId="{4169E480-D4D7-4ADE-9164-0898F9EE8FF7}" type="pres">
      <dgm:prSet presAssocID="{EBB52051-3240-4C29-B854-E154DA65E7D9}" presName="composite" presStyleCnt="0"/>
      <dgm:spPr/>
    </dgm:pt>
    <dgm:pt modelId="{8AA1FDCD-4645-4E52-976A-33E10333F102}" type="pres">
      <dgm:prSet presAssocID="{EBB52051-3240-4C29-B854-E154DA65E7D9}" presName="imgShp" presStyleLbl="fgImgPlace1" presStyleIdx="4" presStyleCnt="5" custLinFactNeighborX="-2507" custLinFactNeighborY="-1541"/>
      <dgm:spPr>
        <a:solidFill>
          <a:srgbClr val="BCD6C2"/>
        </a:solidFill>
      </dgm:spPr>
    </dgm:pt>
    <dgm:pt modelId="{2420C9BA-042C-46B9-BBBE-8ECF96011693}" type="pres">
      <dgm:prSet presAssocID="{EBB52051-3240-4C29-B854-E154DA65E7D9}" presName="txShp" presStyleLbl="node1" presStyleIdx="4" presStyleCnt="5">
        <dgm:presLayoutVars>
          <dgm:bulletEnabled val="1"/>
        </dgm:presLayoutVars>
      </dgm:prSet>
      <dgm:spPr/>
    </dgm:pt>
  </dgm:ptLst>
  <dgm:cxnLst>
    <dgm:cxn modelId="{2A2F4804-25EF-4797-BFFE-45B893A4FFDC}" srcId="{47D8D58F-C86A-48B4-B7C5-3B239605B37A}" destId="{F10D6D05-BCBF-45F9-83F4-632503EFE604}" srcOrd="3" destOrd="0" parTransId="{DECBB798-9C41-41CD-BC2D-A3CC9346F34D}" sibTransId="{A1927067-F2E2-448C-BD2F-C9DC41AE738E}"/>
    <dgm:cxn modelId="{B85F7828-69E3-4CBD-814D-05CF2D526609}" type="presOf" srcId="{F10D6D05-BCBF-45F9-83F4-632503EFE604}" destId="{14B3F429-AF1F-4237-A140-732C1F404B36}" srcOrd="0" destOrd="0" presId="urn:microsoft.com/office/officeart/2005/8/layout/vList3"/>
    <dgm:cxn modelId="{A62A0B2B-3BCC-4FF2-92C1-D158CEFE6F7B}" srcId="{47D8D58F-C86A-48B4-B7C5-3B239605B37A}" destId="{1AB99B88-249F-4AFD-96E3-070E8288C382}" srcOrd="0" destOrd="0" parTransId="{99C0DA6A-C225-46AD-A06B-251F400874B3}" sibTransId="{09ECDA70-33B1-4B3D-B355-183ECE82D7EC}"/>
    <dgm:cxn modelId="{D731FF32-ECB7-4C12-8D83-B58800F75780}" type="presOf" srcId="{EBB52051-3240-4C29-B854-E154DA65E7D9}" destId="{2420C9BA-042C-46B9-BBBE-8ECF96011693}" srcOrd="0" destOrd="0" presId="urn:microsoft.com/office/officeart/2005/8/layout/vList3"/>
    <dgm:cxn modelId="{AED06F3C-6DA1-4ED5-A59A-F672EEBE9518}" type="presOf" srcId="{1AB99B88-249F-4AFD-96E3-070E8288C382}" destId="{67338FD8-537B-4C44-A9E8-183FA2B5DF22}" srcOrd="0" destOrd="0" presId="urn:microsoft.com/office/officeart/2005/8/layout/vList3"/>
    <dgm:cxn modelId="{2E103C66-0CBD-4EC8-AE74-F080504954AB}" srcId="{47D8D58F-C86A-48B4-B7C5-3B239605B37A}" destId="{91C7706F-A882-4C0F-B33B-FD1062B006E8}" srcOrd="2" destOrd="0" parTransId="{F6E13FD2-9AF7-4886-8B7E-F6B012E8D203}" sibTransId="{5739F08B-4ED4-4CDF-AB15-CC51293569EE}"/>
    <dgm:cxn modelId="{66C9E855-DC8C-4263-AC41-541E3754595F}" srcId="{47D8D58F-C86A-48B4-B7C5-3B239605B37A}" destId="{EBB52051-3240-4C29-B854-E154DA65E7D9}" srcOrd="4" destOrd="0" parTransId="{1CE6D453-F495-4412-BF3A-CD3982BE3898}" sibTransId="{9E942D06-CA96-4EEC-8259-D70EB57F9621}"/>
    <dgm:cxn modelId="{C084BD81-EC3C-43F5-AEE8-773345192CEE}" srcId="{47D8D58F-C86A-48B4-B7C5-3B239605B37A}" destId="{474FE040-22B1-476E-966A-436EBED1D16E}" srcOrd="1" destOrd="0" parTransId="{4361BB53-D83A-4783-AE81-C9FE8AB58008}" sibTransId="{0ED08A3C-CC79-49D7-845A-2E5C25AE7CCE}"/>
    <dgm:cxn modelId="{703556AD-712E-4E85-BE56-1C7AEDE0B62F}" type="presOf" srcId="{474FE040-22B1-476E-966A-436EBED1D16E}" destId="{1A6240DE-858C-46FB-A29E-E092CC368170}" srcOrd="0" destOrd="0" presId="urn:microsoft.com/office/officeart/2005/8/layout/vList3"/>
    <dgm:cxn modelId="{2926C6E8-77A1-4D5E-BDE2-10CE348DA240}" type="presOf" srcId="{47D8D58F-C86A-48B4-B7C5-3B239605B37A}" destId="{CF9BB637-9D88-4C1F-A241-9D9946F33A3A}" srcOrd="0" destOrd="0" presId="urn:microsoft.com/office/officeart/2005/8/layout/vList3"/>
    <dgm:cxn modelId="{99E440FA-4877-440F-95FC-F0B370EFEDEE}" type="presOf" srcId="{91C7706F-A882-4C0F-B33B-FD1062B006E8}" destId="{9D9DF63C-26B0-4ECD-9440-3911C9B40FEC}" srcOrd="0" destOrd="0" presId="urn:microsoft.com/office/officeart/2005/8/layout/vList3"/>
    <dgm:cxn modelId="{0B4EE6C9-A815-4A6F-B019-E6A7ECF25839}" type="presParOf" srcId="{CF9BB637-9D88-4C1F-A241-9D9946F33A3A}" destId="{88205A7B-2D70-4238-9199-EE767B6B269E}" srcOrd="0" destOrd="0" presId="urn:microsoft.com/office/officeart/2005/8/layout/vList3"/>
    <dgm:cxn modelId="{385026E6-543A-4980-9D00-73FB317EA369}" type="presParOf" srcId="{88205A7B-2D70-4238-9199-EE767B6B269E}" destId="{6F97D341-7277-4925-8E2F-63C9A37FFE65}" srcOrd="0" destOrd="0" presId="urn:microsoft.com/office/officeart/2005/8/layout/vList3"/>
    <dgm:cxn modelId="{1A7A6F80-8E5A-4C96-894B-4CC9BC33216B}" type="presParOf" srcId="{88205A7B-2D70-4238-9199-EE767B6B269E}" destId="{67338FD8-537B-4C44-A9E8-183FA2B5DF22}" srcOrd="1" destOrd="0" presId="urn:microsoft.com/office/officeart/2005/8/layout/vList3"/>
    <dgm:cxn modelId="{5ADBF2C0-CEB8-47BA-AC05-912191302545}" type="presParOf" srcId="{CF9BB637-9D88-4C1F-A241-9D9946F33A3A}" destId="{C6C8917C-7EC1-45A7-BE64-B307684576DA}" srcOrd="1" destOrd="0" presId="urn:microsoft.com/office/officeart/2005/8/layout/vList3"/>
    <dgm:cxn modelId="{C07CAC48-9631-40F2-9931-2C5D7326293B}" type="presParOf" srcId="{CF9BB637-9D88-4C1F-A241-9D9946F33A3A}" destId="{899A4CFE-23F8-4256-A95D-418B6E57C713}" srcOrd="2" destOrd="0" presId="urn:microsoft.com/office/officeart/2005/8/layout/vList3"/>
    <dgm:cxn modelId="{64850855-A68E-4451-ABB8-A54FCBF99B4A}" type="presParOf" srcId="{899A4CFE-23F8-4256-A95D-418B6E57C713}" destId="{841B8D2A-822C-4238-8992-629AAF69F2B0}" srcOrd="0" destOrd="0" presId="urn:microsoft.com/office/officeart/2005/8/layout/vList3"/>
    <dgm:cxn modelId="{7E922065-E043-4620-B3AE-EA45D0425E31}" type="presParOf" srcId="{899A4CFE-23F8-4256-A95D-418B6E57C713}" destId="{1A6240DE-858C-46FB-A29E-E092CC368170}" srcOrd="1" destOrd="0" presId="urn:microsoft.com/office/officeart/2005/8/layout/vList3"/>
    <dgm:cxn modelId="{C7313788-A0FC-404B-8250-D4BF565FBEC4}" type="presParOf" srcId="{CF9BB637-9D88-4C1F-A241-9D9946F33A3A}" destId="{A7C44053-FBC7-4C21-9C17-A0566BFC64FE}" srcOrd="3" destOrd="0" presId="urn:microsoft.com/office/officeart/2005/8/layout/vList3"/>
    <dgm:cxn modelId="{5A8B0BDC-5853-4A60-949A-69F468338A18}" type="presParOf" srcId="{CF9BB637-9D88-4C1F-A241-9D9946F33A3A}" destId="{35CCDA36-C466-498C-B5E7-739B93C8634E}" srcOrd="4" destOrd="0" presId="urn:microsoft.com/office/officeart/2005/8/layout/vList3"/>
    <dgm:cxn modelId="{F7F677BD-B62D-4A9B-BFD1-2BF1CDC42304}" type="presParOf" srcId="{35CCDA36-C466-498C-B5E7-739B93C8634E}" destId="{70BA7BCC-F71F-4D2C-B22C-167BC16914BB}" srcOrd="0" destOrd="0" presId="urn:microsoft.com/office/officeart/2005/8/layout/vList3"/>
    <dgm:cxn modelId="{65F4D82B-76CF-4502-9A60-A4364DE3A14D}" type="presParOf" srcId="{35CCDA36-C466-498C-B5E7-739B93C8634E}" destId="{9D9DF63C-26B0-4ECD-9440-3911C9B40FEC}" srcOrd="1" destOrd="0" presId="urn:microsoft.com/office/officeart/2005/8/layout/vList3"/>
    <dgm:cxn modelId="{8E06E46C-50AF-4AA7-AEB6-6759B0446343}" type="presParOf" srcId="{CF9BB637-9D88-4C1F-A241-9D9946F33A3A}" destId="{A4D2FD7B-BB9A-477B-8E0F-E03FA6D73868}" srcOrd="5" destOrd="0" presId="urn:microsoft.com/office/officeart/2005/8/layout/vList3"/>
    <dgm:cxn modelId="{62C274A6-7C3B-4827-8FDC-FDFB864F96D7}" type="presParOf" srcId="{CF9BB637-9D88-4C1F-A241-9D9946F33A3A}" destId="{629E3FD3-E7C4-4578-B5C1-75973402B761}" srcOrd="6" destOrd="0" presId="urn:microsoft.com/office/officeart/2005/8/layout/vList3"/>
    <dgm:cxn modelId="{7747B75B-0DDC-46DF-9F9B-8882957C027B}" type="presParOf" srcId="{629E3FD3-E7C4-4578-B5C1-75973402B761}" destId="{1F65A346-D582-403A-84FB-1F4562B27010}" srcOrd="0" destOrd="0" presId="urn:microsoft.com/office/officeart/2005/8/layout/vList3"/>
    <dgm:cxn modelId="{EFBC3E1A-B0D2-44E9-9EE8-2977DAF39143}" type="presParOf" srcId="{629E3FD3-E7C4-4578-B5C1-75973402B761}" destId="{14B3F429-AF1F-4237-A140-732C1F404B36}" srcOrd="1" destOrd="0" presId="urn:microsoft.com/office/officeart/2005/8/layout/vList3"/>
    <dgm:cxn modelId="{B4ECA835-4EA5-4194-881C-7B12044A2467}" type="presParOf" srcId="{CF9BB637-9D88-4C1F-A241-9D9946F33A3A}" destId="{E658CA2E-C1A5-4333-90AF-1B1DD56F14CB}" srcOrd="7" destOrd="0" presId="urn:microsoft.com/office/officeart/2005/8/layout/vList3"/>
    <dgm:cxn modelId="{077CE21A-05BD-40A8-AD02-725D367A88C3}" type="presParOf" srcId="{CF9BB637-9D88-4C1F-A241-9D9946F33A3A}" destId="{4169E480-D4D7-4ADE-9164-0898F9EE8FF7}" srcOrd="8" destOrd="0" presId="urn:microsoft.com/office/officeart/2005/8/layout/vList3"/>
    <dgm:cxn modelId="{BD75BAFF-C233-42B1-800F-BE5BE5495E2C}" type="presParOf" srcId="{4169E480-D4D7-4ADE-9164-0898F9EE8FF7}" destId="{8AA1FDCD-4645-4E52-976A-33E10333F102}" srcOrd="0" destOrd="0" presId="urn:microsoft.com/office/officeart/2005/8/layout/vList3"/>
    <dgm:cxn modelId="{855C5BC4-1E6A-43C4-BC16-D40AF7C60FF7}" type="presParOf" srcId="{4169E480-D4D7-4ADE-9164-0898F9EE8FF7}" destId="{2420C9BA-042C-46B9-BBBE-8ECF9601169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0C0501-0520-4B70-BEAC-4E6D3F8C82B2}" type="doc">
      <dgm:prSet loTypeId="urn:microsoft.com/office/officeart/2005/8/layout/vList3" loCatId="list" qsTypeId="urn:microsoft.com/office/officeart/2005/8/quickstyle/simple1" qsCatId="simple" csTypeId="urn:microsoft.com/office/officeart/2005/8/colors/colorful2" csCatId="colorful" phldr="1"/>
      <dgm:spPr/>
    </dgm:pt>
    <dgm:pt modelId="{09CB9314-456A-47E7-BD86-48AF0569AB22}">
      <dgm:prSet phldrT="[Text]"/>
      <dgm:spPr/>
      <dgm:t>
        <a:bodyPr/>
        <a:lstStyle/>
        <a:p>
          <a:r>
            <a:rPr lang="en-GB" b="1"/>
            <a:t>Exercise</a:t>
          </a:r>
        </a:p>
      </dgm:t>
    </dgm:pt>
    <dgm:pt modelId="{F0A40D41-0524-409D-9194-95831AC9AD98}" type="parTrans" cxnId="{F3B8ECDF-BCD5-4939-8422-E6F42EDE6D38}">
      <dgm:prSet/>
      <dgm:spPr/>
      <dgm:t>
        <a:bodyPr/>
        <a:lstStyle/>
        <a:p>
          <a:endParaRPr lang="en-GB" b="1"/>
        </a:p>
      </dgm:t>
    </dgm:pt>
    <dgm:pt modelId="{4CF8E6CF-89A1-41A8-BCC4-9B7BD930CC5E}" type="sibTrans" cxnId="{F3B8ECDF-BCD5-4939-8422-E6F42EDE6D38}">
      <dgm:prSet/>
      <dgm:spPr/>
      <dgm:t>
        <a:bodyPr/>
        <a:lstStyle/>
        <a:p>
          <a:endParaRPr lang="en-GB" b="1"/>
        </a:p>
      </dgm:t>
    </dgm:pt>
    <dgm:pt modelId="{A12D499F-7DD1-4C52-8DBA-772B8EDF1806}">
      <dgm:prSet phldrT="[Text]"/>
      <dgm:spPr/>
      <dgm:t>
        <a:bodyPr/>
        <a:lstStyle/>
        <a:p>
          <a:r>
            <a:rPr lang="en-GB" b="1"/>
            <a:t>Talking too much</a:t>
          </a:r>
        </a:p>
      </dgm:t>
    </dgm:pt>
    <dgm:pt modelId="{E1D0112B-603C-4CC7-B926-E4D1DE379C0D}" type="parTrans" cxnId="{EB11D5C9-0C4F-4DE8-9D21-65847C66C210}">
      <dgm:prSet/>
      <dgm:spPr/>
      <dgm:t>
        <a:bodyPr/>
        <a:lstStyle/>
        <a:p>
          <a:endParaRPr lang="en-GB" b="1"/>
        </a:p>
      </dgm:t>
    </dgm:pt>
    <dgm:pt modelId="{57F2F854-FFD2-4CF0-B3B9-002BB71D978E}" type="sibTrans" cxnId="{EB11D5C9-0C4F-4DE8-9D21-65847C66C210}">
      <dgm:prSet/>
      <dgm:spPr/>
      <dgm:t>
        <a:bodyPr/>
        <a:lstStyle/>
        <a:p>
          <a:endParaRPr lang="en-GB" b="1"/>
        </a:p>
      </dgm:t>
    </dgm:pt>
    <dgm:pt modelId="{6E7C8E1E-C7C7-400D-80B0-6D873A452BA4}">
      <dgm:prSet phldrT="[Text]"/>
      <dgm:spPr/>
      <dgm:t>
        <a:bodyPr/>
        <a:lstStyle/>
        <a:p>
          <a:r>
            <a:rPr lang="en-GB" b="1"/>
            <a:t>Cleaning products</a:t>
          </a:r>
        </a:p>
      </dgm:t>
    </dgm:pt>
    <dgm:pt modelId="{91312481-C37B-4AB8-B309-CE7C1CA536EE}" type="parTrans" cxnId="{86962F0B-2AA9-458F-8582-AEF6B95D56FE}">
      <dgm:prSet/>
      <dgm:spPr/>
      <dgm:t>
        <a:bodyPr/>
        <a:lstStyle/>
        <a:p>
          <a:endParaRPr lang="en-GB" b="1"/>
        </a:p>
      </dgm:t>
    </dgm:pt>
    <dgm:pt modelId="{90B79A03-5B85-41F1-87DF-F3F043496327}" type="sibTrans" cxnId="{86962F0B-2AA9-458F-8582-AEF6B95D56FE}">
      <dgm:prSet/>
      <dgm:spPr/>
      <dgm:t>
        <a:bodyPr/>
        <a:lstStyle/>
        <a:p>
          <a:endParaRPr lang="en-GB" b="1"/>
        </a:p>
      </dgm:t>
    </dgm:pt>
    <dgm:pt modelId="{A7808DC0-F95D-4095-9EF3-3B5802BD287E}">
      <dgm:prSet phldrT="[Text]"/>
      <dgm:spPr/>
      <dgm:t>
        <a:bodyPr/>
        <a:lstStyle/>
        <a:p>
          <a:r>
            <a:rPr lang="en-GB" b="1"/>
            <a:t>Holding your breath</a:t>
          </a:r>
        </a:p>
      </dgm:t>
    </dgm:pt>
    <dgm:pt modelId="{73571B6E-51BE-4541-9903-0BAEA8283177}" type="parTrans" cxnId="{2D2DB33C-F200-4A22-8D16-021F70FF69E0}">
      <dgm:prSet/>
      <dgm:spPr/>
      <dgm:t>
        <a:bodyPr/>
        <a:lstStyle/>
        <a:p>
          <a:endParaRPr lang="en-GB" b="1"/>
        </a:p>
      </dgm:t>
    </dgm:pt>
    <dgm:pt modelId="{CBD3BA8E-C8EA-408C-B871-064FF0872E0C}" type="sibTrans" cxnId="{2D2DB33C-F200-4A22-8D16-021F70FF69E0}">
      <dgm:prSet/>
      <dgm:spPr/>
      <dgm:t>
        <a:bodyPr/>
        <a:lstStyle/>
        <a:p>
          <a:endParaRPr lang="en-GB" b="1"/>
        </a:p>
      </dgm:t>
    </dgm:pt>
    <dgm:pt modelId="{BA2D9B70-6FCF-489D-A857-3ACEA8C3D590}">
      <dgm:prSet phldrT="[Text]"/>
      <dgm:spPr/>
      <dgm:t>
        <a:bodyPr/>
        <a:lstStyle/>
        <a:p>
          <a:r>
            <a:rPr lang="en-GB" b="1"/>
            <a:t>Smoky room</a:t>
          </a:r>
        </a:p>
      </dgm:t>
    </dgm:pt>
    <dgm:pt modelId="{F8F5DE1E-1BE1-4FBA-8DED-1F61E41BCA2D}" type="sibTrans" cxnId="{1A349A0E-7BDA-4080-BC0B-CBB3916F8A40}">
      <dgm:prSet/>
      <dgm:spPr/>
      <dgm:t>
        <a:bodyPr/>
        <a:lstStyle/>
        <a:p>
          <a:endParaRPr lang="en-GB" b="1"/>
        </a:p>
      </dgm:t>
    </dgm:pt>
    <dgm:pt modelId="{2DB78786-2ECD-43B4-9CFC-57C049F26392}" type="parTrans" cxnId="{1A349A0E-7BDA-4080-BC0B-CBB3916F8A40}">
      <dgm:prSet/>
      <dgm:spPr/>
      <dgm:t>
        <a:bodyPr/>
        <a:lstStyle/>
        <a:p>
          <a:endParaRPr lang="en-GB" b="1"/>
        </a:p>
      </dgm:t>
    </dgm:pt>
    <dgm:pt modelId="{CEE36F01-1546-4054-B9BD-B863E6E1A886}" type="pres">
      <dgm:prSet presAssocID="{430C0501-0520-4B70-BEAC-4E6D3F8C82B2}" presName="linearFlow" presStyleCnt="0">
        <dgm:presLayoutVars>
          <dgm:dir/>
          <dgm:resizeHandles val="exact"/>
        </dgm:presLayoutVars>
      </dgm:prSet>
      <dgm:spPr/>
    </dgm:pt>
    <dgm:pt modelId="{12F0ACF7-7679-4341-AC18-09CC73F14492}" type="pres">
      <dgm:prSet presAssocID="{BA2D9B70-6FCF-489D-A857-3ACEA8C3D590}" presName="composite" presStyleCnt="0"/>
      <dgm:spPr/>
    </dgm:pt>
    <dgm:pt modelId="{82739648-2CC1-44A7-921B-12D7161A6D1D}" type="pres">
      <dgm:prSet presAssocID="{BA2D9B70-6FCF-489D-A857-3ACEA8C3D590}" presName="imgShp" presStyleLbl="fgImgPlace1" presStyleIdx="0" presStyleCnt="5"/>
      <dgm:spPr>
        <a:solidFill>
          <a:srgbClr val="BCD6C2"/>
        </a:solidFill>
      </dgm:spPr>
    </dgm:pt>
    <dgm:pt modelId="{E6A2317D-529A-4369-B7FD-97E68FC1C2B0}" type="pres">
      <dgm:prSet presAssocID="{BA2D9B70-6FCF-489D-A857-3ACEA8C3D590}" presName="txShp" presStyleLbl="node1" presStyleIdx="0" presStyleCnt="5" custLinFactNeighborX="1192" custLinFactNeighborY="6453">
        <dgm:presLayoutVars>
          <dgm:bulletEnabled val="1"/>
        </dgm:presLayoutVars>
      </dgm:prSet>
      <dgm:spPr/>
    </dgm:pt>
    <dgm:pt modelId="{FD065458-4C29-4BA3-BB94-6D4F31D26AEA}" type="pres">
      <dgm:prSet presAssocID="{F8F5DE1E-1BE1-4FBA-8DED-1F61E41BCA2D}" presName="spacing" presStyleCnt="0"/>
      <dgm:spPr/>
    </dgm:pt>
    <dgm:pt modelId="{64E95A92-4586-49F6-B2C5-A71386887A52}" type="pres">
      <dgm:prSet presAssocID="{09CB9314-456A-47E7-BD86-48AF0569AB22}" presName="composite" presStyleCnt="0"/>
      <dgm:spPr/>
    </dgm:pt>
    <dgm:pt modelId="{4ACA4901-1FE7-4577-B3B5-02B72E592BFB}" type="pres">
      <dgm:prSet presAssocID="{09CB9314-456A-47E7-BD86-48AF0569AB22}" presName="imgShp" presStyleLbl="fgImgPlace1" presStyleIdx="1" presStyleCnt="5"/>
      <dgm:spPr>
        <a:solidFill>
          <a:srgbClr val="BCD6C2"/>
        </a:solidFill>
      </dgm:spPr>
    </dgm:pt>
    <dgm:pt modelId="{471C7402-459F-4F8F-BC84-9185F854C6D3}" type="pres">
      <dgm:prSet presAssocID="{09CB9314-456A-47E7-BD86-48AF0569AB22}" presName="txShp" presStyleLbl="node1" presStyleIdx="1" presStyleCnt="5">
        <dgm:presLayoutVars>
          <dgm:bulletEnabled val="1"/>
        </dgm:presLayoutVars>
      </dgm:prSet>
      <dgm:spPr/>
    </dgm:pt>
    <dgm:pt modelId="{4DEE9157-2E19-493A-A8A7-F724125EF935}" type="pres">
      <dgm:prSet presAssocID="{4CF8E6CF-89A1-41A8-BCC4-9B7BD930CC5E}" presName="spacing" presStyleCnt="0"/>
      <dgm:spPr/>
    </dgm:pt>
    <dgm:pt modelId="{79C7FF1A-2520-4A95-B32C-04E5901CBE1F}" type="pres">
      <dgm:prSet presAssocID="{A12D499F-7DD1-4C52-8DBA-772B8EDF1806}" presName="composite" presStyleCnt="0"/>
      <dgm:spPr/>
    </dgm:pt>
    <dgm:pt modelId="{922B6FB5-C1DA-4511-88DB-A13EFB02B489}" type="pres">
      <dgm:prSet presAssocID="{A12D499F-7DD1-4C52-8DBA-772B8EDF1806}" presName="imgShp" presStyleLbl="fgImgPlace1" presStyleIdx="2" presStyleCnt="5"/>
      <dgm:spPr>
        <a:solidFill>
          <a:srgbClr val="BCD6C2"/>
        </a:solidFill>
      </dgm:spPr>
    </dgm:pt>
    <dgm:pt modelId="{40423C46-E89D-4AC5-B3B5-BC1BBDC7A3C5}" type="pres">
      <dgm:prSet presAssocID="{A12D499F-7DD1-4C52-8DBA-772B8EDF1806}" presName="txShp" presStyleLbl="node1" presStyleIdx="2" presStyleCnt="5">
        <dgm:presLayoutVars>
          <dgm:bulletEnabled val="1"/>
        </dgm:presLayoutVars>
      </dgm:prSet>
      <dgm:spPr/>
    </dgm:pt>
    <dgm:pt modelId="{9EAA6454-D18F-4E2F-8AB4-AAF6DE3B852F}" type="pres">
      <dgm:prSet presAssocID="{57F2F854-FFD2-4CF0-B3B9-002BB71D978E}" presName="spacing" presStyleCnt="0"/>
      <dgm:spPr/>
    </dgm:pt>
    <dgm:pt modelId="{58D6D781-040E-4339-8E8E-43B03BAE27CE}" type="pres">
      <dgm:prSet presAssocID="{6E7C8E1E-C7C7-400D-80B0-6D873A452BA4}" presName="composite" presStyleCnt="0"/>
      <dgm:spPr/>
    </dgm:pt>
    <dgm:pt modelId="{478C63C2-AC31-41CF-838D-497D4BD00C93}" type="pres">
      <dgm:prSet presAssocID="{6E7C8E1E-C7C7-400D-80B0-6D873A452BA4}" presName="imgShp" presStyleLbl="fgImgPlace1" presStyleIdx="3" presStyleCnt="5"/>
      <dgm:spPr>
        <a:solidFill>
          <a:srgbClr val="BCD6C2"/>
        </a:solidFill>
      </dgm:spPr>
    </dgm:pt>
    <dgm:pt modelId="{A567B5F3-BAA2-4D6E-B82B-103BDEBEFACD}" type="pres">
      <dgm:prSet presAssocID="{6E7C8E1E-C7C7-400D-80B0-6D873A452BA4}" presName="txShp" presStyleLbl="node1" presStyleIdx="3" presStyleCnt="5">
        <dgm:presLayoutVars>
          <dgm:bulletEnabled val="1"/>
        </dgm:presLayoutVars>
      </dgm:prSet>
      <dgm:spPr/>
    </dgm:pt>
    <dgm:pt modelId="{DC34C6A6-2885-4CAF-951B-D1EA9F16259B}" type="pres">
      <dgm:prSet presAssocID="{90B79A03-5B85-41F1-87DF-F3F043496327}" presName="spacing" presStyleCnt="0"/>
      <dgm:spPr/>
    </dgm:pt>
    <dgm:pt modelId="{6AEF8DFE-151C-4736-B28D-2284574C6FE3}" type="pres">
      <dgm:prSet presAssocID="{A7808DC0-F95D-4095-9EF3-3B5802BD287E}" presName="composite" presStyleCnt="0"/>
      <dgm:spPr/>
    </dgm:pt>
    <dgm:pt modelId="{A178D7F6-A5E8-47BE-BDA4-45B6AABB07F6}" type="pres">
      <dgm:prSet presAssocID="{A7808DC0-F95D-4095-9EF3-3B5802BD287E}" presName="imgShp" presStyleLbl="fgImgPlace1" presStyleIdx="4" presStyleCnt="5"/>
      <dgm:spPr>
        <a:solidFill>
          <a:srgbClr val="BCD6C2"/>
        </a:solidFill>
      </dgm:spPr>
    </dgm:pt>
    <dgm:pt modelId="{521E91DC-077E-4638-AB7A-CEA3C04B12F6}" type="pres">
      <dgm:prSet presAssocID="{A7808DC0-F95D-4095-9EF3-3B5802BD287E}" presName="txShp" presStyleLbl="node1" presStyleIdx="4" presStyleCnt="5">
        <dgm:presLayoutVars>
          <dgm:bulletEnabled val="1"/>
        </dgm:presLayoutVars>
      </dgm:prSet>
      <dgm:spPr/>
    </dgm:pt>
  </dgm:ptLst>
  <dgm:cxnLst>
    <dgm:cxn modelId="{86962F0B-2AA9-458F-8582-AEF6B95D56FE}" srcId="{430C0501-0520-4B70-BEAC-4E6D3F8C82B2}" destId="{6E7C8E1E-C7C7-400D-80B0-6D873A452BA4}" srcOrd="3" destOrd="0" parTransId="{91312481-C37B-4AB8-B309-CE7C1CA536EE}" sibTransId="{90B79A03-5B85-41F1-87DF-F3F043496327}"/>
    <dgm:cxn modelId="{1A349A0E-7BDA-4080-BC0B-CBB3916F8A40}" srcId="{430C0501-0520-4B70-BEAC-4E6D3F8C82B2}" destId="{BA2D9B70-6FCF-489D-A857-3ACEA8C3D590}" srcOrd="0" destOrd="0" parTransId="{2DB78786-2ECD-43B4-9CFC-57C049F26392}" sibTransId="{F8F5DE1E-1BE1-4FBA-8DED-1F61E41BCA2D}"/>
    <dgm:cxn modelId="{EEEDAA0E-A6E5-4498-8E4E-BCE49DE4888F}" type="presOf" srcId="{09CB9314-456A-47E7-BD86-48AF0569AB22}" destId="{471C7402-459F-4F8F-BC84-9185F854C6D3}" srcOrd="0" destOrd="0" presId="urn:microsoft.com/office/officeart/2005/8/layout/vList3"/>
    <dgm:cxn modelId="{C58A1D2D-9E97-4CB0-90DC-7B5DE8AB77BC}" type="presOf" srcId="{6E7C8E1E-C7C7-400D-80B0-6D873A452BA4}" destId="{A567B5F3-BAA2-4D6E-B82B-103BDEBEFACD}" srcOrd="0" destOrd="0" presId="urn:microsoft.com/office/officeart/2005/8/layout/vList3"/>
    <dgm:cxn modelId="{2D2DB33C-F200-4A22-8D16-021F70FF69E0}" srcId="{430C0501-0520-4B70-BEAC-4E6D3F8C82B2}" destId="{A7808DC0-F95D-4095-9EF3-3B5802BD287E}" srcOrd="4" destOrd="0" parTransId="{73571B6E-51BE-4541-9903-0BAEA8283177}" sibTransId="{CBD3BA8E-C8EA-408C-B871-064FF0872E0C}"/>
    <dgm:cxn modelId="{009E0C45-B788-482F-91A1-B793D4AD9C11}" type="presOf" srcId="{430C0501-0520-4B70-BEAC-4E6D3F8C82B2}" destId="{CEE36F01-1546-4054-B9BD-B863E6E1A886}" srcOrd="0" destOrd="0" presId="urn:microsoft.com/office/officeart/2005/8/layout/vList3"/>
    <dgm:cxn modelId="{36C4E98F-7D5B-45D8-90DA-04DBEAE63170}" type="presOf" srcId="{BA2D9B70-6FCF-489D-A857-3ACEA8C3D590}" destId="{E6A2317D-529A-4369-B7FD-97E68FC1C2B0}" srcOrd="0" destOrd="0" presId="urn:microsoft.com/office/officeart/2005/8/layout/vList3"/>
    <dgm:cxn modelId="{340677A5-AD49-4C13-9DE3-BE7D3F6E972C}" type="presOf" srcId="{A7808DC0-F95D-4095-9EF3-3B5802BD287E}" destId="{521E91DC-077E-4638-AB7A-CEA3C04B12F6}" srcOrd="0" destOrd="0" presId="urn:microsoft.com/office/officeart/2005/8/layout/vList3"/>
    <dgm:cxn modelId="{EB11D5C9-0C4F-4DE8-9D21-65847C66C210}" srcId="{430C0501-0520-4B70-BEAC-4E6D3F8C82B2}" destId="{A12D499F-7DD1-4C52-8DBA-772B8EDF1806}" srcOrd="2" destOrd="0" parTransId="{E1D0112B-603C-4CC7-B926-E4D1DE379C0D}" sibTransId="{57F2F854-FFD2-4CF0-B3B9-002BB71D978E}"/>
    <dgm:cxn modelId="{F3B8ECDF-BCD5-4939-8422-E6F42EDE6D38}" srcId="{430C0501-0520-4B70-BEAC-4E6D3F8C82B2}" destId="{09CB9314-456A-47E7-BD86-48AF0569AB22}" srcOrd="1" destOrd="0" parTransId="{F0A40D41-0524-409D-9194-95831AC9AD98}" sibTransId="{4CF8E6CF-89A1-41A8-BCC4-9B7BD930CC5E}"/>
    <dgm:cxn modelId="{6F1E31E6-BDA4-4149-AF77-9B6749720E3E}" type="presOf" srcId="{A12D499F-7DD1-4C52-8DBA-772B8EDF1806}" destId="{40423C46-E89D-4AC5-B3B5-BC1BBDC7A3C5}" srcOrd="0" destOrd="0" presId="urn:microsoft.com/office/officeart/2005/8/layout/vList3"/>
    <dgm:cxn modelId="{E1909DAB-F425-4EE4-BF49-1A4196F247CA}" type="presParOf" srcId="{CEE36F01-1546-4054-B9BD-B863E6E1A886}" destId="{12F0ACF7-7679-4341-AC18-09CC73F14492}" srcOrd="0" destOrd="0" presId="urn:microsoft.com/office/officeart/2005/8/layout/vList3"/>
    <dgm:cxn modelId="{F380EDD2-C4DE-4059-B13E-893C8EFD356E}" type="presParOf" srcId="{12F0ACF7-7679-4341-AC18-09CC73F14492}" destId="{82739648-2CC1-44A7-921B-12D7161A6D1D}" srcOrd="0" destOrd="0" presId="urn:microsoft.com/office/officeart/2005/8/layout/vList3"/>
    <dgm:cxn modelId="{B8CC8785-B6FD-4CBC-A621-FFA9D8245BA3}" type="presParOf" srcId="{12F0ACF7-7679-4341-AC18-09CC73F14492}" destId="{E6A2317D-529A-4369-B7FD-97E68FC1C2B0}" srcOrd="1" destOrd="0" presId="urn:microsoft.com/office/officeart/2005/8/layout/vList3"/>
    <dgm:cxn modelId="{41BF217A-1C91-4762-A11B-68A05B48F33B}" type="presParOf" srcId="{CEE36F01-1546-4054-B9BD-B863E6E1A886}" destId="{FD065458-4C29-4BA3-BB94-6D4F31D26AEA}" srcOrd="1" destOrd="0" presId="urn:microsoft.com/office/officeart/2005/8/layout/vList3"/>
    <dgm:cxn modelId="{29C6044C-7743-43F5-8C24-B102B5082C67}" type="presParOf" srcId="{CEE36F01-1546-4054-B9BD-B863E6E1A886}" destId="{64E95A92-4586-49F6-B2C5-A71386887A52}" srcOrd="2" destOrd="0" presId="urn:microsoft.com/office/officeart/2005/8/layout/vList3"/>
    <dgm:cxn modelId="{66CB3601-833A-4025-9826-66B2DEA25678}" type="presParOf" srcId="{64E95A92-4586-49F6-B2C5-A71386887A52}" destId="{4ACA4901-1FE7-4577-B3B5-02B72E592BFB}" srcOrd="0" destOrd="0" presId="urn:microsoft.com/office/officeart/2005/8/layout/vList3"/>
    <dgm:cxn modelId="{D1ED8607-E4D7-4A3F-9939-AC85AE054382}" type="presParOf" srcId="{64E95A92-4586-49F6-B2C5-A71386887A52}" destId="{471C7402-459F-4F8F-BC84-9185F854C6D3}" srcOrd="1" destOrd="0" presId="urn:microsoft.com/office/officeart/2005/8/layout/vList3"/>
    <dgm:cxn modelId="{2ADD970D-AC6C-448A-AE3C-87787CDCAD5C}" type="presParOf" srcId="{CEE36F01-1546-4054-B9BD-B863E6E1A886}" destId="{4DEE9157-2E19-493A-A8A7-F724125EF935}" srcOrd="3" destOrd="0" presId="urn:microsoft.com/office/officeart/2005/8/layout/vList3"/>
    <dgm:cxn modelId="{0C01EC85-9853-4738-944F-3FF3FC04BC66}" type="presParOf" srcId="{CEE36F01-1546-4054-B9BD-B863E6E1A886}" destId="{79C7FF1A-2520-4A95-B32C-04E5901CBE1F}" srcOrd="4" destOrd="0" presId="urn:microsoft.com/office/officeart/2005/8/layout/vList3"/>
    <dgm:cxn modelId="{F649C3AD-2DF2-4C4D-BE1D-7109CF95815A}" type="presParOf" srcId="{79C7FF1A-2520-4A95-B32C-04E5901CBE1F}" destId="{922B6FB5-C1DA-4511-88DB-A13EFB02B489}" srcOrd="0" destOrd="0" presId="urn:microsoft.com/office/officeart/2005/8/layout/vList3"/>
    <dgm:cxn modelId="{3428A7EE-ABC2-4537-913C-237BD40BC0C3}" type="presParOf" srcId="{79C7FF1A-2520-4A95-B32C-04E5901CBE1F}" destId="{40423C46-E89D-4AC5-B3B5-BC1BBDC7A3C5}" srcOrd="1" destOrd="0" presId="urn:microsoft.com/office/officeart/2005/8/layout/vList3"/>
    <dgm:cxn modelId="{EA5B6E4F-FACF-4003-AD8F-BB8FED8C1F1D}" type="presParOf" srcId="{CEE36F01-1546-4054-B9BD-B863E6E1A886}" destId="{9EAA6454-D18F-4E2F-8AB4-AAF6DE3B852F}" srcOrd="5" destOrd="0" presId="urn:microsoft.com/office/officeart/2005/8/layout/vList3"/>
    <dgm:cxn modelId="{CDBC8801-CBBC-49F2-AD03-D1B686DD8D96}" type="presParOf" srcId="{CEE36F01-1546-4054-B9BD-B863E6E1A886}" destId="{58D6D781-040E-4339-8E8E-43B03BAE27CE}" srcOrd="6" destOrd="0" presId="urn:microsoft.com/office/officeart/2005/8/layout/vList3"/>
    <dgm:cxn modelId="{11BC3D9B-2991-493F-9F2A-A3DA402A09F3}" type="presParOf" srcId="{58D6D781-040E-4339-8E8E-43B03BAE27CE}" destId="{478C63C2-AC31-41CF-838D-497D4BD00C93}" srcOrd="0" destOrd="0" presId="urn:microsoft.com/office/officeart/2005/8/layout/vList3"/>
    <dgm:cxn modelId="{8D128DE6-EB4E-488B-8F63-16CB6882668F}" type="presParOf" srcId="{58D6D781-040E-4339-8E8E-43B03BAE27CE}" destId="{A567B5F3-BAA2-4D6E-B82B-103BDEBEFACD}" srcOrd="1" destOrd="0" presId="urn:microsoft.com/office/officeart/2005/8/layout/vList3"/>
    <dgm:cxn modelId="{A539B1D8-5972-4D27-8B63-5F5AB521BEF3}" type="presParOf" srcId="{CEE36F01-1546-4054-B9BD-B863E6E1A886}" destId="{DC34C6A6-2885-4CAF-951B-D1EA9F16259B}" srcOrd="7" destOrd="0" presId="urn:microsoft.com/office/officeart/2005/8/layout/vList3"/>
    <dgm:cxn modelId="{B13CE24A-B4CA-4B6E-B14C-99C27ADC3F65}" type="presParOf" srcId="{CEE36F01-1546-4054-B9BD-B863E6E1A886}" destId="{6AEF8DFE-151C-4736-B28D-2284574C6FE3}" srcOrd="8" destOrd="0" presId="urn:microsoft.com/office/officeart/2005/8/layout/vList3"/>
    <dgm:cxn modelId="{53394AE0-B6AE-4DEA-8B7B-F45442671698}" type="presParOf" srcId="{6AEF8DFE-151C-4736-B28D-2284574C6FE3}" destId="{A178D7F6-A5E8-47BE-BDA4-45B6AABB07F6}" srcOrd="0" destOrd="0" presId="urn:microsoft.com/office/officeart/2005/8/layout/vList3"/>
    <dgm:cxn modelId="{AD0908F3-84DA-4073-BBB6-5D700D167D45}" type="presParOf" srcId="{6AEF8DFE-151C-4736-B28D-2284574C6FE3}" destId="{521E91DC-077E-4638-AB7A-CEA3C04B12F6}"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0F5AC6-554D-4608-BD4B-36C91618B433}" type="doc">
      <dgm:prSet loTypeId="urn:microsoft.com/office/officeart/2005/8/layout/vList3" loCatId="list" qsTypeId="urn:microsoft.com/office/officeart/2005/8/quickstyle/simple1" qsCatId="simple" csTypeId="urn:microsoft.com/office/officeart/2005/8/colors/colorful2" csCatId="colorful" phldr="1"/>
      <dgm:spPr/>
    </dgm:pt>
    <dgm:pt modelId="{0F3A5E5B-8A7F-4620-8565-A81FD1889048}">
      <dgm:prSet phldrT="[Text]"/>
      <dgm:spPr/>
      <dgm:t>
        <a:bodyPr/>
        <a:lstStyle/>
        <a:p>
          <a:r>
            <a:rPr lang="en-GB" b="1"/>
            <a:t>A windy day</a:t>
          </a:r>
        </a:p>
      </dgm:t>
    </dgm:pt>
    <dgm:pt modelId="{B2E36F98-6E92-4546-A2FF-831E1444BFE2}" type="parTrans" cxnId="{73E00592-AF97-4232-A090-815FBE359AB6}">
      <dgm:prSet/>
      <dgm:spPr/>
      <dgm:t>
        <a:bodyPr/>
        <a:lstStyle/>
        <a:p>
          <a:endParaRPr lang="en-GB" b="1"/>
        </a:p>
      </dgm:t>
    </dgm:pt>
    <dgm:pt modelId="{F5521CB0-2E88-4F61-8FF3-52DB578872D3}" type="sibTrans" cxnId="{73E00592-AF97-4232-A090-815FBE359AB6}">
      <dgm:prSet/>
      <dgm:spPr/>
      <dgm:t>
        <a:bodyPr/>
        <a:lstStyle/>
        <a:p>
          <a:endParaRPr lang="en-GB" b="1"/>
        </a:p>
      </dgm:t>
    </dgm:pt>
    <dgm:pt modelId="{7714C3E4-5A2F-4076-8AA5-2E4641FBA0DB}">
      <dgm:prSet phldrT="[Text]"/>
      <dgm:spPr/>
      <dgm:t>
        <a:bodyPr/>
        <a:lstStyle/>
        <a:p>
          <a:r>
            <a:rPr lang="en-GB" b="1"/>
            <a:t>Standing on your head</a:t>
          </a:r>
        </a:p>
      </dgm:t>
    </dgm:pt>
    <dgm:pt modelId="{2CAD478F-A8DA-438B-8626-EC6965E68577}" type="parTrans" cxnId="{2E2E0007-45B0-461A-9417-3D30A1B41EB1}">
      <dgm:prSet/>
      <dgm:spPr/>
      <dgm:t>
        <a:bodyPr/>
        <a:lstStyle/>
        <a:p>
          <a:endParaRPr lang="en-GB" b="1"/>
        </a:p>
      </dgm:t>
    </dgm:pt>
    <dgm:pt modelId="{8E247C5D-29A5-4DAA-90EC-9B26ECC90860}" type="sibTrans" cxnId="{2E2E0007-45B0-461A-9417-3D30A1B41EB1}">
      <dgm:prSet/>
      <dgm:spPr/>
      <dgm:t>
        <a:bodyPr/>
        <a:lstStyle/>
        <a:p>
          <a:endParaRPr lang="en-GB" b="1"/>
        </a:p>
      </dgm:t>
    </dgm:pt>
    <dgm:pt modelId="{9F0EAD2D-67A3-4AAA-A495-62982C2148BE}">
      <dgm:prSet phldrT="[Text]"/>
      <dgm:spPr/>
      <dgm:t>
        <a:bodyPr/>
        <a:lstStyle/>
        <a:p>
          <a:r>
            <a:rPr lang="en-GB" b="1"/>
            <a:t>Cold air</a:t>
          </a:r>
        </a:p>
      </dgm:t>
    </dgm:pt>
    <dgm:pt modelId="{B9894D52-CF2A-4CBF-B173-3B0D1F40F7DE}" type="parTrans" cxnId="{270F48EC-B49D-47A2-8228-FCA714720BBB}">
      <dgm:prSet/>
      <dgm:spPr/>
      <dgm:t>
        <a:bodyPr/>
        <a:lstStyle/>
        <a:p>
          <a:endParaRPr lang="en-GB" b="1"/>
        </a:p>
      </dgm:t>
    </dgm:pt>
    <dgm:pt modelId="{14418B4B-9CA2-415F-AB51-6A4ED9507A31}" type="sibTrans" cxnId="{270F48EC-B49D-47A2-8228-FCA714720BBB}">
      <dgm:prSet/>
      <dgm:spPr/>
      <dgm:t>
        <a:bodyPr/>
        <a:lstStyle/>
        <a:p>
          <a:endParaRPr lang="en-GB" b="1"/>
        </a:p>
      </dgm:t>
    </dgm:pt>
    <dgm:pt modelId="{66B55E0F-E512-4F96-B081-374B055FCF41}">
      <dgm:prSet phldrT="[Text]"/>
      <dgm:spPr/>
      <dgm:t>
        <a:bodyPr/>
        <a:lstStyle/>
        <a:p>
          <a:r>
            <a:rPr lang="en-GB" b="1"/>
            <a:t>Pollution</a:t>
          </a:r>
        </a:p>
      </dgm:t>
    </dgm:pt>
    <dgm:pt modelId="{3F2B8325-0FDA-4962-BD1F-12CD6D231CFE}" type="parTrans" cxnId="{FC03DCDD-5F1F-4DB0-941A-5EA561305F5F}">
      <dgm:prSet/>
      <dgm:spPr/>
      <dgm:t>
        <a:bodyPr/>
        <a:lstStyle/>
        <a:p>
          <a:endParaRPr lang="en-GB" b="1"/>
        </a:p>
      </dgm:t>
    </dgm:pt>
    <dgm:pt modelId="{01394FD0-64DD-408A-8F40-B12B76B9BA30}" type="sibTrans" cxnId="{FC03DCDD-5F1F-4DB0-941A-5EA561305F5F}">
      <dgm:prSet/>
      <dgm:spPr/>
      <dgm:t>
        <a:bodyPr/>
        <a:lstStyle/>
        <a:p>
          <a:endParaRPr lang="en-GB" b="1"/>
        </a:p>
      </dgm:t>
    </dgm:pt>
    <dgm:pt modelId="{57FD81A2-0BCF-4937-B19E-69A42676ECD3}">
      <dgm:prSet phldrT="[Text]"/>
      <dgm:spPr/>
      <dgm:t>
        <a:bodyPr/>
        <a:lstStyle/>
        <a:p>
          <a:r>
            <a:rPr lang="en-GB" b="1"/>
            <a:t>Vaping (E-cigarettes</a:t>
          </a:r>
        </a:p>
      </dgm:t>
    </dgm:pt>
    <dgm:pt modelId="{BA8BBBD3-DDAF-444F-89AF-46BBBE6CFED8}" type="parTrans" cxnId="{06774CD4-5277-408F-A7FE-596DB26DAB0F}">
      <dgm:prSet/>
      <dgm:spPr/>
      <dgm:t>
        <a:bodyPr/>
        <a:lstStyle/>
        <a:p>
          <a:endParaRPr lang="en-GB" b="1"/>
        </a:p>
      </dgm:t>
    </dgm:pt>
    <dgm:pt modelId="{246D63B3-D040-4E3E-8060-E96C7FEA3C7F}" type="sibTrans" cxnId="{06774CD4-5277-408F-A7FE-596DB26DAB0F}">
      <dgm:prSet/>
      <dgm:spPr/>
      <dgm:t>
        <a:bodyPr/>
        <a:lstStyle/>
        <a:p>
          <a:endParaRPr lang="en-GB" b="1"/>
        </a:p>
      </dgm:t>
    </dgm:pt>
    <dgm:pt modelId="{630E5D6F-2D62-489A-A929-4407D5B35000}" type="pres">
      <dgm:prSet presAssocID="{DA0F5AC6-554D-4608-BD4B-36C91618B433}" presName="linearFlow" presStyleCnt="0">
        <dgm:presLayoutVars>
          <dgm:dir/>
          <dgm:resizeHandles val="exact"/>
        </dgm:presLayoutVars>
      </dgm:prSet>
      <dgm:spPr/>
    </dgm:pt>
    <dgm:pt modelId="{A8A07698-68F0-4A51-A04C-F8E29ADFB6DD}" type="pres">
      <dgm:prSet presAssocID="{0F3A5E5B-8A7F-4620-8565-A81FD1889048}" presName="composite" presStyleCnt="0"/>
      <dgm:spPr/>
    </dgm:pt>
    <dgm:pt modelId="{A085CA69-6956-4BC3-B01A-3078A0FDF560}" type="pres">
      <dgm:prSet presAssocID="{0F3A5E5B-8A7F-4620-8565-A81FD1889048}" presName="imgShp" presStyleLbl="fgImgPlace1" presStyleIdx="0" presStyleCnt="5"/>
      <dgm:spPr>
        <a:solidFill>
          <a:srgbClr val="BCD6C2"/>
        </a:solidFill>
      </dgm:spPr>
    </dgm:pt>
    <dgm:pt modelId="{78DDF7D0-1C1D-495A-9C5F-83EE6D6239C1}" type="pres">
      <dgm:prSet presAssocID="{0F3A5E5B-8A7F-4620-8565-A81FD1889048}" presName="txShp" presStyleLbl="node1" presStyleIdx="0" presStyleCnt="5">
        <dgm:presLayoutVars>
          <dgm:bulletEnabled val="1"/>
        </dgm:presLayoutVars>
      </dgm:prSet>
      <dgm:spPr/>
    </dgm:pt>
    <dgm:pt modelId="{7DD711BE-7261-4F0F-BB68-2A9D3622D7B9}" type="pres">
      <dgm:prSet presAssocID="{F5521CB0-2E88-4F61-8FF3-52DB578872D3}" presName="spacing" presStyleCnt="0"/>
      <dgm:spPr/>
    </dgm:pt>
    <dgm:pt modelId="{0CE2040A-481B-4A2C-BA96-F374216262AE}" type="pres">
      <dgm:prSet presAssocID="{7714C3E4-5A2F-4076-8AA5-2E4641FBA0DB}" presName="composite" presStyleCnt="0"/>
      <dgm:spPr/>
    </dgm:pt>
    <dgm:pt modelId="{089ADC23-C054-4E06-A859-DAA16069B754}" type="pres">
      <dgm:prSet presAssocID="{7714C3E4-5A2F-4076-8AA5-2E4641FBA0DB}" presName="imgShp" presStyleLbl="fgImgPlace1" presStyleIdx="1" presStyleCnt="5" custAng="10397018" custScaleY="89647" custLinFactNeighborX="-4623"/>
      <dgm:spPr>
        <a:solidFill>
          <a:srgbClr val="BCD6C2"/>
        </a:solidFill>
        <a:ln>
          <a:solidFill>
            <a:schemeClr val="bg1"/>
          </a:solidFill>
        </a:ln>
      </dgm:spPr>
    </dgm:pt>
    <dgm:pt modelId="{23D53808-09C3-4390-8913-8656F41370C1}" type="pres">
      <dgm:prSet presAssocID="{7714C3E4-5A2F-4076-8AA5-2E4641FBA0DB}" presName="txShp" presStyleLbl="node1" presStyleIdx="1" presStyleCnt="5">
        <dgm:presLayoutVars>
          <dgm:bulletEnabled val="1"/>
        </dgm:presLayoutVars>
      </dgm:prSet>
      <dgm:spPr/>
    </dgm:pt>
    <dgm:pt modelId="{EAEAEE56-2351-4929-8E53-8FC4DCA3A9A0}" type="pres">
      <dgm:prSet presAssocID="{8E247C5D-29A5-4DAA-90EC-9B26ECC90860}" presName="spacing" presStyleCnt="0"/>
      <dgm:spPr/>
    </dgm:pt>
    <dgm:pt modelId="{DE5C6449-125F-4FE8-9C4F-159D8D2F676A}" type="pres">
      <dgm:prSet presAssocID="{9F0EAD2D-67A3-4AAA-A495-62982C2148BE}" presName="composite" presStyleCnt="0"/>
      <dgm:spPr/>
    </dgm:pt>
    <dgm:pt modelId="{F232E2A4-2074-40AB-955D-992EE1EC53D0}" type="pres">
      <dgm:prSet presAssocID="{9F0EAD2D-67A3-4AAA-A495-62982C2148BE}" presName="imgShp" presStyleLbl="fgImgPlace1" presStyleIdx="2" presStyleCnt="5" custLinFactNeighborX="1787" custLinFactNeighborY="0"/>
      <dgm:spPr>
        <a:solidFill>
          <a:srgbClr val="BCD6C2"/>
        </a:solidFill>
      </dgm:spPr>
    </dgm:pt>
    <dgm:pt modelId="{34B1D5F8-58EA-4C94-B0B9-05C051391305}" type="pres">
      <dgm:prSet presAssocID="{9F0EAD2D-67A3-4AAA-A495-62982C2148BE}" presName="txShp" presStyleLbl="node1" presStyleIdx="2" presStyleCnt="5">
        <dgm:presLayoutVars>
          <dgm:bulletEnabled val="1"/>
        </dgm:presLayoutVars>
      </dgm:prSet>
      <dgm:spPr/>
    </dgm:pt>
    <dgm:pt modelId="{E5C90D79-8DAF-4226-A974-C4CCF43823E5}" type="pres">
      <dgm:prSet presAssocID="{14418B4B-9CA2-415F-AB51-6A4ED9507A31}" presName="spacing" presStyleCnt="0"/>
      <dgm:spPr/>
    </dgm:pt>
    <dgm:pt modelId="{03521CE2-B2D6-4C3B-AADF-256356A411A0}" type="pres">
      <dgm:prSet presAssocID="{66B55E0F-E512-4F96-B081-374B055FCF41}" presName="composite" presStyleCnt="0"/>
      <dgm:spPr/>
    </dgm:pt>
    <dgm:pt modelId="{E32899AE-12FE-44ED-B7EA-637425C88493}" type="pres">
      <dgm:prSet presAssocID="{66B55E0F-E512-4F96-B081-374B055FCF41}" presName="imgShp" presStyleLbl="fgImgPlace1" presStyleIdx="3" presStyleCnt="5"/>
      <dgm:spPr>
        <a:solidFill>
          <a:srgbClr val="BCD6C2"/>
        </a:solidFill>
      </dgm:spPr>
    </dgm:pt>
    <dgm:pt modelId="{6F47DC04-47A2-4B16-A0DF-897A42CCD60D}" type="pres">
      <dgm:prSet presAssocID="{66B55E0F-E512-4F96-B081-374B055FCF41}" presName="txShp" presStyleLbl="node1" presStyleIdx="3" presStyleCnt="5">
        <dgm:presLayoutVars>
          <dgm:bulletEnabled val="1"/>
        </dgm:presLayoutVars>
      </dgm:prSet>
      <dgm:spPr/>
    </dgm:pt>
    <dgm:pt modelId="{DF1A9C54-A42C-4FA5-A744-37D9765A403E}" type="pres">
      <dgm:prSet presAssocID="{01394FD0-64DD-408A-8F40-B12B76B9BA30}" presName="spacing" presStyleCnt="0"/>
      <dgm:spPr/>
    </dgm:pt>
    <dgm:pt modelId="{1D1082C2-A2A6-4713-BDE8-23E812F6D3D0}" type="pres">
      <dgm:prSet presAssocID="{57FD81A2-0BCF-4937-B19E-69A42676ECD3}" presName="composite" presStyleCnt="0"/>
      <dgm:spPr/>
    </dgm:pt>
    <dgm:pt modelId="{17D7884A-6325-4C96-9C96-5B53E2FE54F8}" type="pres">
      <dgm:prSet presAssocID="{57FD81A2-0BCF-4937-B19E-69A42676ECD3}" presName="imgShp" presStyleLbl="fgImgPlace1" presStyleIdx="4" presStyleCnt="5"/>
      <dgm:spPr>
        <a:solidFill>
          <a:srgbClr val="BCD6C2"/>
        </a:solidFill>
      </dgm:spPr>
    </dgm:pt>
    <dgm:pt modelId="{7B69A854-D545-40DB-A100-12E282844D5E}" type="pres">
      <dgm:prSet presAssocID="{57FD81A2-0BCF-4937-B19E-69A42676ECD3}" presName="txShp" presStyleLbl="node1" presStyleIdx="4" presStyleCnt="5">
        <dgm:presLayoutVars>
          <dgm:bulletEnabled val="1"/>
        </dgm:presLayoutVars>
      </dgm:prSet>
      <dgm:spPr/>
    </dgm:pt>
  </dgm:ptLst>
  <dgm:cxnLst>
    <dgm:cxn modelId="{2E2E0007-45B0-461A-9417-3D30A1B41EB1}" srcId="{DA0F5AC6-554D-4608-BD4B-36C91618B433}" destId="{7714C3E4-5A2F-4076-8AA5-2E4641FBA0DB}" srcOrd="1" destOrd="0" parTransId="{2CAD478F-A8DA-438B-8626-EC6965E68577}" sibTransId="{8E247C5D-29A5-4DAA-90EC-9B26ECC90860}"/>
    <dgm:cxn modelId="{D71EF60C-3A6A-4AAD-BA20-AC27EB88441B}" type="presOf" srcId="{DA0F5AC6-554D-4608-BD4B-36C91618B433}" destId="{630E5D6F-2D62-489A-A929-4407D5B35000}" srcOrd="0" destOrd="0" presId="urn:microsoft.com/office/officeart/2005/8/layout/vList3"/>
    <dgm:cxn modelId="{7C9ECE3C-BB5B-42C8-AB55-420547208724}" type="presOf" srcId="{66B55E0F-E512-4F96-B081-374B055FCF41}" destId="{6F47DC04-47A2-4B16-A0DF-897A42CCD60D}" srcOrd="0" destOrd="0" presId="urn:microsoft.com/office/officeart/2005/8/layout/vList3"/>
    <dgm:cxn modelId="{97D42762-00C3-4EF8-81C5-299B43EA1402}" type="presOf" srcId="{7714C3E4-5A2F-4076-8AA5-2E4641FBA0DB}" destId="{23D53808-09C3-4390-8913-8656F41370C1}" srcOrd="0" destOrd="0" presId="urn:microsoft.com/office/officeart/2005/8/layout/vList3"/>
    <dgm:cxn modelId="{73E00592-AF97-4232-A090-815FBE359AB6}" srcId="{DA0F5AC6-554D-4608-BD4B-36C91618B433}" destId="{0F3A5E5B-8A7F-4620-8565-A81FD1889048}" srcOrd="0" destOrd="0" parTransId="{B2E36F98-6E92-4546-A2FF-831E1444BFE2}" sibTransId="{F5521CB0-2E88-4F61-8FF3-52DB578872D3}"/>
    <dgm:cxn modelId="{43DFE3BB-6C3D-4A96-BB8E-6129240E2AA4}" type="presOf" srcId="{0F3A5E5B-8A7F-4620-8565-A81FD1889048}" destId="{78DDF7D0-1C1D-495A-9C5F-83EE6D6239C1}" srcOrd="0" destOrd="0" presId="urn:microsoft.com/office/officeart/2005/8/layout/vList3"/>
    <dgm:cxn modelId="{D03F3CBF-E87D-447D-B865-9D1BA644FEE3}" type="presOf" srcId="{57FD81A2-0BCF-4937-B19E-69A42676ECD3}" destId="{7B69A854-D545-40DB-A100-12E282844D5E}" srcOrd="0" destOrd="0" presId="urn:microsoft.com/office/officeart/2005/8/layout/vList3"/>
    <dgm:cxn modelId="{06774CD4-5277-408F-A7FE-596DB26DAB0F}" srcId="{DA0F5AC6-554D-4608-BD4B-36C91618B433}" destId="{57FD81A2-0BCF-4937-B19E-69A42676ECD3}" srcOrd="4" destOrd="0" parTransId="{BA8BBBD3-DDAF-444F-89AF-46BBBE6CFED8}" sibTransId="{246D63B3-D040-4E3E-8060-E96C7FEA3C7F}"/>
    <dgm:cxn modelId="{FC03DCDD-5F1F-4DB0-941A-5EA561305F5F}" srcId="{DA0F5AC6-554D-4608-BD4B-36C91618B433}" destId="{66B55E0F-E512-4F96-B081-374B055FCF41}" srcOrd="3" destOrd="0" parTransId="{3F2B8325-0FDA-4962-BD1F-12CD6D231CFE}" sibTransId="{01394FD0-64DD-408A-8F40-B12B76B9BA30}"/>
    <dgm:cxn modelId="{AEE5A5DF-0838-45CE-AD4E-2309902C4311}" type="presOf" srcId="{9F0EAD2D-67A3-4AAA-A495-62982C2148BE}" destId="{34B1D5F8-58EA-4C94-B0B9-05C051391305}" srcOrd="0" destOrd="0" presId="urn:microsoft.com/office/officeart/2005/8/layout/vList3"/>
    <dgm:cxn modelId="{270F48EC-B49D-47A2-8228-FCA714720BBB}" srcId="{DA0F5AC6-554D-4608-BD4B-36C91618B433}" destId="{9F0EAD2D-67A3-4AAA-A495-62982C2148BE}" srcOrd="2" destOrd="0" parTransId="{B9894D52-CF2A-4CBF-B173-3B0D1F40F7DE}" sibTransId="{14418B4B-9CA2-415F-AB51-6A4ED9507A31}"/>
    <dgm:cxn modelId="{2CCEDB63-F470-4B70-BC9C-8CCC9BD86F7D}" type="presParOf" srcId="{630E5D6F-2D62-489A-A929-4407D5B35000}" destId="{A8A07698-68F0-4A51-A04C-F8E29ADFB6DD}" srcOrd="0" destOrd="0" presId="urn:microsoft.com/office/officeart/2005/8/layout/vList3"/>
    <dgm:cxn modelId="{68678D86-C927-4355-90C4-0472130DF85D}" type="presParOf" srcId="{A8A07698-68F0-4A51-A04C-F8E29ADFB6DD}" destId="{A085CA69-6956-4BC3-B01A-3078A0FDF560}" srcOrd="0" destOrd="0" presId="urn:microsoft.com/office/officeart/2005/8/layout/vList3"/>
    <dgm:cxn modelId="{F8D6C7A5-9AAD-4AD0-8529-0416D2D6AE58}" type="presParOf" srcId="{A8A07698-68F0-4A51-A04C-F8E29ADFB6DD}" destId="{78DDF7D0-1C1D-495A-9C5F-83EE6D6239C1}" srcOrd="1" destOrd="0" presId="urn:microsoft.com/office/officeart/2005/8/layout/vList3"/>
    <dgm:cxn modelId="{A31EB369-152D-4D34-B471-624331A95C6C}" type="presParOf" srcId="{630E5D6F-2D62-489A-A929-4407D5B35000}" destId="{7DD711BE-7261-4F0F-BB68-2A9D3622D7B9}" srcOrd="1" destOrd="0" presId="urn:microsoft.com/office/officeart/2005/8/layout/vList3"/>
    <dgm:cxn modelId="{E66E3872-DAC6-41C2-9FE2-08FDD678AAA2}" type="presParOf" srcId="{630E5D6F-2D62-489A-A929-4407D5B35000}" destId="{0CE2040A-481B-4A2C-BA96-F374216262AE}" srcOrd="2" destOrd="0" presId="urn:microsoft.com/office/officeart/2005/8/layout/vList3"/>
    <dgm:cxn modelId="{E6BCE352-C601-43D9-ACFD-515F945A665E}" type="presParOf" srcId="{0CE2040A-481B-4A2C-BA96-F374216262AE}" destId="{089ADC23-C054-4E06-A859-DAA16069B754}" srcOrd="0" destOrd="0" presId="urn:microsoft.com/office/officeart/2005/8/layout/vList3"/>
    <dgm:cxn modelId="{B632F949-41B1-425D-9C2C-E138D1F02C1C}" type="presParOf" srcId="{0CE2040A-481B-4A2C-BA96-F374216262AE}" destId="{23D53808-09C3-4390-8913-8656F41370C1}" srcOrd="1" destOrd="0" presId="urn:microsoft.com/office/officeart/2005/8/layout/vList3"/>
    <dgm:cxn modelId="{86B5FB66-57F5-4071-8BAC-524965D9D362}" type="presParOf" srcId="{630E5D6F-2D62-489A-A929-4407D5B35000}" destId="{EAEAEE56-2351-4929-8E53-8FC4DCA3A9A0}" srcOrd="3" destOrd="0" presId="urn:microsoft.com/office/officeart/2005/8/layout/vList3"/>
    <dgm:cxn modelId="{051216A9-A8C6-4943-9E7B-44C605620343}" type="presParOf" srcId="{630E5D6F-2D62-489A-A929-4407D5B35000}" destId="{DE5C6449-125F-4FE8-9C4F-159D8D2F676A}" srcOrd="4" destOrd="0" presId="urn:microsoft.com/office/officeart/2005/8/layout/vList3"/>
    <dgm:cxn modelId="{71D6E7F7-43FD-48CA-A3A4-FCC00A93440B}" type="presParOf" srcId="{DE5C6449-125F-4FE8-9C4F-159D8D2F676A}" destId="{F232E2A4-2074-40AB-955D-992EE1EC53D0}" srcOrd="0" destOrd="0" presId="urn:microsoft.com/office/officeart/2005/8/layout/vList3"/>
    <dgm:cxn modelId="{9BAFF00D-FC12-4EE4-84C6-A2D79A7591B9}" type="presParOf" srcId="{DE5C6449-125F-4FE8-9C4F-159D8D2F676A}" destId="{34B1D5F8-58EA-4C94-B0B9-05C051391305}" srcOrd="1" destOrd="0" presId="urn:microsoft.com/office/officeart/2005/8/layout/vList3"/>
    <dgm:cxn modelId="{5940D0A1-EDD1-489B-9BCD-62091CDCA27F}" type="presParOf" srcId="{630E5D6F-2D62-489A-A929-4407D5B35000}" destId="{E5C90D79-8DAF-4226-A974-C4CCF43823E5}" srcOrd="5" destOrd="0" presId="urn:microsoft.com/office/officeart/2005/8/layout/vList3"/>
    <dgm:cxn modelId="{2E39BC89-101A-49C7-9D4C-2C352E54794B}" type="presParOf" srcId="{630E5D6F-2D62-489A-A929-4407D5B35000}" destId="{03521CE2-B2D6-4C3B-AADF-256356A411A0}" srcOrd="6" destOrd="0" presId="urn:microsoft.com/office/officeart/2005/8/layout/vList3"/>
    <dgm:cxn modelId="{034A75F7-A260-4AF4-BB33-9E1D8868DD64}" type="presParOf" srcId="{03521CE2-B2D6-4C3B-AADF-256356A411A0}" destId="{E32899AE-12FE-44ED-B7EA-637425C88493}" srcOrd="0" destOrd="0" presId="urn:microsoft.com/office/officeart/2005/8/layout/vList3"/>
    <dgm:cxn modelId="{0CA68306-6922-4D19-B652-13620A12ECDE}" type="presParOf" srcId="{03521CE2-B2D6-4C3B-AADF-256356A411A0}" destId="{6F47DC04-47A2-4B16-A0DF-897A42CCD60D}" srcOrd="1" destOrd="0" presId="urn:microsoft.com/office/officeart/2005/8/layout/vList3"/>
    <dgm:cxn modelId="{DDB63D57-2A94-4E71-A0EB-0404D9C9CAC4}" type="presParOf" srcId="{630E5D6F-2D62-489A-A929-4407D5B35000}" destId="{DF1A9C54-A42C-4FA5-A744-37D9765A403E}" srcOrd="7" destOrd="0" presId="urn:microsoft.com/office/officeart/2005/8/layout/vList3"/>
    <dgm:cxn modelId="{B3E17251-EFAE-4879-ACF4-1BD2590AC7D0}" type="presParOf" srcId="{630E5D6F-2D62-489A-A929-4407D5B35000}" destId="{1D1082C2-A2A6-4713-BDE8-23E812F6D3D0}" srcOrd="8" destOrd="0" presId="urn:microsoft.com/office/officeart/2005/8/layout/vList3"/>
    <dgm:cxn modelId="{E8FB2EF1-7E57-4A06-943B-A1F94ED9FD02}" type="presParOf" srcId="{1D1082C2-A2A6-4713-BDE8-23E812F6D3D0}" destId="{17D7884A-6325-4C96-9C96-5B53E2FE54F8}" srcOrd="0" destOrd="0" presId="urn:microsoft.com/office/officeart/2005/8/layout/vList3"/>
    <dgm:cxn modelId="{117BE9F0-D53B-40E6-B25C-CF1D088353D1}" type="presParOf" srcId="{1D1082C2-A2A6-4713-BDE8-23E812F6D3D0}" destId="{7B69A854-D545-40DB-A100-12E282844D5E}" srcOrd="1" destOrd="0" presId="urn:microsoft.com/office/officeart/2005/8/layout/vLis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F6B11E-EF4F-44DB-8875-DD9B1F38009E}" type="doc">
      <dgm:prSet loTypeId="urn:microsoft.com/office/officeart/2008/layout/VerticalCurvedList" loCatId="list" qsTypeId="urn:microsoft.com/office/officeart/2005/8/quickstyle/3d1" qsCatId="3D" csTypeId="urn:microsoft.com/office/officeart/2005/8/colors/colorful2" csCatId="colorful" phldr="1"/>
      <dgm:spPr/>
      <dgm:t>
        <a:bodyPr/>
        <a:lstStyle/>
        <a:p>
          <a:endParaRPr lang="en-GB"/>
        </a:p>
      </dgm:t>
    </dgm:pt>
    <dgm:pt modelId="{525A9409-984E-4F0C-BD19-67F2CACAE877}">
      <dgm:prSet phldrT="[Text]"/>
      <dgm:spPr/>
      <dgm:t>
        <a:bodyPr/>
        <a:lstStyle/>
        <a:p>
          <a:r>
            <a:rPr lang="en-GB" b="1"/>
            <a:t>Pollen                                                                         2 points</a:t>
          </a:r>
        </a:p>
      </dgm:t>
    </dgm:pt>
    <dgm:pt modelId="{662A0791-5039-41CF-B57B-13D84EFE2F7A}" type="parTrans" cxnId="{A1C6ED85-D411-4ED8-9C82-D388BDBBDD4B}">
      <dgm:prSet/>
      <dgm:spPr/>
      <dgm:t>
        <a:bodyPr/>
        <a:lstStyle/>
        <a:p>
          <a:endParaRPr lang="en-GB" b="1"/>
        </a:p>
      </dgm:t>
    </dgm:pt>
    <dgm:pt modelId="{A86FF9A0-236A-4798-BA42-AF898D2F287A}" type="sibTrans" cxnId="{A1C6ED85-D411-4ED8-9C82-D388BDBBDD4B}">
      <dgm:prSet/>
      <dgm:spPr/>
      <dgm:t>
        <a:bodyPr/>
        <a:lstStyle/>
        <a:p>
          <a:endParaRPr lang="en-GB" b="1"/>
        </a:p>
      </dgm:t>
    </dgm:pt>
    <dgm:pt modelId="{79A00225-D98E-4D1F-A9C5-B87AA9FA8080}">
      <dgm:prSet phldrT="[Text]"/>
      <dgm:spPr/>
      <dgm:t>
        <a:bodyPr/>
        <a:lstStyle/>
        <a:p>
          <a:r>
            <a:rPr lang="en-GB" b="1"/>
            <a:t>Pollution                                                              3 points</a:t>
          </a:r>
        </a:p>
      </dgm:t>
    </dgm:pt>
    <dgm:pt modelId="{BCDF72A1-232C-4F8D-9BA6-CBC198B1F69B}" type="parTrans" cxnId="{B53EF7A9-CCE2-4FC8-9F97-D18DD2865ECF}">
      <dgm:prSet/>
      <dgm:spPr/>
      <dgm:t>
        <a:bodyPr/>
        <a:lstStyle/>
        <a:p>
          <a:endParaRPr lang="en-GB" b="1"/>
        </a:p>
      </dgm:t>
    </dgm:pt>
    <dgm:pt modelId="{F05B1B6F-3BF8-4C58-8EB7-088F78E6AD59}" type="sibTrans" cxnId="{B53EF7A9-CCE2-4FC8-9F97-D18DD2865ECF}">
      <dgm:prSet/>
      <dgm:spPr/>
      <dgm:t>
        <a:bodyPr/>
        <a:lstStyle/>
        <a:p>
          <a:endParaRPr lang="en-GB" b="1"/>
        </a:p>
      </dgm:t>
    </dgm:pt>
    <dgm:pt modelId="{6D28BE64-4B99-4936-BCC4-534698FB6A3B}">
      <dgm:prSet phldrT="[Text]"/>
      <dgm:spPr/>
      <dgm:t>
        <a:bodyPr/>
        <a:lstStyle/>
        <a:p>
          <a:r>
            <a:rPr lang="en-GB" b="1"/>
            <a:t>Pet fur                                                              2 points</a:t>
          </a:r>
        </a:p>
      </dgm:t>
    </dgm:pt>
    <dgm:pt modelId="{5EB8B050-4FA9-4AB1-A5BC-F8D87D350470}" type="parTrans" cxnId="{125C568F-4CD2-4561-8DA4-F3FDA9150033}">
      <dgm:prSet/>
      <dgm:spPr/>
      <dgm:t>
        <a:bodyPr/>
        <a:lstStyle/>
        <a:p>
          <a:endParaRPr lang="en-GB" b="1"/>
        </a:p>
      </dgm:t>
    </dgm:pt>
    <dgm:pt modelId="{47B64D80-C166-4FB3-8F15-896B94C3F73E}" type="sibTrans" cxnId="{125C568F-4CD2-4561-8DA4-F3FDA9150033}">
      <dgm:prSet/>
      <dgm:spPr/>
      <dgm:t>
        <a:bodyPr/>
        <a:lstStyle/>
        <a:p>
          <a:endParaRPr lang="en-GB" b="1"/>
        </a:p>
      </dgm:t>
    </dgm:pt>
    <dgm:pt modelId="{C1CDCA53-6FF2-4F85-81AD-C534039B4184}">
      <dgm:prSet phldrT="[Text]"/>
      <dgm:spPr/>
      <dgm:t>
        <a:bodyPr/>
        <a:lstStyle/>
        <a:p>
          <a:endParaRPr lang="en-GB" b="1"/>
        </a:p>
      </dgm:t>
    </dgm:pt>
    <dgm:pt modelId="{90EE5093-5176-4FFE-AF2C-325230E10778}" type="parTrans" cxnId="{4672C7A1-B39B-48C7-8E80-7F652D0B446E}">
      <dgm:prSet/>
      <dgm:spPr/>
      <dgm:t>
        <a:bodyPr/>
        <a:lstStyle/>
        <a:p>
          <a:endParaRPr lang="en-GB" b="1"/>
        </a:p>
      </dgm:t>
    </dgm:pt>
    <dgm:pt modelId="{D95E1817-E8BE-4616-A560-3FDA783CA6FA}" type="sibTrans" cxnId="{4672C7A1-B39B-48C7-8E80-7F652D0B446E}">
      <dgm:prSet/>
      <dgm:spPr/>
      <dgm:t>
        <a:bodyPr/>
        <a:lstStyle/>
        <a:p>
          <a:endParaRPr lang="en-GB" b="1"/>
        </a:p>
      </dgm:t>
    </dgm:pt>
    <dgm:pt modelId="{2F46627D-C0B3-4CCE-A831-08BF5EED225A}">
      <dgm:prSet phldrT="[Text]"/>
      <dgm:spPr/>
      <dgm:t>
        <a:bodyPr/>
        <a:lstStyle/>
        <a:p>
          <a:r>
            <a:rPr lang="en-GB" b="1"/>
            <a:t>Smoking                                                          1 point   </a:t>
          </a:r>
        </a:p>
      </dgm:t>
    </dgm:pt>
    <dgm:pt modelId="{F2C5716B-3D59-4B9A-8640-8C1942A274CE}" type="parTrans" cxnId="{FB170EAC-3EE5-4E59-B3FF-833F4B3C3792}">
      <dgm:prSet/>
      <dgm:spPr/>
      <dgm:t>
        <a:bodyPr/>
        <a:lstStyle/>
        <a:p>
          <a:endParaRPr lang="en-GB" b="1"/>
        </a:p>
      </dgm:t>
    </dgm:pt>
    <dgm:pt modelId="{476A1AD7-A0B9-47B6-B6D9-048070A58CF4}" type="sibTrans" cxnId="{FB170EAC-3EE5-4E59-B3FF-833F4B3C3792}">
      <dgm:prSet/>
      <dgm:spPr/>
      <dgm:t>
        <a:bodyPr/>
        <a:lstStyle/>
        <a:p>
          <a:endParaRPr lang="en-GB" b="1"/>
        </a:p>
      </dgm:t>
    </dgm:pt>
    <dgm:pt modelId="{F66C56DB-6F9F-47E6-AD3A-35DF1DC6818D}">
      <dgm:prSet phldrT="[Text]"/>
      <dgm:spPr/>
      <dgm:t>
        <a:bodyPr/>
        <a:lstStyle/>
        <a:p>
          <a:r>
            <a:rPr lang="en-GB" b="1"/>
            <a:t>Aerosols                                                           1 point              </a:t>
          </a:r>
        </a:p>
      </dgm:t>
    </dgm:pt>
    <dgm:pt modelId="{7DF20FBD-CBD8-4DF0-BCA4-2A275F64E598}" type="parTrans" cxnId="{B37D8EED-9318-4A06-9B76-5851E8CA9C7D}">
      <dgm:prSet/>
      <dgm:spPr/>
      <dgm:t>
        <a:bodyPr/>
        <a:lstStyle/>
        <a:p>
          <a:endParaRPr lang="en-GB" b="1"/>
        </a:p>
      </dgm:t>
    </dgm:pt>
    <dgm:pt modelId="{A8C20906-2C1B-489A-829C-188C6061D1FB}" type="sibTrans" cxnId="{B37D8EED-9318-4A06-9B76-5851E8CA9C7D}">
      <dgm:prSet/>
      <dgm:spPr/>
      <dgm:t>
        <a:bodyPr/>
        <a:lstStyle/>
        <a:p>
          <a:endParaRPr lang="en-GB" b="1"/>
        </a:p>
      </dgm:t>
    </dgm:pt>
    <dgm:pt modelId="{A53CC1A7-CB3E-491D-8695-CDA9F9610C39}">
      <dgm:prSet phldrT="[Text]"/>
      <dgm:spPr/>
      <dgm:t>
        <a:bodyPr/>
        <a:lstStyle/>
        <a:p>
          <a:r>
            <a:rPr lang="en-GB" b="1"/>
            <a:t>Cold air                                                                3 points  </a:t>
          </a:r>
        </a:p>
      </dgm:t>
    </dgm:pt>
    <dgm:pt modelId="{68727DD3-0469-4CFF-8BB9-DBF3BDE65293}" type="parTrans" cxnId="{53D7053D-B914-425D-9BD9-5485F4C2A2CF}">
      <dgm:prSet/>
      <dgm:spPr/>
      <dgm:t>
        <a:bodyPr/>
        <a:lstStyle/>
        <a:p>
          <a:endParaRPr lang="en-GB" b="1"/>
        </a:p>
      </dgm:t>
    </dgm:pt>
    <dgm:pt modelId="{B6ED46A7-EB95-4561-9481-B07C11CF8D2A}" type="sibTrans" cxnId="{53D7053D-B914-425D-9BD9-5485F4C2A2CF}">
      <dgm:prSet/>
      <dgm:spPr/>
      <dgm:t>
        <a:bodyPr/>
        <a:lstStyle/>
        <a:p>
          <a:endParaRPr lang="en-GB" b="1"/>
        </a:p>
      </dgm:t>
    </dgm:pt>
    <dgm:pt modelId="{ACF0CB06-5B56-4FDD-86F3-DBF8E51D9976}">
      <dgm:prSet phldrT="[Text]"/>
      <dgm:spPr/>
      <dgm:t>
        <a:bodyPr/>
        <a:lstStyle/>
        <a:p>
          <a:r>
            <a:rPr lang="en-GB" b="1"/>
            <a:t>Exercise                                                                     3 points </a:t>
          </a:r>
        </a:p>
      </dgm:t>
    </dgm:pt>
    <dgm:pt modelId="{3877F000-0C85-4315-9748-71B4E7D1D093}" type="parTrans" cxnId="{EA17307D-5C01-465A-95AE-2FC2F56B18AB}">
      <dgm:prSet/>
      <dgm:spPr/>
      <dgm:t>
        <a:bodyPr/>
        <a:lstStyle/>
        <a:p>
          <a:endParaRPr lang="en-GB" b="1"/>
        </a:p>
      </dgm:t>
    </dgm:pt>
    <dgm:pt modelId="{F5DA33FC-0C61-4B32-974A-9B71DDDA431D}" type="sibTrans" cxnId="{EA17307D-5C01-465A-95AE-2FC2F56B18AB}">
      <dgm:prSet/>
      <dgm:spPr/>
      <dgm:t>
        <a:bodyPr/>
        <a:lstStyle/>
        <a:p>
          <a:endParaRPr lang="en-GB" b="1"/>
        </a:p>
      </dgm:t>
    </dgm:pt>
    <dgm:pt modelId="{97BE4767-1364-4689-884A-1906222CA99B}">
      <dgm:prSet phldrT="[Text]"/>
      <dgm:spPr/>
      <dgm:t>
        <a:bodyPr/>
        <a:lstStyle/>
        <a:p>
          <a:endParaRPr lang="en-US"/>
        </a:p>
      </dgm:t>
    </dgm:pt>
    <dgm:pt modelId="{D037314E-641E-48A3-8335-AA3AB84B0C3A}" type="parTrans" cxnId="{0F589AC5-08B1-49D9-84FE-2F7EC69E0942}">
      <dgm:prSet/>
      <dgm:spPr/>
      <dgm:t>
        <a:bodyPr/>
        <a:lstStyle/>
        <a:p>
          <a:endParaRPr lang="en-GB" b="1"/>
        </a:p>
      </dgm:t>
    </dgm:pt>
    <dgm:pt modelId="{7ED231A9-14B7-4317-8E2D-E6E84E23C788}" type="sibTrans" cxnId="{0F589AC5-08B1-49D9-84FE-2F7EC69E0942}">
      <dgm:prSet/>
      <dgm:spPr/>
      <dgm:t>
        <a:bodyPr/>
        <a:lstStyle/>
        <a:p>
          <a:endParaRPr lang="en-GB" b="1"/>
        </a:p>
      </dgm:t>
    </dgm:pt>
    <dgm:pt modelId="{C0D4EFBA-D5BE-4DFF-B8D1-63C76AEBAB4F}">
      <dgm:prSet phldrT="[Text]"/>
      <dgm:spPr/>
      <dgm:t>
        <a:bodyPr/>
        <a:lstStyle/>
        <a:p>
          <a:endParaRPr lang="en-GB" b="1"/>
        </a:p>
      </dgm:t>
    </dgm:pt>
    <dgm:pt modelId="{C6766039-AFAF-461E-83D7-33E5AA1F55AE}" type="parTrans" cxnId="{23D95753-ADA3-426D-ADC5-154C9B216CC2}">
      <dgm:prSet/>
      <dgm:spPr/>
      <dgm:t>
        <a:bodyPr/>
        <a:lstStyle/>
        <a:p>
          <a:endParaRPr lang="en-GB" b="1"/>
        </a:p>
      </dgm:t>
    </dgm:pt>
    <dgm:pt modelId="{361220FA-48FE-4178-B875-440A44FB727B}" type="sibTrans" cxnId="{23D95753-ADA3-426D-ADC5-154C9B216CC2}">
      <dgm:prSet/>
      <dgm:spPr/>
      <dgm:t>
        <a:bodyPr/>
        <a:lstStyle/>
        <a:p>
          <a:endParaRPr lang="en-GB" b="1"/>
        </a:p>
      </dgm:t>
    </dgm:pt>
    <dgm:pt modelId="{FADECEF2-EAB6-4A8F-8E89-85570AA675F6}">
      <dgm:prSet phldrT="[Text]"/>
      <dgm:spPr/>
      <dgm:t>
        <a:bodyPr/>
        <a:lstStyle/>
        <a:p>
          <a:endParaRPr lang="en-GB" b="1"/>
        </a:p>
      </dgm:t>
    </dgm:pt>
    <dgm:pt modelId="{48D7DEF5-F641-48E2-ADA5-125A4AAF4B1C}" type="parTrans" cxnId="{F5F33EB4-849A-48AB-9A96-292E59DAC9BC}">
      <dgm:prSet/>
      <dgm:spPr/>
      <dgm:t>
        <a:bodyPr/>
        <a:lstStyle/>
        <a:p>
          <a:endParaRPr lang="en-GB" b="1"/>
        </a:p>
      </dgm:t>
    </dgm:pt>
    <dgm:pt modelId="{063AAEE7-34EB-4129-8FD2-16C9B5FF4B04}" type="sibTrans" cxnId="{F5F33EB4-849A-48AB-9A96-292E59DAC9BC}">
      <dgm:prSet/>
      <dgm:spPr/>
      <dgm:t>
        <a:bodyPr/>
        <a:lstStyle/>
        <a:p>
          <a:endParaRPr lang="en-GB" b="1"/>
        </a:p>
      </dgm:t>
    </dgm:pt>
    <dgm:pt modelId="{7951B8BE-7DB6-4C94-85FB-314914A5B11F}" type="pres">
      <dgm:prSet presAssocID="{81F6B11E-EF4F-44DB-8875-DD9B1F38009E}" presName="Name0" presStyleCnt="0">
        <dgm:presLayoutVars>
          <dgm:chMax val="7"/>
          <dgm:chPref val="7"/>
          <dgm:dir/>
        </dgm:presLayoutVars>
      </dgm:prSet>
      <dgm:spPr/>
    </dgm:pt>
    <dgm:pt modelId="{D1FEB39A-21C0-4862-AC76-13006280D473}" type="pres">
      <dgm:prSet presAssocID="{81F6B11E-EF4F-44DB-8875-DD9B1F38009E}" presName="Name1" presStyleCnt="0"/>
      <dgm:spPr/>
    </dgm:pt>
    <dgm:pt modelId="{C6E5B6F0-BC01-4664-91FC-4DC6E566DB04}" type="pres">
      <dgm:prSet presAssocID="{81F6B11E-EF4F-44DB-8875-DD9B1F38009E}" presName="cycle" presStyleCnt="0"/>
      <dgm:spPr/>
    </dgm:pt>
    <dgm:pt modelId="{EE282BAE-64E6-41CA-856A-F3CBF5ACCA9F}" type="pres">
      <dgm:prSet presAssocID="{81F6B11E-EF4F-44DB-8875-DD9B1F38009E}" presName="srcNode" presStyleLbl="node1" presStyleIdx="0" presStyleCnt="7"/>
      <dgm:spPr/>
    </dgm:pt>
    <dgm:pt modelId="{662C06EF-4CF6-45DA-A955-FB8ADBB4A7C7}" type="pres">
      <dgm:prSet presAssocID="{81F6B11E-EF4F-44DB-8875-DD9B1F38009E}" presName="conn" presStyleLbl="parChTrans1D2" presStyleIdx="0" presStyleCnt="1"/>
      <dgm:spPr/>
    </dgm:pt>
    <dgm:pt modelId="{4374B3BC-C991-423D-B078-4FC1A694AEA2}" type="pres">
      <dgm:prSet presAssocID="{81F6B11E-EF4F-44DB-8875-DD9B1F38009E}" presName="extraNode" presStyleLbl="node1" presStyleIdx="0" presStyleCnt="7"/>
      <dgm:spPr/>
    </dgm:pt>
    <dgm:pt modelId="{A3FFDCED-F3F4-40D2-8BEB-0D8219865F41}" type="pres">
      <dgm:prSet presAssocID="{81F6B11E-EF4F-44DB-8875-DD9B1F38009E}" presName="dstNode" presStyleLbl="node1" presStyleIdx="0" presStyleCnt="7"/>
      <dgm:spPr/>
    </dgm:pt>
    <dgm:pt modelId="{90C6A8F0-DAD9-4174-A4AD-C51DC0DAE1A5}" type="pres">
      <dgm:prSet presAssocID="{525A9409-984E-4F0C-BD19-67F2CACAE877}" presName="text_1" presStyleLbl="node1" presStyleIdx="0" presStyleCnt="7">
        <dgm:presLayoutVars>
          <dgm:bulletEnabled val="1"/>
        </dgm:presLayoutVars>
      </dgm:prSet>
      <dgm:spPr/>
    </dgm:pt>
    <dgm:pt modelId="{AE22E897-398B-487C-85FC-2480A26B8672}" type="pres">
      <dgm:prSet presAssocID="{525A9409-984E-4F0C-BD19-67F2CACAE877}" presName="accent_1" presStyleCnt="0"/>
      <dgm:spPr/>
    </dgm:pt>
    <dgm:pt modelId="{DCA8777E-3034-442B-80AB-C6547D1BFB0F}" type="pres">
      <dgm:prSet presAssocID="{525A9409-984E-4F0C-BD19-67F2CACAE877}" presName="accentRepeatNode" presStyleLbl="solidFgAcc1" presStyleIdx="0" presStyleCnt="7"/>
      <dgm:spPr/>
    </dgm:pt>
    <dgm:pt modelId="{CB540F85-8FAB-4704-946C-04CB441131CA}" type="pres">
      <dgm:prSet presAssocID="{79A00225-D98E-4D1F-A9C5-B87AA9FA8080}" presName="text_2" presStyleLbl="node1" presStyleIdx="1" presStyleCnt="7">
        <dgm:presLayoutVars>
          <dgm:bulletEnabled val="1"/>
        </dgm:presLayoutVars>
      </dgm:prSet>
      <dgm:spPr/>
    </dgm:pt>
    <dgm:pt modelId="{71354696-71E0-4DB5-AADD-A0A799647BE8}" type="pres">
      <dgm:prSet presAssocID="{79A00225-D98E-4D1F-A9C5-B87AA9FA8080}" presName="accent_2" presStyleCnt="0"/>
      <dgm:spPr/>
    </dgm:pt>
    <dgm:pt modelId="{0934BDC0-947F-4160-B49F-9A74416F4067}" type="pres">
      <dgm:prSet presAssocID="{79A00225-D98E-4D1F-A9C5-B87AA9FA8080}" presName="accentRepeatNode" presStyleLbl="solidFgAcc1" presStyleIdx="1" presStyleCnt="7"/>
      <dgm:spPr/>
    </dgm:pt>
    <dgm:pt modelId="{0D9D8C57-EFA2-471C-AFB8-1E5A1F6785B9}" type="pres">
      <dgm:prSet presAssocID="{6D28BE64-4B99-4936-BCC4-534698FB6A3B}" presName="text_3" presStyleLbl="node1" presStyleIdx="2" presStyleCnt="7">
        <dgm:presLayoutVars>
          <dgm:bulletEnabled val="1"/>
        </dgm:presLayoutVars>
      </dgm:prSet>
      <dgm:spPr/>
    </dgm:pt>
    <dgm:pt modelId="{C67616FB-7C5F-471B-9EE0-7CB81AE59826}" type="pres">
      <dgm:prSet presAssocID="{6D28BE64-4B99-4936-BCC4-534698FB6A3B}" presName="accent_3" presStyleCnt="0"/>
      <dgm:spPr/>
    </dgm:pt>
    <dgm:pt modelId="{8D62132B-21E8-4562-B8D9-E75A8C88D059}" type="pres">
      <dgm:prSet presAssocID="{6D28BE64-4B99-4936-BCC4-534698FB6A3B}" presName="accentRepeatNode" presStyleLbl="solidFgAcc1" presStyleIdx="2" presStyleCnt="7"/>
      <dgm:spPr/>
    </dgm:pt>
    <dgm:pt modelId="{9A804D1A-26FD-4D90-9261-53E3B96AF3EF}" type="pres">
      <dgm:prSet presAssocID="{2F46627D-C0B3-4CCE-A831-08BF5EED225A}" presName="text_4" presStyleLbl="node1" presStyleIdx="3" presStyleCnt="7">
        <dgm:presLayoutVars>
          <dgm:bulletEnabled val="1"/>
        </dgm:presLayoutVars>
      </dgm:prSet>
      <dgm:spPr/>
    </dgm:pt>
    <dgm:pt modelId="{AF2629BB-EE82-4764-B873-AE1553AEAF24}" type="pres">
      <dgm:prSet presAssocID="{2F46627D-C0B3-4CCE-A831-08BF5EED225A}" presName="accent_4" presStyleCnt="0"/>
      <dgm:spPr/>
    </dgm:pt>
    <dgm:pt modelId="{61099051-86E5-4F64-AADD-34F6BC2ABF0A}" type="pres">
      <dgm:prSet presAssocID="{2F46627D-C0B3-4CCE-A831-08BF5EED225A}" presName="accentRepeatNode" presStyleLbl="solidFgAcc1" presStyleIdx="3" presStyleCnt="7"/>
      <dgm:spPr/>
    </dgm:pt>
    <dgm:pt modelId="{E1C08D51-BFD1-4A07-B913-71818F547061}" type="pres">
      <dgm:prSet presAssocID="{F66C56DB-6F9F-47E6-AD3A-35DF1DC6818D}" presName="text_5" presStyleLbl="node1" presStyleIdx="4" presStyleCnt="7">
        <dgm:presLayoutVars>
          <dgm:bulletEnabled val="1"/>
        </dgm:presLayoutVars>
      </dgm:prSet>
      <dgm:spPr/>
    </dgm:pt>
    <dgm:pt modelId="{A885FE26-B157-4A32-9A71-00BF9DA8770E}" type="pres">
      <dgm:prSet presAssocID="{F66C56DB-6F9F-47E6-AD3A-35DF1DC6818D}" presName="accent_5" presStyleCnt="0"/>
      <dgm:spPr/>
    </dgm:pt>
    <dgm:pt modelId="{C4103780-B034-4AE3-AD4F-650D47B67506}" type="pres">
      <dgm:prSet presAssocID="{F66C56DB-6F9F-47E6-AD3A-35DF1DC6818D}" presName="accentRepeatNode" presStyleLbl="solidFgAcc1" presStyleIdx="4" presStyleCnt="7"/>
      <dgm:spPr/>
    </dgm:pt>
    <dgm:pt modelId="{88AB0A50-BC4B-4004-892C-AC28E9620FD4}" type="pres">
      <dgm:prSet presAssocID="{A53CC1A7-CB3E-491D-8695-CDA9F9610C39}" presName="text_6" presStyleLbl="node1" presStyleIdx="5" presStyleCnt="7">
        <dgm:presLayoutVars>
          <dgm:bulletEnabled val="1"/>
        </dgm:presLayoutVars>
      </dgm:prSet>
      <dgm:spPr/>
    </dgm:pt>
    <dgm:pt modelId="{F7FC4E53-AF72-462A-8EBB-1B68642AEC9B}" type="pres">
      <dgm:prSet presAssocID="{A53CC1A7-CB3E-491D-8695-CDA9F9610C39}" presName="accent_6" presStyleCnt="0"/>
      <dgm:spPr/>
    </dgm:pt>
    <dgm:pt modelId="{62C2F5B4-CB14-4BFC-9046-DD54B2EF385A}" type="pres">
      <dgm:prSet presAssocID="{A53CC1A7-CB3E-491D-8695-CDA9F9610C39}" presName="accentRepeatNode" presStyleLbl="solidFgAcc1" presStyleIdx="5" presStyleCnt="7"/>
      <dgm:spPr/>
    </dgm:pt>
    <dgm:pt modelId="{A9D073E7-328A-4935-AC70-E6DCBDCCF500}" type="pres">
      <dgm:prSet presAssocID="{ACF0CB06-5B56-4FDD-86F3-DBF8E51D9976}" presName="text_7" presStyleLbl="node1" presStyleIdx="6" presStyleCnt="7">
        <dgm:presLayoutVars>
          <dgm:bulletEnabled val="1"/>
        </dgm:presLayoutVars>
      </dgm:prSet>
      <dgm:spPr/>
    </dgm:pt>
    <dgm:pt modelId="{4403A765-085C-441C-B3E7-BC93CC427266}" type="pres">
      <dgm:prSet presAssocID="{ACF0CB06-5B56-4FDD-86F3-DBF8E51D9976}" presName="accent_7" presStyleCnt="0"/>
      <dgm:spPr/>
    </dgm:pt>
    <dgm:pt modelId="{1F198A09-3F49-4B33-8E0E-4B686F9DFC01}" type="pres">
      <dgm:prSet presAssocID="{ACF0CB06-5B56-4FDD-86F3-DBF8E51D9976}" presName="accentRepeatNode" presStyleLbl="solidFgAcc1" presStyleIdx="6" presStyleCnt="7"/>
      <dgm:spPr/>
    </dgm:pt>
  </dgm:ptLst>
  <dgm:cxnLst>
    <dgm:cxn modelId="{1C17F10F-9AF1-4B0F-AF3F-90893BAF3406}" type="presOf" srcId="{2F46627D-C0B3-4CCE-A831-08BF5EED225A}" destId="{9A804D1A-26FD-4D90-9261-53E3B96AF3EF}" srcOrd="0" destOrd="0" presId="urn:microsoft.com/office/officeart/2008/layout/VerticalCurvedList"/>
    <dgm:cxn modelId="{E44AA71F-1178-46BE-99C2-4119FC052B46}" type="presOf" srcId="{ACF0CB06-5B56-4FDD-86F3-DBF8E51D9976}" destId="{A9D073E7-328A-4935-AC70-E6DCBDCCF500}" srcOrd="0" destOrd="0" presId="urn:microsoft.com/office/officeart/2008/layout/VerticalCurvedList"/>
    <dgm:cxn modelId="{188B2C2D-035D-43BE-8318-8C3847EC7A73}" type="presOf" srcId="{6D28BE64-4B99-4936-BCC4-534698FB6A3B}" destId="{0D9D8C57-EFA2-471C-AFB8-1E5A1F6785B9}" srcOrd="0" destOrd="0" presId="urn:microsoft.com/office/officeart/2008/layout/VerticalCurvedList"/>
    <dgm:cxn modelId="{53D7053D-B914-425D-9BD9-5485F4C2A2CF}" srcId="{81F6B11E-EF4F-44DB-8875-DD9B1F38009E}" destId="{A53CC1A7-CB3E-491D-8695-CDA9F9610C39}" srcOrd="5" destOrd="0" parTransId="{68727DD3-0469-4CFF-8BB9-DBF3BDE65293}" sibTransId="{B6ED46A7-EB95-4561-9481-B07C11CF8D2A}"/>
    <dgm:cxn modelId="{23D95753-ADA3-426D-ADC5-154C9B216CC2}" srcId="{81F6B11E-EF4F-44DB-8875-DD9B1F38009E}" destId="{C0D4EFBA-D5BE-4DFF-B8D1-63C76AEBAB4F}" srcOrd="9" destOrd="0" parTransId="{C6766039-AFAF-461E-83D7-33E5AA1F55AE}" sibTransId="{361220FA-48FE-4178-B875-440A44FB727B}"/>
    <dgm:cxn modelId="{EA17307D-5C01-465A-95AE-2FC2F56B18AB}" srcId="{81F6B11E-EF4F-44DB-8875-DD9B1F38009E}" destId="{ACF0CB06-5B56-4FDD-86F3-DBF8E51D9976}" srcOrd="6" destOrd="0" parTransId="{3877F000-0C85-4315-9748-71B4E7D1D093}" sibTransId="{F5DA33FC-0C61-4B32-974A-9B71DDDA431D}"/>
    <dgm:cxn modelId="{A1C6ED85-D411-4ED8-9C82-D388BDBBDD4B}" srcId="{81F6B11E-EF4F-44DB-8875-DD9B1F38009E}" destId="{525A9409-984E-4F0C-BD19-67F2CACAE877}" srcOrd="0" destOrd="0" parTransId="{662A0791-5039-41CF-B57B-13D84EFE2F7A}" sibTransId="{A86FF9A0-236A-4798-BA42-AF898D2F287A}"/>
    <dgm:cxn modelId="{125C568F-4CD2-4561-8DA4-F3FDA9150033}" srcId="{81F6B11E-EF4F-44DB-8875-DD9B1F38009E}" destId="{6D28BE64-4B99-4936-BCC4-534698FB6A3B}" srcOrd="2" destOrd="0" parTransId="{5EB8B050-4FA9-4AB1-A5BC-F8D87D350470}" sibTransId="{47B64D80-C166-4FB3-8F15-896B94C3F73E}"/>
    <dgm:cxn modelId="{32185A9B-6813-4F16-B74A-6B6C7D2D5AC7}" type="presOf" srcId="{525A9409-984E-4F0C-BD19-67F2CACAE877}" destId="{90C6A8F0-DAD9-4174-A4AD-C51DC0DAE1A5}" srcOrd="0" destOrd="0" presId="urn:microsoft.com/office/officeart/2008/layout/VerticalCurvedList"/>
    <dgm:cxn modelId="{123719A0-02AB-4998-8D12-318859A44129}" type="presOf" srcId="{A86FF9A0-236A-4798-BA42-AF898D2F287A}" destId="{662C06EF-4CF6-45DA-A955-FB8ADBB4A7C7}" srcOrd="0" destOrd="0" presId="urn:microsoft.com/office/officeart/2008/layout/VerticalCurvedList"/>
    <dgm:cxn modelId="{4672C7A1-B39B-48C7-8E80-7F652D0B446E}" srcId="{81F6B11E-EF4F-44DB-8875-DD9B1F38009E}" destId="{C1CDCA53-6FF2-4F85-81AD-C534039B4184}" srcOrd="10" destOrd="0" parTransId="{90EE5093-5176-4FFE-AF2C-325230E10778}" sibTransId="{D95E1817-E8BE-4616-A560-3FDA783CA6FA}"/>
    <dgm:cxn modelId="{2CF4F0A3-FB30-48E2-9FDB-36231BC2E5D7}" type="presOf" srcId="{F66C56DB-6F9F-47E6-AD3A-35DF1DC6818D}" destId="{E1C08D51-BFD1-4A07-B913-71818F547061}" srcOrd="0" destOrd="0" presId="urn:microsoft.com/office/officeart/2008/layout/VerticalCurvedList"/>
    <dgm:cxn modelId="{B53EF7A9-CCE2-4FC8-9F97-D18DD2865ECF}" srcId="{81F6B11E-EF4F-44DB-8875-DD9B1F38009E}" destId="{79A00225-D98E-4D1F-A9C5-B87AA9FA8080}" srcOrd="1" destOrd="0" parTransId="{BCDF72A1-232C-4F8D-9BA6-CBC198B1F69B}" sibTransId="{F05B1B6F-3BF8-4C58-8EB7-088F78E6AD59}"/>
    <dgm:cxn modelId="{B38531AA-3A8D-4573-8488-60058D16B751}" type="presOf" srcId="{A53CC1A7-CB3E-491D-8695-CDA9F9610C39}" destId="{88AB0A50-BC4B-4004-892C-AC28E9620FD4}" srcOrd="0" destOrd="0" presId="urn:microsoft.com/office/officeart/2008/layout/VerticalCurvedList"/>
    <dgm:cxn modelId="{FB170EAC-3EE5-4E59-B3FF-833F4B3C3792}" srcId="{81F6B11E-EF4F-44DB-8875-DD9B1F38009E}" destId="{2F46627D-C0B3-4CCE-A831-08BF5EED225A}" srcOrd="3" destOrd="0" parTransId="{F2C5716B-3D59-4B9A-8640-8C1942A274CE}" sibTransId="{476A1AD7-A0B9-47B6-B6D9-048070A58CF4}"/>
    <dgm:cxn modelId="{F5F33EB4-849A-48AB-9A96-292E59DAC9BC}" srcId="{81F6B11E-EF4F-44DB-8875-DD9B1F38009E}" destId="{FADECEF2-EAB6-4A8F-8E89-85570AA675F6}" srcOrd="7" destOrd="0" parTransId="{48D7DEF5-F641-48E2-ADA5-125A4AAF4B1C}" sibTransId="{063AAEE7-34EB-4129-8FD2-16C9B5FF4B04}"/>
    <dgm:cxn modelId="{0F589AC5-08B1-49D9-84FE-2F7EC69E0942}" srcId="{81F6B11E-EF4F-44DB-8875-DD9B1F38009E}" destId="{97BE4767-1364-4689-884A-1906222CA99B}" srcOrd="8" destOrd="0" parTransId="{D037314E-641E-48A3-8335-AA3AB84B0C3A}" sibTransId="{7ED231A9-14B7-4317-8E2D-E6E84E23C788}"/>
    <dgm:cxn modelId="{B37D8EED-9318-4A06-9B76-5851E8CA9C7D}" srcId="{81F6B11E-EF4F-44DB-8875-DD9B1F38009E}" destId="{F66C56DB-6F9F-47E6-AD3A-35DF1DC6818D}" srcOrd="4" destOrd="0" parTransId="{7DF20FBD-CBD8-4DF0-BCA4-2A275F64E598}" sibTransId="{A8C20906-2C1B-489A-829C-188C6061D1FB}"/>
    <dgm:cxn modelId="{7D976BEF-248D-4802-AA31-BFCB5EA5A828}" type="presOf" srcId="{81F6B11E-EF4F-44DB-8875-DD9B1F38009E}" destId="{7951B8BE-7DB6-4C94-85FB-314914A5B11F}" srcOrd="0" destOrd="0" presId="urn:microsoft.com/office/officeart/2008/layout/VerticalCurvedList"/>
    <dgm:cxn modelId="{D83CB0F5-CB96-40CE-8DC2-0ECC546EF3F7}" type="presOf" srcId="{79A00225-D98E-4D1F-A9C5-B87AA9FA8080}" destId="{CB540F85-8FAB-4704-946C-04CB441131CA}" srcOrd="0" destOrd="0" presId="urn:microsoft.com/office/officeart/2008/layout/VerticalCurvedList"/>
    <dgm:cxn modelId="{60349EAE-3E5C-469C-BF5F-CEB7B62970FB}" type="presParOf" srcId="{7951B8BE-7DB6-4C94-85FB-314914A5B11F}" destId="{D1FEB39A-21C0-4862-AC76-13006280D473}" srcOrd="0" destOrd="0" presId="urn:microsoft.com/office/officeart/2008/layout/VerticalCurvedList"/>
    <dgm:cxn modelId="{A92D262F-48BB-4D99-A612-9B3291C73FCA}" type="presParOf" srcId="{D1FEB39A-21C0-4862-AC76-13006280D473}" destId="{C6E5B6F0-BC01-4664-91FC-4DC6E566DB04}" srcOrd="0" destOrd="0" presId="urn:microsoft.com/office/officeart/2008/layout/VerticalCurvedList"/>
    <dgm:cxn modelId="{265757D2-47CF-464E-AD1C-2819841E25CE}" type="presParOf" srcId="{C6E5B6F0-BC01-4664-91FC-4DC6E566DB04}" destId="{EE282BAE-64E6-41CA-856A-F3CBF5ACCA9F}" srcOrd="0" destOrd="0" presId="urn:microsoft.com/office/officeart/2008/layout/VerticalCurvedList"/>
    <dgm:cxn modelId="{73070621-2456-44E1-9442-067733BC4057}" type="presParOf" srcId="{C6E5B6F0-BC01-4664-91FC-4DC6E566DB04}" destId="{662C06EF-4CF6-45DA-A955-FB8ADBB4A7C7}" srcOrd="1" destOrd="0" presId="urn:microsoft.com/office/officeart/2008/layout/VerticalCurvedList"/>
    <dgm:cxn modelId="{F1C4FB30-3392-4DBC-AB03-5B0F9E20E771}" type="presParOf" srcId="{C6E5B6F0-BC01-4664-91FC-4DC6E566DB04}" destId="{4374B3BC-C991-423D-B078-4FC1A694AEA2}" srcOrd="2" destOrd="0" presId="urn:microsoft.com/office/officeart/2008/layout/VerticalCurvedList"/>
    <dgm:cxn modelId="{929B51C6-55B4-4390-A3DA-1BCE48B4306B}" type="presParOf" srcId="{C6E5B6F0-BC01-4664-91FC-4DC6E566DB04}" destId="{A3FFDCED-F3F4-40D2-8BEB-0D8219865F41}" srcOrd="3" destOrd="0" presId="urn:microsoft.com/office/officeart/2008/layout/VerticalCurvedList"/>
    <dgm:cxn modelId="{401BA00C-F4D1-4358-A90C-B9FF417F5549}" type="presParOf" srcId="{D1FEB39A-21C0-4862-AC76-13006280D473}" destId="{90C6A8F0-DAD9-4174-A4AD-C51DC0DAE1A5}" srcOrd="1" destOrd="0" presId="urn:microsoft.com/office/officeart/2008/layout/VerticalCurvedList"/>
    <dgm:cxn modelId="{C9399975-97FA-4CF7-AB25-78A7A8F5BBF4}" type="presParOf" srcId="{D1FEB39A-21C0-4862-AC76-13006280D473}" destId="{AE22E897-398B-487C-85FC-2480A26B8672}" srcOrd="2" destOrd="0" presId="urn:microsoft.com/office/officeart/2008/layout/VerticalCurvedList"/>
    <dgm:cxn modelId="{667503BD-34DD-4A59-BA4A-176DDC851C5E}" type="presParOf" srcId="{AE22E897-398B-487C-85FC-2480A26B8672}" destId="{DCA8777E-3034-442B-80AB-C6547D1BFB0F}" srcOrd="0" destOrd="0" presId="urn:microsoft.com/office/officeart/2008/layout/VerticalCurvedList"/>
    <dgm:cxn modelId="{F2D5FC4E-C82E-47F3-8283-085BAF722557}" type="presParOf" srcId="{D1FEB39A-21C0-4862-AC76-13006280D473}" destId="{CB540F85-8FAB-4704-946C-04CB441131CA}" srcOrd="3" destOrd="0" presId="urn:microsoft.com/office/officeart/2008/layout/VerticalCurvedList"/>
    <dgm:cxn modelId="{AD78129C-5830-4C0B-B23B-FEE578B4436E}" type="presParOf" srcId="{D1FEB39A-21C0-4862-AC76-13006280D473}" destId="{71354696-71E0-4DB5-AADD-A0A799647BE8}" srcOrd="4" destOrd="0" presId="urn:microsoft.com/office/officeart/2008/layout/VerticalCurvedList"/>
    <dgm:cxn modelId="{370622E5-762E-4F4E-8ECF-7DE7742BF9B3}" type="presParOf" srcId="{71354696-71E0-4DB5-AADD-A0A799647BE8}" destId="{0934BDC0-947F-4160-B49F-9A74416F4067}" srcOrd="0" destOrd="0" presId="urn:microsoft.com/office/officeart/2008/layout/VerticalCurvedList"/>
    <dgm:cxn modelId="{D642123B-56E1-4120-B0EE-59052A04C047}" type="presParOf" srcId="{D1FEB39A-21C0-4862-AC76-13006280D473}" destId="{0D9D8C57-EFA2-471C-AFB8-1E5A1F6785B9}" srcOrd="5" destOrd="0" presId="urn:microsoft.com/office/officeart/2008/layout/VerticalCurvedList"/>
    <dgm:cxn modelId="{A7DA0C1F-5D48-4654-9DE1-BCA927D17682}" type="presParOf" srcId="{D1FEB39A-21C0-4862-AC76-13006280D473}" destId="{C67616FB-7C5F-471B-9EE0-7CB81AE59826}" srcOrd="6" destOrd="0" presId="urn:microsoft.com/office/officeart/2008/layout/VerticalCurvedList"/>
    <dgm:cxn modelId="{1234D552-13EE-494F-A806-E4E66F59D192}" type="presParOf" srcId="{C67616FB-7C5F-471B-9EE0-7CB81AE59826}" destId="{8D62132B-21E8-4562-B8D9-E75A8C88D059}" srcOrd="0" destOrd="0" presId="urn:microsoft.com/office/officeart/2008/layout/VerticalCurvedList"/>
    <dgm:cxn modelId="{8590D7BC-4449-4CE8-B9A7-D029B28D8FED}" type="presParOf" srcId="{D1FEB39A-21C0-4862-AC76-13006280D473}" destId="{9A804D1A-26FD-4D90-9261-53E3B96AF3EF}" srcOrd="7" destOrd="0" presId="urn:microsoft.com/office/officeart/2008/layout/VerticalCurvedList"/>
    <dgm:cxn modelId="{7F2853E8-24F0-49DF-B7AD-BDCA5C41B60A}" type="presParOf" srcId="{D1FEB39A-21C0-4862-AC76-13006280D473}" destId="{AF2629BB-EE82-4764-B873-AE1553AEAF24}" srcOrd="8" destOrd="0" presId="urn:microsoft.com/office/officeart/2008/layout/VerticalCurvedList"/>
    <dgm:cxn modelId="{6C2153FE-F01F-443A-857E-B2313C2F569E}" type="presParOf" srcId="{AF2629BB-EE82-4764-B873-AE1553AEAF24}" destId="{61099051-86E5-4F64-AADD-34F6BC2ABF0A}" srcOrd="0" destOrd="0" presId="urn:microsoft.com/office/officeart/2008/layout/VerticalCurvedList"/>
    <dgm:cxn modelId="{EA440C2F-1936-440B-AC33-87E67B46ED52}" type="presParOf" srcId="{D1FEB39A-21C0-4862-AC76-13006280D473}" destId="{E1C08D51-BFD1-4A07-B913-71818F547061}" srcOrd="9" destOrd="0" presId="urn:microsoft.com/office/officeart/2008/layout/VerticalCurvedList"/>
    <dgm:cxn modelId="{A216704E-D48C-4BCD-AF37-C5E00D2E942C}" type="presParOf" srcId="{D1FEB39A-21C0-4862-AC76-13006280D473}" destId="{A885FE26-B157-4A32-9A71-00BF9DA8770E}" srcOrd="10" destOrd="0" presId="urn:microsoft.com/office/officeart/2008/layout/VerticalCurvedList"/>
    <dgm:cxn modelId="{BE57E99D-1F37-41AB-9BD7-AADBC72C7A33}" type="presParOf" srcId="{A885FE26-B157-4A32-9A71-00BF9DA8770E}" destId="{C4103780-B034-4AE3-AD4F-650D47B67506}" srcOrd="0" destOrd="0" presId="urn:microsoft.com/office/officeart/2008/layout/VerticalCurvedList"/>
    <dgm:cxn modelId="{13345201-B08F-451E-8B62-950982297638}" type="presParOf" srcId="{D1FEB39A-21C0-4862-AC76-13006280D473}" destId="{88AB0A50-BC4B-4004-892C-AC28E9620FD4}" srcOrd="11" destOrd="0" presId="urn:microsoft.com/office/officeart/2008/layout/VerticalCurvedList"/>
    <dgm:cxn modelId="{FCB6FB91-8CAD-4F91-AF9E-877A4761CB2A}" type="presParOf" srcId="{D1FEB39A-21C0-4862-AC76-13006280D473}" destId="{F7FC4E53-AF72-462A-8EBB-1B68642AEC9B}" srcOrd="12" destOrd="0" presId="urn:microsoft.com/office/officeart/2008/layout/VerticalCurvedList"/>
    <dgm:cxn modelId="{87CF0F53-92A3-46DE-8861-806A6CC7DFA3}" type="presParOf" srcId="{F7FC4E53-AF72-462A-8EBB-1B68642AEC9B}" destId="{62C2F5B4-CB14-4BFC-9046-DD54B2EF385A}" srcOrd="0" destOrd="0" presId="urn:microsoft.com/office/officeart/2008/layout/VerticalCurvedList"/>
    <dgm:cxn modelId="{A392E471-1E8A-4DF8-AD40-8B9381987955}" type="presParOf" srcId="{D1FEB39A-21C0-4862-AC76-13006280D473}" destId="{A9D073E7-328A-4935-AC70-E6DCBDCCF500}" srcOrd="13" destOrd="0" presId="urn:microsoft.com/office/officeart/2008/layout/VerticalCurvedList"/>
    <dgm:cxn modelId="{7D90FE87-B070-46F7-A86D-544948B784C7}" type="presParOf" srcId="{D1FEB39A-21C0-4862-AC76-13006280D473}" destId="{4403A765-085C-441C-B3E7-BC93CC427266}" srcOrd="14" destOrd="0" presId="urn:microsoft.com/office/officeart/2008/layout/VerticalCurvedList"/>
    <dgm:cxn modelId="{9AD8E86C-FF3A-4480-9EA8-6B6D1A38292A}" type="presParOf" srcId="{4403A765-085C-441C-B3E7-BC93CC427266}" destId="{1F198A09-3F49-4B33-8E0E-4B686F9DFC0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1F6B11E-EF4F-44DB-8875-DD9B1F38009E}" type="doc">
      <dgm:prSet loTypeId="urn:microsoft.com/office/officeart/2008/layout/VerticalCurvedList" loCatId="list" qsTypeId="urn:microsoft.com/office/officeart/2005/8/quickstyle/3d1" qsCatId="3D" csTypeId="urn:microsoft.com/office/officeart/2005/8/colors/colorful2" csCatId="colorful" phldr="1"/>
      <dgm:spPr/>
      <dgm:t>
        <a:bodyPr/>
        <a:lstStyle/>
        <a:p>
          <a:endParaRPr lang="en-GB"/>
        </a:p>
      </dgm:t>
    </dgm:pt>
    <dgm:pt modelId="{525A9409-984E-4F0C-BD19-67F2CACAE877}">
      <dgm:prSet phldrT="[Text]"/>
      <dgm:spPr/>
      <dgm:t>
        <a:bodyPr/>
        <a:lstStyle/>
        <a:p>
          <a:r>
            <a:rPr lang="en-GB" b="1"/>
            <a:t>  Remain calm                                                                  </a:t>
          </a:r>
        </a:p>
      </dgm:t>
    </dgm:pt>
    <dgm:pt modelId="{662A0791-5039-41CF-B57B-13D84EFE2F7A}" type="parTrans" cxnId="{A1C6ED85-D411-4ED8-9C82-D388BDBBDD4B}">
      <dgm:prSet/>
      <dgm:spPr/>
      <dgm:t>
        <a:bodyPr/>
        <a:lstStyle/>
        <a:p>
          <a:endParaRPr lang="en-GB" b="1"/>
        </a:p>
      </dgm:t>
    </dgm:pt>
    <dgm:pt modelId="{A86FF9A0-236A-4798-BA42-AF898D2F287A}" type="sibTrans" cxnId="{A1C6ED85-D411-4ED8-9C82-D388BDBBDD4B}">
      <dgm:prSet/>
      <dgm:spPr/>
      <dgm:t>
        <a:bodyPr/>
        <a:lstStyle/>
        <a:p>
          <a:endParaRPr lang="en-GB" b="1"/>
        </a:p>
      </dgm:t>
    </dgm:pt>
    <dgm:pt modelId="{79A00225-D98E-4D1F-A9C5-B87AA9FA8080}">
      <dgm:prSet phldrT="[Text]"/>
      <dgm:spPr/>
      <dgm:t>
        <a:bodyPr/>
        <a:lstStyle/>
        <a:p>
          <a:r>
            <a:rPr lang="en-GB" b="1"/>
            <a:t>Reassure the casualty                                                         </a:t>
          </a:r>
        </a:p>
      </dgm:t>
    </dgm:pt>
    <dgm:pt modelId="{BCDF72A1-232C-4F8D-9BA6-CBC198B1F69B}" type="parTrans" cxnId="{B53EF7A9-CCE2-4FC8-9F97-D18DD2865ECF}">
      <dgm:prSet/>
      <dgm:spPr/>
      <dgm:t>
        <a:bodyPr/>
        <a:lstStyle/>
        <a:p>
          <a:endParaRPr lang="en-GB" b="1"/>
        </a:p>
      </dgm:t>
    </dgm:pt>
    <dgm:pt modelId="{F05B1B6F-3BF8-4C58-8EB7-088F78E6AD59}" type="sibTrans" cxnId="{B53EF7A9-CCE2-4FC8-9F97-D18DD2865ECF}">
      <dgm:prSet/>
      <dgm:spPr/>
      <dgm:t>
        <a:bodyPr/>
        <a:lstStyle/>
        <a:p>
          <a:endParaRPr lang="en-GB" b="1"/>
        </a:p>
      </dgm:t>
    </dgm:pt>
    <dgm:pt modelId="{6D28BE64-4B99-4936-BCC4-534698FB6A3B}">
      <dgm:prSet phldrT="[Text]"/>
      <dgm:spPr/>
      <dgm:t>
        <a:bodyPr/>
        <a:lstStyle/>
        <a:p>
          <a:r>
            <a:rPr lang="en-GB" b="1"/>
            <a:t>Get help</a:t>
          </a:r>
        </a:p>
      </dgm:t>
    </dgm:pt>
    <dgm:pt modelId="{5EB8B050-4FA9-4AB1-A5BC-F8D87D350470}" type="parTrans" cxnId="{125C568F-4CD2-4561-8DA4-F3FDA9150033}">
      <dgm:prSet/>
      <dgm:spPr/>
      <dgm:t>
        <a:bodyPr/>
        <a:lstStyle/>
        <a:p>
          <a:endParaRPr lang="en-GB" b="1"/>
        </a:p>
      </dgm:t>
    </dgm:pt>
    <dgm:pt modelId="{47B64D80-C166-4FB3-8F15-896B94C3F73E}" type="sibTrans" cxnId="{125C568F-4CD2-4561-8DA4-F3FDA9150033}">
      <dgm:prSet/>
      <dgm:spPr/>
      <dgm:t>
        <a:bodyPr/>
        <a:lstStyle/>
        <a:p>
          <a:endParaRPr lang="en-GB" b="1"/>
        </a:p>
      </dgm:t>
    </dgm:pt>
    <dgm:pt modelId="{C1CDCA53-6FF2-4F85-81AD-C534039B4184}">
      <dgm:prSet phldrT="[Text]"/>
      <dgm:spPr/>
      <dgm:t>
        <a:bodyPr/>
        <a:lstStyle/>
        <a:p>
          <a:endParaRPr lang="en-GB" b="1"/>
        </a:p>
      </dgm:t>
    </dgm:pt>
    <dgm:pt modelId="{90EE5093-5176-4FFE-AF2C-325230E10778}" type="parTrans" cxnId="{4672C7A1-B39B-48C7-8E80-7F652D0B446E}">
      <dgm:prSet/>
      <dgm:spPr/>
      <dgm:t>
        <a:bodyPr/>
        <a:lstStyle/>
        <a:p>
          <a:endParaRPr lang="en-GB" b="1"/>
        </a:p>
      </dgm:t>
    </dgm:pt>
    <dgm:pt modelId="{D95E1817-E8BE-4616-A560-3FDA783CA6FA}" type="sibTrans" cxnId="{4672C7A1-B39B-48C7-8E80-7F652D0B446E}">
      <dgm:prSet/>
      <dgm:spPr/>
      <dgm:t>
        <a:bodyPr/>
        <a:lstStyle/>
        <a:p>
          <a:endParaRPr lang="en-GB" b="1"/>
        </a:p>
      </dgm:t>
    </dgm:pt>
    <dgm:pt modelId="{A53CC1A7-CB3E-491D-8695-CDA9F9610C39}">
      <dgm:prSet phldrT="[Text]"/>
      <dgm:spPr/>
      <dgm:t>
        <a:bodyPr/>
        <a:lstStyle/>
        <a:p>
          <a:r>
            <a:rPr lang="en-GB" b="1"/>
            <a:t>Prevent condition from worsening</a:t>
          </a:r>
        </a:p>
      </dgm:t>
    </dgm:pt>
    <dgm:pt modelId="{68727DD3-0469-4CFF-8BB9-DBF3BDE65293}" type="parTrans" cxnId="{53D7053D-B914-425D-9BD9-5485F4C2A2CF}">
      <dgm:prSet/>
      <dgm:spPr/>
      <dgm:t>
        <a:bodyPr/>
        <a:lstStyle/>
        <a:p>
          <a:endParaRPr lang="en-GB" b="1"/>
        </a:p>
      </dgm:t>
    </dgm:pt>
    <dgm:pt modelId="{B6ED46A7-EB95-4561-9481-B07C11CF8D2A}" type="sibTrans" cxnId="{53D7053D-B914-425D-9BD9-5485F4C2A2CF}">
      <dgm:prSet/>
      <dgm:spPr/>
      <dgm:t>
        <a:bodyPr/>
        <a:lstStyle/>
        <a:p>
          <a:endParaRPr lang="en-GB" b="1"/>
        </a:p>
      </dgm:t>
    </dgm:pt>
    <dgm:pt modelId="{97BE4767-1364-4689-884A-1906222CA99B}">
      <dgm:prSet phldrT="[Text]"/>
      <dgm:spPr/>
      <dgm:t>
        <a:bodyPr/>
        <a:lstStyle/>
        <a:p>
          <a:endParaRPr lang="en-US"/>
        </a:p>
      </dgm:t>
    </dgm:pt>
    <dgm:pt modelId="{D037314E-641E-48A3-8335-AA3AB84B0C3A}" type="parTrans" cxnId="{0F589AC5-08B1-49D9-84FE-2F7EC69E0942}">
      <dgm:prSet/>
      <dgm:spPr/>
      <dgm:t>
        <a:bodyPr/>
        <a:lstStyle/>
        <a:p>
          <a:endParaRPr lang="en-GB" b="1"/>
        </a:p>
      </dgm:t>
    </dgm:pt>
    <dgm:pt modelId="{7ED231A9-14B7-4317-8E2D-E6E84E23C788}" type="sibTrans" cxnId="{0F589AC5-08B1-49D9-84FE-2F7EC69E0942}">
      <dgm:prSet/>
      <dgm:spPr/>
      <dgm:t>
        <a:bodyPr/>
        <a:lstStyle/>
        <a:p>
          <a:endParaRPr lang="en-GB" b="1"/>
        </a:p>
      </dgm:t>
    </dgm:pt>
    <dgm:pt modelId="{C0D4EFBA-D5BE-4DFF-B8D1-63C76AEBAB4F}">
      <dgm:prSet phldrT="[Text]"/>
      <dgm:spPr/>
      <dgm:t>
        <a:bodyPr/>
        <a:lstStyle/>
        <a:p>
          <a:endParaRPr lang="en-GB" b="1"/>
        </a:p>
      </dgm:t>
    </dgm:pt>
    <dgm:pt modelId="{C6766039-AFAF-461E-83D7-33E5AA1F55AE}" type="parTrans" cxnId="{23D95753-ADA3-426D-ADC5-154C9B216CC2}">
      <dgm:prSet/>
      <dgm:spPr/>
      <dgm:t>
        <a:bodyPr/>
        <a:lstStyle/>
        <a:p>
          <a:endParaRPr lang="en-GB" b="1"/>
        </a:p>
      </dgm:t>
    </dgm:pt>
    <dgm:pt modelId="{361220FA-48FE-4178-B875-440A44FB727B}" type="sibTrans" cxnId="{23D95753-ADA3-426D-ADC5-154C9B216CC2}">
      <dgm:prSet/>
      <dgm:spPr/>
      <dgm:t>
        <a:bodyPr/>
        <a:lstStyle/>
        <a:p>
          <a:endParaRPr lang="en-GB" b="1"/>
        </a:p>
      </dgm:t>
    </dgm:pt>
    <dgm:pt modelId="{FADECEF2-EAB6-4A8F-8E89-85570AA675F6}">
      <dgm:prSet phldrT="[Text]"/>
      <dgm:spPr/>
      <dgm:t>
        <a:bodyPr/>
        <a:lstStyle/>
        <a:p>
          <a:endParaRPr lang="en-GB" b="1"/>
        </a:p>
      </dgm:t>
    </dgm:pt>
    <dgm:pt modelId="{48D7DEF5-F641-48E2-ADA5-125A4AAF4B1C}" type="parTrans" cxnId="{F5F33EB4-849A-48AB-9A96-292E59DAC9BC}">
      <dgm:prSet/>
      <dgm:spPr/>
      <dgm:t>
        <a:bodyPr/>
        <a:lstStyle/>
        <a:p>
          <a:endParaRPr lang="en-GB" b="1"/>
        </a:p>
      </dgm:t>
    </dgm:pt>
    <dgm:pt modelId="{063AAEE7-34EB-4129-8FD2-16C9B5FF4B04}" type="sibTrans" cxnId="{F5F33EB4-849A-48AB-9A96-292E59DAC9BC}">
      <dgm:prSet/>
      <dgm:spPr/>
      <dgm:t>
        <a:bodyPr/>
        <a:lstStyle/>
        <a:p>
          <a:endParaRPr lang="en-GB" b="1"/>
        </a:p>
      </dgm:t>
    </dgm:pt>
    <dgm:pt modelId="{C7442526-8C1A-404E-B56B-91DD251AD0B9}">
      <dgm:prSet phldrT="[Text]"/>
      <dgm:spPr/>
      <dgm:t>
        <a:bodyPr/>
        <a:lstStyle/>
        <a:p>
          <a:r>
            <a:rPr lang="en-GB" b="1"/>
            <a:t>No food or drink                                                          </a:t>
          </a:r>
        </a:p>
      </dgm:t>
    </dgm:pt>
    <dgm:pt modelId="{45DBE4CA-1399-41A9-BD7F-A617BCF9FC89}" type="parTrans" cxnId="{FAF1B3AE-6FF8-45F5-90C4-CE83028E994F}">
      <dgm:prSet/>
      <dgm:spPr/>
      <dgm:t>
        <a:bodyPr/>
        <a:lstStyle/>
        <a:p>
          <a:endParaRPr lang="en-GB"/>
        </a:p>
      </dgm:t>
    </dgm:pt>
    <dgm:pt modelId="{ACA7BCCE-7A47-4928-92C5-275B0DA90958}" type="sibTrans" cxnId="{FAF1B3AE-6FF8-45F5-90C4-CE83028E994F}">
      <dgm:prSet/>
      <dgm:spPr/>
      <dgm:t>
        <a:bodyPr/>
        <a:lstStyle/>
        <a:p>
          <a:endParaRPr lang="en-GB"/>
        </a:p>
      </dgm:t>
    </dgm:pt>
    <dgm:pt modelId="{F66C56DB-6F9F-47E6-AD3A-35DF1DC6818D}">
      <dgm:prSet phldrT="[Text]"/>
      <dgm:spPr/>
      <dgm:t>
        <a:bodyPr/>
        <a:lstStyle/>
        <a:p>
          <a:r>
            <a:rPr lang="en-GB" b="1"/>
            <a:t>Communicate well                                                                       </a:t>
          </a:r>
        </a:p>
      </dgm:t>
    </dgm:pt>
    <dgm:pt modelId="{A8C20906-2C1B-489A-829C-188C6061D1FB}" type="sibTrans" cxnId="{B37D8EED-9318-4A06-9B76-5851E8CA9C7D}">
      <dgm:prSet/>
      <dgm:spPr/>
      <dgm:t>
        <a:bodyPr/>
        <a:lstStyle/>
        <a:p>
          <a:endParaRPr lang="en-GB" b="1"/>
        </a:p>
      </dgm:t>
    </dgm:pt>
    <dgm:pt modelId="{7DF20FBD-CBD8-4DF0-BCA4-2A275F64E598}" type="parTrans" cxnId="{B37D8EED-9318-4A06-9B76-5851E8CA9C7D}">
      <dgm:prSet/>
      <dgm:spPr/>
      <dgm:t>
        <a:bodyPr/>
        <a:lstStyle/>
        <a:p>
          <a:endParaRPr lang="en-GB" b="1"/>
        </a:p>
      </dgm:t>
    </dgm:pt>
    <dgm:pt modelId="{0BBE7ACA-0B5D-43A4-9A7F-D6FE3055B547}">
      <dgm:prSet phldrT="[Text]"/>
      <dgm:spPr/>
      <dgm:t>
        <a:bodyPr/>
        <a:lstStyle/>
        <a:p>
          <a:r>
            <a:rPr lang="en-GB" b="1"/>
            <a:t> Treat with dignity and respect                                                             </a:t>
          </a:r>
        </a:p>
      </dgm:t>
    </dgm:pt>
    <dgm:pt modelId="{B3477BBA-84FB-473B-81BB-5F2585F30ED3}" type="parTrans" cxnId="{0E317AFE-55E3-480B-8D31-1533F8BC3179}">
      <dgm:prSet/>
      <dgm:spPr/>
      <dgm:t>
        <a:bodyPr/>
        <a:lstStyle/>
        <a:p>
          <a:endParaRPr lang="en-GB"/>
        </a:p>
      </dgm:t>
    </dgm:pt>
    <dgm:pt modelId="{89ACDCF5-D4D7-4E2D-9BD1-E604F250B1BB}" type="sibTrans" cxnId="{0E317AFE-55E3-480B-8D31-1533F8BC3179}">
      <dgm:prSet/>
      <dgm:spPr/>
      <dgm:t>
        <a:bodyPr/>
        <a:lstStyle/>
        <a:p>
          <a:endParaRPr lang="en-GB"/>
        </a:p>
      </dgm:t>
    </dgm:pt>
    <dgm:pt modelId="{7951B8BE-7DB6-4C94-85FB-314914A5B11F}" type="pres">
      <dgm:prSet presAssocID="{81F6B11E-EF4F-44DB-8875-DD9B1F38009E}" presName="Name0" presStyleCnt="0">
        <dgm:presLayoutVars>
          <dgm:chMax val="7"/>
          <dgm:chPref val="7"/>
          <dgm:dir/>
        </dgm:presLayoutVars>
      </dgm:prSet>
      <dgm:spPr/>
    </dgm:pt>
    <dgm:pt modelId="{D1FEB39A-21C0-4862-AC76-13006280D473}" type="pres">
      <dgm:prSet presAssocID="{81F6B11E-EF4F-44DB-8875-DD9B1F38009E}" presName="Name1" presStyleCnt="0"/>
      <dgm:spPr/>
    </dgm:pt>
    <dgm:pt modelId="{C6E5B6F0-BC01-4664-91FC-4DC6E566DB04}" type="pres">
      <dgm:prSet presAssocID="{81F6B11E-EF4F-44DB-8875-DD9B1F38009E}" presName="cycle" presStyleCnt="0"/>
      <dgm:spPr/>
    </dgm:pt>
    <dgm:pt modelId="{EE282BAE-64E6-41CA-856A-F3CBF5ACCA9F}" type="pres">
      <dgm:prSet presAssocID="{81F6B11E-EF4F-44DB-8875-DD9B1F38009E}" presName="srcNode" presStyleLbl="node1" presStyleIdx="0" presStyleCnt="7"/>
      <dgm:spPr/>
    </dgm:pt>
    <dgm:pt modelId="{662C06EF-4CF6-45DA-A955-FB8ADBB4A7C7}" type="pres">
      <dgm:prSet presAssocID="{81F6B11E-EF4F-44DB-8875-DD9B1F38009E}" presName="conn" presStyleLbl="parChTrans1D2" presStyleIdx="0" presStyleCnt="1"/>
      <dgm:spPr/>
    </dgm:pt>
    <dgm:pt modelId="{4374B3BC-C991-423D-B078-4FC1A694AEA2}" type="pres">
      <dgm:prSet presAssocID="{81F6B11E-EF4F-44DB-8875-DD9B1F38009E}" presName="extraNode" presStyleLbl="node1" presStyleIdx="0" presStyleCnt="7"/>
      <dgm:spPr/>
    </dgm:pt>
    <dgm:pt modelId="{A3FFDCED-F3F4-40D2-8BEB-0D8219865F41}" type="pres">
      <dgm:prSet presAssocID="{81F6B11E-EF4F-44DB-8875-DD9B1F38009E}" presName="dstNode" presStyleLbl="node1" presStyleIdx="0" presStyleCnt="7"/>
      <dgm:spPr/>
    </dgm:pt>
    <dgm:pt modelId="{90C6A8F0-DAD9-4174-A4AD-C51DC0DAE1A5}" type="pres">
      <dgm:prSet presAssocID="{525A9409-984E-4F0C-BD19-67F2CACAE877}" presName="text_1" presStyleLbl="node1" presStyleIdx="0" presStyleCnt="7">
        <dgm:presLayoutVars>
          <dgm:bulletEnabled val="1"/>
        </dgm:presLayoutVars>
      </dgm:prSet>
      <dgm:spPr/>
    </dgm:pt>
    <dgm:pt modelId="{AE22E897-398B-487C-85FC-2480A26B8672}" type="pres">
      <dgm:prSet presAssocID="{525A9409-984E-4F0C-BD19-67F2CACAE877}" presName="accent_1" presStyleCnt="0"/>
      <dgm:spPr/>
    </dgm:pt>
    <dgm:pt modelId="{DCA8777E-3034-442B-80AB-C6547D1BFB0F}" type="pres">
      <dgm:prSet presAssocID="{525A9409-984E-4F0C-BD19-67F2CACAE877}" presName="accentRepeatNode" presStyleLbl="solidFgAcc1" presStyleIdx="0" presStyleCnt="7"/>
      <dgm:spPr/>
    </dgm:pt>
    <dgm:pt modelId="{CB540F85-8FAB-4704-946C-04CB441131CA}" type="pres">
      <dgm:prSet presAssocID="{79A00225-D98E-4D1F-A9C5-B87AA9FA8080}" presName="text_2" presStyleLbl="node1" presStyleIdx="1" presStyleCnt="7">
        <dgm:presLayoutVars>
          <dgm:bulletEnabled val="1"/>
        </dgm:presLayoutVars>
      </dgm:prSet>
      <dgm:spPr/>
    </dgm:pt>
    <dgm:pt modelId="{71354696-71E0-4DB5-AADD-A0A799647BE8}" type="pres">
      <dgm:prSet presAssocID="{79A00225-D98E-4D1F-A9C5-B87AA9FA8080}" presName="accent_2" presStyleCnt="0"/>
      <dgm:spPr/>
    </dgm:pt>
    <dgm:pt modelId="{0934BDC0-947F-4160-B49F-9A74416F4067}" type="pres">
      <dgm:prSet presAssocID="{79A00225-D98E-4D1F-A9C5-B87AA9FA8080}" presName="accentRepeatNode" presStyleLbl="solidFgAcc1" presStyleIdx="1" presStyleCnt="7"/>
      <dgm:spPr/>
    </dgm:pt>
    <dgm:pt modelId="{0D9D8C57-EFA2-471C-AFB8-1E5A1F6785B9}" type="pres">
      <dgm:prSet presAssocID="{6D28BE64-4B99-4936-BCC4-534698FB6A3B}" presName="text_3" presStyleLbl="node1" presStyleIdx="2" presStyleCnt="7">
        <dgm:presLayoutVars>
          <dgm:bulletEnabled val="1"/>
        </dgm:presLayoutVars>
      </dgm:prSet>
      <dgm:spPr/>
    </dgm:pt>
    <dgm:pt modelId="{C67616FB-7C5F-471B-9EE0-7CB81AE59826}" type="pres">
      <dgm:prSet presAssocID="{6D28BE64-4B99-4936-BCC4-534698FB6A3B}" presName="accent_3" presStyleCnt="0"/>
      <dgm:spPr/>
    </dgm:pt>
    <dgm:pt modelId="{8D62132B-21E8-4562-B8D9-E75A8C88D059}" type="pres">
      <dgm:prSet presAssocID="{6D28BE64-4B99-4936-BCC4-534698FB6A3B}" presName="accentRepeatNode" presStyleLbl="solidFgAcc1" presStyleIdx="2" presStyleCnt="7"/>
      <dgm:spPr/>
    </dgm:pt>
    <dgm:pt modelId="{C532EF95-83BA-4300-84ED-3C1A8545FDBE}" type="pres">
      <dgm:prSet presAssocID="{C7442526-8C1A-404E-B56B-91DD251AD0B9}" presName="text_4" presStyleLbl="node1" presStyleIdx="3" presStyleCnt="7">
        <dgm:presLayoutVars>
          <dgm:bulletEnabled val="1"/>
        </dgm:presLayoutVars>
      </dgm:prSet>
      <dgm:spPr/>
    </dgm:pt>
    <dgm:pt modelId="{F25BE1D5-9DA3-4089-A671-2F7B14251827}" type="pres">
      <dgm:prSet presAssocID="{C7442526-8C1A-404E-B56B-91DD251AD0B9}" presName="accent_4" presStyleCnt="0"/>
      <dgm:spPr/>
    </dgm:pt>
    <dgm:pt modelId="{63516B54-9525-4C64-ADE7-36121DCFAF0D}" type="pres">
      <dgm:prSet presAssocID="{C7442526-8C1A-404E-B56B-91DD251AD0B9}" presName="accentRepeatNode" presStyleLbl="solidFgAcc1" presStyleIdx="3" presStyleCnt="7"/>
      <dgm:spPr/>
    </dgm:pt>
    <dgm:pt modelId="{3F1E1B1C-51A6-4A43-BFDA-C7B8D360790A}" type="pres">
      <dgm:prSet presAssocID="{F66C56DB-6F9F-47E6-AD3A-35DF1DC6818D}" presName="text_5" presStyleLbl="node1" presStyleIdx="4" presStyleCnt="7">
        <dgm:presLayoutVars>
          <dgm:bulletEnabled val="1"/>
        </dgm:presLayoutVars>
      </dgm:prSet>
      <dgm:spPr/>
    </dgm:pt>
    <dgm:pt modelId="{583086DF-042F-4EED-9E98-53AAF9AD1AC1}" type="pres">
      <dgm:prSet presAssocID="{F66C56DB-6F9F-47E6-AD3A-35DF1DC6818D}" presName="accent_5" presStyleCnt="0"/>
      <dgm:spPr/>
    </dgm:pt>
    <dgm:pt modelId="{C4103780-B034-4AE3-AD4F-650D47B67506}" type="pres">
      <dgm:prSet presAssocID="{F66C56DB-6F9F-47E6-AD3A-35DF1DC6818D}" presName="accentRepeatNode" presStyleLbl="solidFgAcc1" presStyleIdx="4" presStyleCnt="7"/>
      <dgm:spPr/>
    </dgm:pt>
    <dgm:pt modelId="{42382DEC-0264-46DE-83E9-8DACAABEB03C}" type="pres">
      <dgm:prSet presAssocID="{A53CC1A7-CB3E-491D-8695-CDA9F9610C39}" presName="text_6" presStyleLbl="node1" presStyleIdx="5" presStyleCnt="7">
        <dgm:presLayoutVars>
          <dgm:bulletEnabled val="1"/>
        </dgm:presLayoutVars>
      </dgm:prSet>
      <dgm:spPr/>
    </dgm:pt>
    <dgm:pt modelId="{04FB0243-E9AB-488F-8013-81BE40DAFBBB}" type="pres">
      <dgm:prSet presAssocID="{A53CC1A7-CB3E-491D-8695-CDA9F9610C39}" presName="accent_6" presStyleCnt="0"/>
      <dgm:spPr/>
    </dgm:pt>
    <dgm:pt modelId="{62C2F5B4-CB14-4BFC-9046-DD54B2EF385A}" type="pres">
      <dgm:prSet presAssocID="{A53CC1A7-CB3E-491D-8695-CDA9F9610C39}" presName="accentRepeatNode" presStyleLbl="solidFgAcc1" presStyleIdx="5" presStyleCnt="7"/>
      <dgm:spPr/>
    </dgm:pt>
    <dgm:pt modelId="{6AFF407A-851C-4547-94AA-31F0438088B3}" type="pres">
      <dgm:prSet presAssocID="{0BBE7ACA-0B5D-43A4-9A7F-D6FE3055B547}" presName="text_7" presStyleLbl="node1" presStyleIdx="6" presStyleCnt="7">
        <dgm:presLayoutVars>
          <dgm:bulletEnabled val="1"/>
        </dgm:presLayoutVars>
      </dgm:prSet>
      <dgm:spPr/>
    </dgm:pt>
    <dgm:pt modelId="{097CEDFB-020A-4B1F-9918-A6172964FD98}" type="pres">
      <dgm:prSet presAssocID="{0BBE7ACA-0B5D-43A4-9A7F-D6FE3055B547}" presName="accent_7" presStyleCnt="0"/>
      <dgm:spPr/>
    </dgm:pt>
    <dgm:pt modelId="{D02A56AE-8683-49C5-93C9-EB0F324461DC}" type="pres">
      <dgm:prSet presAssocID="{0BBE7ACA-0B5D-43A4-9A7F-D6FE3055B547}" presName="accentRepeatNode" presStyleLbl="solidFgAcc1" presStyleIdx="6" presStyleCnt="7"/>
      <dgm:spPr/>
    </dgm:pt>
  </dgm:ptLst>
  <dgm:cxnLst>
    <dgm:cxn modelId="{5D458008-88EF-4D30-8B9D-6A1E7A1F00DC}" type="presOf" srcId="{F66C56DB-6F9F-47E6-AD3A-35DF1DC6818D}" destId="{3F1E1B1C-51A6-4A43-BFDA-C7B8D360790A}" srcOrd="0" destOrd="0" presId="urn:microsoft.com/office/officeart/2008/layout/VerticalCurvedList"/>
    <dgm:cxn modelId="{048D101A-C9A7-45B6-95DB-97FFD1470C2A}" type="presOf" srcId="{C7442526-8C1A-404E-B56B-91DD251AD0B9}" destId="{C532EF95-83BA-4300-84ED-3C1A8545FDBE}" srcOrd="0" destOrd="0" presId="urn:microsoft.com/office/officeart/2008/layout/VerticalCurvedList"/>
    <dgm:cxn modelId="{188B2C2D-035D-43BE-8318-8C3847EC7A73}" type="presOf" srcId="{6D28BE64-4B99-4936-BCC4-534698FB6A3B}" destId="{0D9D8C57-EFA2-471C-AFB8-1E5A1F6785B9}" srcOrd="0" destOrd="0" presId="urn:microsoft.com/office/officeart/2008/layout/VerticalCurvedList"/>
    <dgm:cxn modelId="{53D7053D-B914-425D-9BD9-5485F4C2A2CF}" srcId="{81F6B11E-EF4F-44DB-8875-DD9B1F38009E}" destId="{A53CC1A7-CB3E-491D-8695-CDA9F9610C39}" srcOrd="5" destOrd="0" parTransId="{68727DD3-0469-4CFF-8BB9-DBF3BDE65293}" sibTransId="{B6ED46A7-EB95-4561-9481-B07C11CF8D2A}"/>
    <dgm:cxn modelId="{AC78CD5C-7A83-467D-9FC3-07AE3702608C}" type="presOf" srcId="{A53CC1A7-CB3E-491D-8695-CDA9F9610C39}" destId="{42382DEC-0264-46DE-83E9-8DACAABEB03C}" srcOrd="0" destOrd="0" presId="urn:microsoft.com/office/officeart/2008/layout/VerticalCurvedList"/>
    <dgm:cxn modelId="{23D95753-ADA3-426D-ADC5-154C9B216CC2}" srcId="{81F6B11E-EF4F-44DB-8875-DD9B1F38009E}" destId="{C0D4EFBA-D5BE-4DFF-B8D1-63C76AEBAB4F}" srcOrd="9" destOrd="0" parTransId="{C6766039-AFAF-461E-83D7-33E5AA1F55AE}" sibTransId="{361220FA-48FE-4178-B875-440A44FB727B}"/>
    <dgm:cxn modelId="{0FCBE25A-BC30-4F06-BFF2-BA2E122AC451}" type="presOf" srcId="{0BBE7ACA-0B5D-43A4-9A7F-D6FE3055B547}" destId="{6AFF407A-851C-4547-94AA-31F0438088B3}" srcOrd="0" destOrd="0" presId="urn:microsoft.com/office/officeart/2008/layout/VerticalCurvedList"/>
    <dgm:cxn modelId="{A1C6ED85-D411-4ED8-9C82-D388BDBBDD4B}" srcId="{81F6B11E-EF4F-44DB-8875-DD9B1F38009E}" destId="{525A9409-984E-4F0C-BD19-67F2CACAE877}" srcOrd="0" destOrd="0" parTransId="{662A0791-5039-41CF-B57B-13D84EFE2F7A}" sibTransId="{A86FF9A0-236A-4798-BA42-AF898D2F287A}"/>
    <dgm:cxn modelId="{125C568F-4CD2-4561-8DA4-F3FDA9150033}" srcId="{81F6B11E-EF4F-44DB-8875-DD9B1F38009E}" destId="{6D28BE64-4B99-4936-BCC4-534698FB6A3B}" srcOrd="2" destOrd="0" parTransId="{5EB8B050-4FA9-4AB1-A5BC-F8D87D350470}" sibTransId="{47B64D80-C166-4FB3-8F15-896B94C3F73E}"/>
    <dgm:cxn modelId="{32185A9B-6813-4F16-B74A-6B6C7D2D5AC7}" type="presOf" srcId="{525A9409-984E-4F0C-BD19-67F2CACAE877}" destId="{90C6A8F0-DAD9-4174-A4AD-C51DC0DAE1A5}" srcOrd="0" destOrd="0" presId="urn:microsoft.com/office/officeart/2008/layout/VerticalCurvedList"/>
    <dgm:cxn modelId="{123719A0-02AB-4998-8D12-318859A44129}" type="presOf" srcId="{A86FF9A0-236A-4798-BA42-AF898D2F287A}" destId="{662C06EF-4CF6-45DA-A955-FB8ADBB4A7C7}" srcOrd="0" destOrd="0" presId="urn:microsoft.com/office/officeart/2008/layout/VerticalCurvedList"/>
    <dgm:cxn modelId="{4672C7A1-B39B-48C7-8E80-7F652D0B446E}" srcId="{81F6B11E-EF4F-44DB-8875-DD9B1F38009E}" destId="{C1CDCA53-6FF2-4F85-81AD-C534039B4184}" srcOrd="10" destOrd="0" parTransId="{90EE5093-5176-4FFE-AF2C-325230E10778}" sibTransId="{D95E1817-E8BE-4616-A560-3FDA783CA6FA}"/>
    <dgm:cxn modelId="{B53EF7A9-CCE2-4FC8-9F97-D18DD2865ECF}" srcId="{81F6B11E-EF4F-44DB-8875-DD9B1F38009E}" destId="{79A00225-D98E-4D1F-A9C5-B87AA9FA8080}" srcOrd="1" destOrd="0" parTransId="{BCDF72A1-232C-4F8D-9BA6-CBC198B1F69B}" sibTransId="{F05B1B6F-3BF8-4C58-8EB7-088F78E6AD59}"/>
    <dgm:cxn modelId="{FAF1B3AE-6FF8-45F5-90C4-CE83028E994F}" srcId="{81F6B11E-EF4F-44DB-8875-DD9B1F38009E}" destId="{C7442526-8C1A-404E-B56B-91DD251AD0B9}" srcOrd="3" destOrd="0" parTransId="{45DBE4CA-1399-41A9-BD7F-A617BCF9FC89}" sibTransId="{ACA7BCCE-7A47-4928-92C5-275B0DA90958}"/>
    <dgm:cxn modelId="{F5F33EB4-849A-48AB-9A96-292E59DAC9BC}" srcId="{81F6B11E-EF4F-44DB-8875-DD9B1F38009E}" destId="{FADECEF2-EAB6-4A8F-8E89-85570AA675F6}" srcOrd="7" destOrd="0" parTransId="{48D7DEF5-F641-48E2-ADA5-125A4AAF4B1C}" sibTransId="{063AAEE7-34EB-4129-8FD2-16C9B5FF4B04}"/>
    <dgm:cxn modelId="{0F589AC5-08B1-49D9-84FE-2F7EC69E0942}" srcId="{81F6B11E-EF4F-44DB-8875-DD9B1F38009E}" destId="{97BE4767-1364-4689-884A-1906222CA99B}" srcOrd="8" destOrd="0" parTransId="{D037314E-641E-48A3-8335-AA3AB84B0C3A}" sibTransId="{7ED231A9-14B7-4317-8E2D-E6E84E23C788}"/>
    <dgm:cxn modelId="{B37D8EED-9318-4A06-9B76-5851E8CA9C7D}" srcId="{81F6B11E-EF4F-44DB-8875-DD9B1F38009E}" destId="{F66C56DB-6F9F-47E6-AD3A-35DF1DC6818D}" srcOrd="4" destOrd="0" parTransId="{7DF20FBD-CBD8-4DF0-BCA4-2A275F64E598}" sibTransId="{A8C20906-2C1B-489A-829C-188C6061D1FB}"/>
    <dgm:cxn modelId="{7D976BEF-248D-4802-AA31-BFCB5EA5A828}" type="presOf" srcId="{81F6B11E-EF4F-44DB-8875-DD9B1F38009E}" destId="{7951B8BE-7DB6-4C94-85FB-314914A5B11F}" srcOrd="0" destOrd="0" presId="urn:microsoft.com/office/officeart/2008/layout/VerticalCurvedList"/>
    <dgm:cxn modelId="{D83CB0F5-CB96-40CE-8DC2-0ECC546EF3F7}" type="presOf" srcId="{79A00225-D98E-4D1F-A9C5-B87AA9FA8080}" destId="{CB540F85-8FAB-4704-946C-04CB441131CA}" srcOrd="0" destOrd="0" presId="urn:microsoft.com/office/officeart/2008/layout/VerticalCurvedList"/>
    <dgm:cxn modelId="{0E317AFE-55E3-480B-8D31-1533F8BC3179}" srcId="{81F6B11E-EF4F-44DB-8875-DD9B1F38009E}" destId="{0BBE7ACA-0B5D-43A4-9A7F-D6FE3055B547}" srcOrd="6" destOrd="0" parTransId="{B3477BBA-84FB-473B-81BB-5F2585F30ED3}" sibTransId="{89ACDCF5-D4D7-4E2D-9BD1-E604F250B1BB}"/>
    <dgm:cxn modelId="{60349EAE-3E5C-469C-BF5F-CEB7B62970FB}" type="presParOf" srcId="{7951B8BE-7DB6-4C94-85FB-314914A5B11F}" destId="{D1FEB39A-21C0-4862-AC76-13006280D473}" srcOrd="0" destOrd="0" presId="urn:microsoft.com/office/officeart/2008/layout/VerticalCurvedList"/>
    <dgm:cxn modelId="{A92D262F-48BB-4D99-A612-9B3291C73FCA}" type="presParOf" srcId="{D1FEB39A-21C0-4862-AC76-13006280D473}" destId="{C6E5B6F0-BC01-4664-91FC-4DC6E566DB04}" srcOrd="0" destOrd="0" presId="urn:microsoft.com/office/officeart/2008/layout/VerticalCurvedList"/>
    <dgm:cxn modelId="{265757D2-47CF-464E-AD1C-2819841E25CE}" type="presParOf" srcId="{C6E5B6F0-BC01-4664-91FC-4DC6E566DB04}" destId="{EE282BAE-64E6-41CA-856A-F3CBF5ACCA9F}" srcOrd="0" destOrd="0" presId="urn:microsoft.com/office/officeart/2008/layout/VerticalCurvedList"/>
    <dgm:cxn modelId="{73070621-2456-44E1-9442-067733BC4057}" type="presParOf" srcId="{C6E5B6F0-BC01-4664-91FC-4DC6E566DB04}" destId="{662C06EF-4CF6-45DA-A955-FB8ADBB4A7C7}" srcOrd="1" destOrd="0" presId="urn:microsoft.com/office/officeart/2008/layout/VerticalCurvedList"/>
    <dgm:cxn modelId="{F1C4FB30-3392-4DBC-AB03-5B0F9E20E771}" type="presParOf" srcId="{C6E5B6F0-BC01-4664-91FC-4DC6E566DB04}" destId="{4374B3BC-C991-423D-B078-4FC1A694AEA2}" srcOrd="2" destOrd="0" presId="urn:microsoft.com/office/officeart/2008/layout/VerticalCurvedList"/>
    <dgm:cxn modelId="{929B51C6-55B4-4390-A3DA-1BCE48B4306B}" type="presParOf" srcId="{C6E5B6F0-BC01-4664-91FC-4DC6E566DB04}" destId="{A3FFDCED-F3F4-40D2-8BEB-0D8219865F41}" srcOrd="3" destOrd="0" presId="urn:microsoft.com/office/officeart/2008/layout/VerticalCurvedList"/>
    <dgm:cxn modelId="{401BA00C-F4D1-4358-A90C-B9FF417F5549}" type="presParOf" srcId="{D1FEB39A-21C0-4862-AC76-13006280D473}" destId="{90C6A8F0-DAD9-4174-A4AD-C51DC0DAE1A5}" srcOrd="1" destOrd="0" presId="urn:microsoft.com/office/officeart/2008/layout/VerticalCurvedList"/>
    <dgm:cxn modelId="{C9399975-97FA-4CF7-AB25-78A7A8F5BBF4}" type="presParOf" srcId="{D1FEB39A-21C0-4862-AC76-13006280D473}" destId="{AE22E897-398B-487C-85FC-2480A26B8672}" srcOrd="2" destOrd="0" presId="urn:microsoft.com/office/officeart/2008/layout/VerticalCurvedList"/>
    <dgm:cxn modelId="{667503BD-34DD-4A59-BA4A-176DDC851C5E}" type="presParOf" srcId="{AE22E897-398B-487C-85FC-2480A26B8672}" destId="{DCA8777E-3034-442B-80AB-C6547D1BFB0F}" srcOrd="0" destOrd="0" presId="urn:microsoft.com/office/officeart/2008/layout/VerticalCurvedList"/>
    <dgm:cxn modelId="{F2D5FC4E-C82E-47F3-8283-085BAF722557}" type="presParOf" srcId="{D1FEB39A-21C0-4862-AC76-13006280D473}" destId="{CB540F85-8FAB-4704-946C-04CB441131CA}" srcOrd="3" destOrd="0" presId="urn:microsoft.com/office/officeart/2008/layout/VerticalCurvedList"/>
    <dgm:cxn modelId="{AD78129C-5830-4C0B-B23B-FEE578B4436E}" type="presParOf" srcId="{D1FEB39A-21C0-4862-AC76-13006280D473}" destId="{71354696-71E0-4DB5-AADD-A0A799647BE8}" srcOrd="4" destOrd="0" presId="urn:microsoft.com/office/officeart/2008/layout/VerticalCurvedList"/>
    <dgm:cxn modelId="{370622E5-762E-4F4E-8ECF-7DE7742BF9B3}" type="presParOf" srcId="{71354696-71E0-4DB5-AADD-A0A799647BE8}" destId="{0934BDC0-947F-4160-B49F-9A74416F4067}" srcOrd="0" destOrd="0" presId="urn:microsoft.com/office/officeart/2008/layout/VerticalCurvedList"/>
    <dgm:cxn modelId="{D642123B-56E1-4120-B0EE-59052A04C047}" type="presParOf" srcId="{D1FEB39A-21C0-4862-AC76-13006280D473}" destId="{0D9D8C57-EFA2-471C-AFB8-1E5A1F6785B9}" srcOrd="5" destOrd="0" presId="urn:microsoft.com/office/officeart/2008/layout/VerticalCurvedList"/>
    <dgm:cxn modelId="{A7DA0C1F-5D48-4654-9DE1-BCA927D17682}" type="presParOf" srcId="{D1FEB39A-21C0-4862-AC76-13006280D473}" destId="{C67616FB-7C5F-471B-9EE0-7CB81AE59826}" srcOrd="6" destOrd="0" presId="urn:microsoft.com/office/officeart/2008/layout/VerticalCurvedList"/>
    <dgm:cxn modelId="{1234D552-13EE-494F-A806-E4E66F59D192}" type="presParOf" srcId="{C67616FB-7C5F-471B-9EE0-7CB81AE59826}" destId="{8D62132B-21E8-4562-B8D9-E75A8C88D059}" srcOrd="0" destOrd="0" presId="urn:microsoft.com/office/officeart/2008/layout/VerticalCurvedList"/>
    <dgm:cxn modelId="{2E052F5B-CBE1-4A43-8611-B4348AB3B83B}" type="presParOf" srcId="{D1FEB39A-21C0-4862-AC76-13006280D473}" destId="{C532EF95-83BA-4300-84ED-3C1A8545FDBE}" srcOrd="7" destOrd="0" presId="urn:microsoft.com/office/officeart/2008/layout/VerticalCurvedList"/>
    <dgm:cxn modelId="{AB62F0A4-AACA-4A40-BCDA-662091C780EE}" type="presParOf" srcId="{D1FEB39A-21C0-4862-AC76-13006280D473}" destId="{F25BE1D5-9DA3-4089-A671-2F7B14251827}" srcOrd="8" destOrd="0" presId="urn:microsoft.com/office/officeart/2008/layout/VerticalCurvedList"/>
    <dgm:cxn modelId="{0D8AB32E-1F69-4CE5-B185-186C08EAFE3B}" type="presParOf" srcId="{F25BE1D5-9DA3-4089-A671-2F7B14251827}" destId="{63516B54-9525-4C64-ADE7-36121DCFAF0D}" srcOrd="0" destOrd="0" presId="urn:microsoft.com/office/officeart/2008/layout/VerticalCurvedList"/>
    <dgm:cxn modelId="{CA470702-CA9A-4C87-9E2B-9EE5120180A0}" type="presParOf" srcId="{D1FEB39A-21C0-4862-AC76-13006280D473}" destId="{3F1E1B1C-51A6-4A43-BFDA-C7B8D360790A}" srcOrd="9" destOrd="0" presId="urn:microsoft.com/office/officeart/2008/layout/VerticalCurvedList"/>
    <dgm:cxn modelId="{81D61B32-1705-40F6-BD18-B45C54E0A214}" type="presParOf" srcId="{D1FEB39A-21C0-4862-AC76-13006280D473}" destId="{583086DF-042F-4EED-9E98-53AAF9AD1AC1}" srcOrd="10" destOrd="0" presId="urn:microsoft.com/office/officeart/2008/layout/VerticalCurvedList"/>
    <dgm:cxn modelId="{85511B21-7F79-4FDE-831E-568DD28E4366}" type="presParOf" srcId="{583086DF-042F-4EED-9E98-53AAF9AD1AC1}" destId="{C4103780-B034-4AE3-AD4F-650D47B67506}" srcOrd="0" destOrd="0" presId="urn:microsoft.com/office/officeart/2008/layout/VerticalCurvedList"/>
    <dgm:cxn modelId="{2A0A2F85-192E-4D8D-8415-D59E41C0F22A}" type="presParOf" srcId="{D1FEB39A-21C0-4862-AC76-13006280D473}" destId="{42382DEC-0264-46DE-83E9-8DACAABEB03C}" srcOrd="11" destOrd="0" presId="urn:microsoft.com/office/officeart/2008/layout/VerticalCurvedList"/>
    <dgm:cxn modelId="{98B37D19-93EA-40A1-A663-D1D4E15C360D}" type="presParOf" srcId="{D1FEB39A-21C0-4862-AC76-13006280D473}" destId="{04FB0243-E9AB-488F-8013-81BE40DAFBBB}" srcOrd="12" destOrd="0" presId="urn:microsoft.com/office/officeart/2008/layout/VerticalCurvedList"/>
    <dgm:cxn modelId="{E8E1EE28-ECAA-47D0-8F0C-6E8F118F312C}" type="presParOf" srcId="{04FB0243-E9AB-488F-8013-81BE40DAFBBB}" destId="{62C2F5B4-CB14-4BFC-9046-DD54B2EF385A}" srcOrd="0" destOrd="0" presId="urn:microsoft.com/office/officeart/2008/layout/VerticalCurvedList"/>
    <dgm:cxn modelId="{B23C6A43-CF3B-4DD7-B6AE-22525140AB46}" type="presParOf" srcId="{D1FEB39A-21C0-4862-AC76-13006280D473}" destId="{6AFF407A-851C-4547-94AA-31F0438088B3}" srcOrd="13" destOrd="0" presId="urn:microsoft.com/office/officeart/2008/layout/VerticalCurvedList"/>
    <dgm:cxn modelId="{800855A9-19D0-4BB5-88D5-D90B607CBBFC}" type="presParOf" srcId="{D1FEB39A-21C0-4862-AC76-13006280D473}" destId="{097CEDFB-020A-4B1F-9918-A6172964FD98}" srcOrd="14" destOrd="0" presId="urn:microsoft.com/office/officeart/2008/layout/VerticalCurvedList"/>
    <dgm:cxn modelId="{93841069-F2CA-4E48-BD7D-ACDCB2397C1D}" type="presParOf" srcId="{097CEDFB-020A-4B1F-9918-A6172964FD98}" destId="{D02A56AE-8683-49C5-93C9-EB0F324461D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614DE9C-DC63-4691-8F53-8D090BFED4E3}"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n-GB"/>
        </a:p>
      </dgm:t>
    </dgm:pt>
    <dgm:pt modelId="{0E2D9D32-225C-4710-8DA7-6F109E29A325}">
      <dgm:prSet phldrT="[Text]"/>
      <dgm:spPr>
        <a:ln w="28575">
          <a:solidFill>
            <a:schemeClr val="accent3"/>
          </a:solidFill>
        </a:ln>
      </dgm:spPr>
      <dgm:t>
        <a:bodyPr/>
        <a:lstStyle/>
        <a:p>
          <a:r>
            <a:rPr lang="en-GB">
              <a:solidFill>
                <a:schemeClr val="tx1"/>
              </a:solidFill>
            </a:rPr>
            <a:t>I feel like I am going to be sick</a:t>
          </a:r>
        </a:p>
      </dgm:t>
    </dgm:pt>
    <dgm:pt modelId="{303DA377-7783-4574-9894-E9AD491410CF}" type="parTrans" cxnId="{7A9907EF-972F-4BB1-8351-D05737196404}">
      <dgm:prSet/>
      <dgm:spPr/>
      <dgm:t>
        <a:bodyPr/>
        <a:lstStyle/>
        <a:p>
          <a:endParaRPr lang="en-GB">
            <a:solidFill>
              <a:schemeClr val="tx1"/>
            </a:solidFill>
          </a:endParaRPr>
        </a:p>
      </dgm:t>
    </dgm:pt>
    <dgm:pt modelId="{3288CF5A-C4BE-458C-97CD-D417F7475ED8}" type="sibTrans" cxnId="{7A9907EF-972F-4BB1-8351-D05737196404}">
      <dgm:prSet/>
      <dgm:spPr/>
      <dgm:t>
        <a:bodyPr/>
        <a:lstStyle/>
        <a:p>
          <a:endParaRPr lang="en-GB">
            <a:solidFill>
              <a:schemeClr val="tx1"/>
            </a:solidFill>
          </a:endParaRPr>
        </a:p>
      </dgm:t>
    </dgm:pt>
    <dgm:pt modelId="{34599049-108A-4A7B-B52C-ADB194124041}">
      <dgm:prSet phldrT="[Text]"/>
      <dgm:spPr>
        <a:ln w="28575">
          <a:solidFill>
            <a:schemeClr val="accent3"/>
          </a:solidFill>
        </a:ln>
      </dgm:spPr>
      <dgm:t>
        <a:bodyPr/>
        <a:lstStyle/>
        <a:p>
          <a:r>
            <a:rPr lang="en-GB">
              <a:solidFill>
                <a:schemeClr val="tx1"/>
              </a:solidFill>
            </a:rPr>
            <a:t>I feel really hot</a:t>
          </a:r>
        </a:p>
      </dgm:t>
    </dgm:pt>
    <dgm:pt modelId="{5FEBA9B9-F722-4876-8BBB-D22970A364A5}" type="parTrans" cxnId="{87596567-33E0-4831-89FF-0D900B4EC2F8}">
      <dgm:prSet/>
      <dgm:spPr/>
      <dgm:t>
        <a:bodyPr/>
        <a:lstStyle/>
        <a:p>
          <a:endParaRPr lang="en-GB">
            <a:solidFill>
              <a:schemeClr val="tx1"/>
            </a:solidFill>
          </a:endParaRPr>
        </a:p>
      </dgm:t>
    </dgm:pt>
    <dgm:pt modelId="{77C53EBE-3082-48B3-8FF0-FDC2437420AD}" type="sibTrans" cxnId="{87596567-33E0-4831-89FF-0D900B4EC2F8}">
      <dgm:prSet/>
      <dgm:spPr/>
      <dgm:t>
        <a:bodyPr/>
        <a:lstStyle/>
        <a:p>
          <a:endParaRPr lang="en-GB">
            <a:solidFill>
              <a:schemeClr val="tx1"/>
            </a:solidFill>
          </a:endParaRPr>
        </a:p>
      </dgm:t>
    </dgm:pt>
    <dgm:pt modelId="{88F1F27D-028D-45FC-ADC6-9FA39A6FD332}">
      <dgm:prSet phldrT="[Text]"/>
      <dgm:spPr>
        <a:ln w="28575">
          <a:solidFill>
            <a:schemeClr val="accent3"/>
          </a:solidFill>
        </a:ln>
      </dgm:spPr>
      <dgm:t>
        <a:bodyPr/>
        <a:lstStyle/>
        <a:p>
          <a:r>
            <a:rPr lang="en-GB">
              <a:solidFill>
                <a:schemeClr val="tx1"/>
              </a:solidFill>
            </a:rPr>
            <a:t>My heart is beating really fast</a:t>
          </a:r>
        </a:p>
      </dgm:t>
    </dgm:pt>
    <dgm:pt modelId="{0C80CAA3-AE71-4F7D-956A-3C6BB98D76C3}" type="parTrans" cxnId="{C6380373-C289-4BE2-9D15-9DC9CC8FF715}">
      <dgm:prSet/>
      <dgm:spPr/>
      <dgm:t>
        <a:bodyPr/>
        <a:lstStyle/>
        <a:p>
          <a:endParaRPr lang="en-GB">
            <a:solidFill>
              <a:schemeClr val="tx1"/>
            </a:solidFill>
          </a:endParaRPr>
        </a:p>
      </dgm:t>
    </dgm:pt>
    <dgm:pt modelId="{D4116DBA-29F0-48C9-ADDC-ECCE3E334C69}" type="sibTrans" cxnId="{C6380373-C289-4BE2-9D15-9DC9CC8FF715}">
      <dgm:prSet/>
      <dgm:spPr/>
      <dgm:t>
        <a:bodyPr/>
        <a:lstStyle/>
        <a:p>
          <a:endParaRPr lang="en-GB">
            <a:solidFill>
              <a:schemeClr val="tx1"/>
            </a:solidFill>
          </a:endParaRPr>
        </a:p>
      </dgm:t>
    </dgm:pt>
    <dgm:pt modelId="{77F01989-8D13-4B57-A812-E50A19A026DC}">
      <dgm:prSet phldrT="[Text]"/>
      <dgm:spPr>
        <a:ln w="28575">
          <a:solidFill>
            <a:schemeClr val="accent3"/>
          </a:solidFill>
        </a:ln>
      </dgm:spPr>
      <dgm:t>
        <a:bodyPr/>
        <a:lstStyle/>
        <a:p>
          <a:r>
            <a:rPr lang="en-GB">
              <a:solidFill>
                <a:schemeClr val="tx1"/>
              </a:solidFill>
            </a:rPr>
            <a:t>My eyes feel really itchy and are red</a:t>
          </a:r>
        </a:p>
      </dgm:t>
    </dgm:pt>
    <dgm:pt modelId="{2B84B9B0-8816-47F0-92A0-F626BB8C2F71}" type="parTrans" cxnId="{4E383013-9A31-4854-AF88-F19E8F5B06DA}">
      <dgm:prSet/>
      <dgm:spPr/>
      <dgm:t>
        <a:bodyPr/>
        <a:lstStyle/>
        <a:p>
          <a:endParaRPr lang="en-GB">
            <a:solidFill>
              <a:schemeClr val="tx1"/>
            </a:solidFill>
          </a:endParaRPr>
        </a:p>
      </dgm:t>
    </dgm:pt>
    <dgm:pt modelId="{954BC813-70C1-4ADF-B475-F76228E963A6}" type="sibTrans" cxnId="{4E383013-9A31-4854-AF88-F19E8F5B06DA}">
      <dgm:prSet/>
      <dgm:spPr/>
      <dgm:t>
        <a:bodyPr/>
        <a:lstStyle/>
        <a:p>
          <a:endParaRPr lang="en-GB">
            <a:solidFill>
              <a:schemeClr val="tx1"/>
            </a:solidFill>
          </a:endParaRPr>
        </a:p>
      </dgm:t>
    </dgm:pt>
    <dgm:pt modelId="{B380D338-890E-4E36-8DC2-8D16376F5555}">
      <dgm:prSet phldrT="[Text]"/>
      <dgm:spPr>
        <a:ln w="28575">
          <a:solidFill>
            <a:schemeClr val="accent3"/>
          </a:solidFill>
        </a:ln>
      </dgm:spPr>
      <dgm:t>
        <a:bodyPr/>
        <a:lstStyle/>
        <a:p>
          <a:r>
            <a:rPr lang="en-GB">
              <a:solidFill>
                <a:schemeClr val="tx1"/>
              </a:solidFill>
            </a:rPr>
            <a:t>I want sausages for my tea tonight</a:t>
          </a:r>
        </a:p>
      </dgm:t>
    </dgm:pt>
    <dgm:pt modelId="{9B8FE2B0-CFEC-41F7-8D16-9944C894672F}" type="parTrans" cxnId="{570D7BF7-FAEA-4322-8B4C-5BDFD9D9CC0D}">
      <dgm:prSet/>
      <dgm:spPr/>
      <dgm:t>
        <a:bodyPr/>
        <a:lstStyle/>
        <a:p>
          <a:endParaRPr lang="en-GB">
            <a:solidFill>
              <a:schemeClr val="tx1"/>
            </a:solidFill>
          </a:endParaRPr>
        </a:p>
      </dgm:t>
    </dgm:pt>
    <dgm:pt modelId="{8C3E5FE3-8E3F-4DD3-B3FA-C4A9B8AF899D}" type="sibTrans" cxnId="{570D7BF7-FAEA-4322-8B4C-5BDFD9D9CC0D}">
      <dgm:prSet/>
      <dgm:spPr/>
      <dgm:t>
        <a:bodyPr/>
        <a:lstStyle/>
        <a:p>
          <a:endParaRPr lang="en-GB">
            <a:solidFill>
              <a:schemeClr val="tx1"/>
            </a:solidFill>
          </a:endParaRPr>
        </a:p>
      </dgm:t>
    </dgm:pt>
    <dgm:pt modelId="{C906E486-044F-4D40-8D7F-064FF5880FE8}">
      <dgm:prSet phldrT="[Text]"/>
      <dgm:spPr>
        <a:ln w="28575">
          <a:solidFill>
            <a:schemeClr val="accent3"/>
          </a:solidFill>
        </a:ln>
      </dgm:spPr>
      <dgm:t>
        <a:bodyPr/>
        <a:lstStyle/>
        <a:p>
          <a:r>
            <a:rPr lang="en-GB">
              <a:solidFill>
                <a:schemeClr val="tx1"/>
              </a:solidFill>
            </a:rPr>
            <a:t>My tongue feels fat and swollen</a:t>
          </a:r>
        </a:p>
      </dgm:t>
    </dgm:pt>
    <dgm:pt modelId="{8F4D3453-005E-4D69-8FC5-3D9523FC4DC6}" type="parTrans" cxnId="{15124B0D-571B-4234-81AD-037DC1D3AC21}">
      <dgm:prSet/>
      <dgm:spPr/>
      <dgm:t>
        <a:bodyPr/>
        <a:lstStyle/>
        <a:p>
          <a:endParaRPr lang="en-GB">
            <a:solidFill>
              <a:schemeClr val="tx1"/>
            </a:solidFill>
          </a:endParaRPr>
        </a:p>
      </dgm:t>
    </dgm:pt>
    <dgm:pt modelId="{5E2986F3-A952-483D-8DCD-7113562982D6}" type="sibTrans" cxnId="{15124B0D-571B-4234-81AD-037DC1D3AC21}">
      <dgm:prSet/>
      <dgm:spPr/>
      <dgm:t>
        <a:bodyPr/>
        <a:lstStyle/>
        <a:p>
          <a:endParaRPr lang="en-GB">
            <a:solidFill>
              <a:schemeClr val="tx1"/>
            </a:solidFill>
          </a:endParaRPr>
        </a:p>
      </dgm:t>
    </dgm:pt>
    <dgm:pt modelId="{571FE346-32D8-49D9-B8C8-9D8C78C328C5}">
      <dgm:prSet phldrT="[Text]"/>
      <dgm:spPr>
        <a:ln w="28575">
          <a:solidFill>
            <a:schemeClr val="accent3"/>
          </a:solidFill>
        </a:ln>
      </dgm:spPr>
      <dgm:t>
        <a:bodyPr/>
        <a:lstStyle/>
        <a:p>
          <a:r>
            <a:rPr lang="en-GB">
              <a:solidFill>
                <a:schemeClr val="tx1"/>
              </a:solidFill>
            </a:rPr>
            <a:t>I feel dizzy</a:t>
          </a:r>
        </a:p>
      </dgm:t>
    </dgm:pt>
    <dgm:pt modelId="{562DD338-E533-4645-898B-FF58B979EC4B}" type="parTrans" cxnId="{5D7C272A-3844-4F74-A906-82EB3DCD135B}">
      <dgm:prSet/>
      <dgm:spPr/>
      <dgm:t>
        <a:bodyPr/>
        <a:lstStyle/>
        <a:p>
          <a:endParaRPr lang="en-GB">
            <a:solidFill>
              <a:schemeClr val="tx1"/>
            </a:solidFill>
          </a:endParaRPr>
        </a:p>
      </dgm:t>
    </dgm:pt>
    <dgm:pt modelId="{E08455EA-39B9-41E2-BE8E-603735C2E06F}" type="sibTrans" cxnId="{5D7C272A-3844-4F74-A906-82EB3DCD135B}">
      <dgm:prSet/>
      <dgm:spPr/>
      <dgm:t>
        <a:bodyPr/>
        <a:lstStyle/>
        <a:p>
          <a:endParaRPr lang="en-GB">
            <a:solidFill>
              <a:schemeClr val="tx1"/>
            </a:solidFill>
          </a:endParaRPr>
        </a:p>
      </dgm:t>
    </dgm:pt>
    <dgm:pt modelId="{6DE53225-C2E5-46BF-8FF9-57F115085454}">
      <dgm:prSet phldrT="[Text]"/>
      <dgm:spPr>
        <a:ln w="28575">
          <a:solidFill>
            <a:schemeClr val="accent3"/>
          </a:solidFill>
        </a:ln>
      </dgm:spPr>
      <dgm:t>
        <a:bodyPr/>
        <a:lstStyle/>
        <a:p>
          <a:r>
            <a:rPr lang="en-GB">
              <a:solidFill>
                <a:schemeClr val="tx1"/>
              </a:solidFill>
            </a:rPr>
            <a:t>I need to do my homework</a:t>
          </a:r>
        </a:p>
      </dgm:t>
    </dgm:pt>
    <dgm:pt modelId="{42BD4CDA-32B0-4021-AFC6-43340A9E0458}" type="parTrans" cxnId="{AB8D2C0D-0743-4885-9580-9625E6A3167D}">
      <dgm:prSet/>
      <dgm:spPr/>
      <dgm:t>
        <a:bodyPr/>
        <a:lstStyle/>
        <a:p>
          <a:endParaRPr lang="en-GB">
            <a:solidFill>
              <a:schemeClr val="tx1"/>
            </a:solidFill>
          </a:endParaRPr>
        </a:p>
      </dgm:t>
    </dgm:pt>
    <dgm:pt modelId="{036243F6-09CC-4445-98F6-506C4CA8AC2E}" type="sibTrans" cxnId="{AB8D2C0D-0743-4885-9580-9625E6A3167D}">
      <dgm:prSet/>
      <dgm:spPr/>
      <dgm:t>
        <a:bodyPr/>
        <a:lstStyle/>
        <a:p>
          <a:endParaRPr lang="en-GB">
            <a:solidFill>
              <a:schemeClr val="tx1"/>
            </a:solidFill>
          </a:endParaRPr>
        </a:p>
      </dgm:t>
    </dgm:pt>
    <dgm:pt modelId="{35E6EDC8-B0F9-48D0-9552-C8BFE9474E28}">
      <dgm:prSet phldrT="[Text]"/>
      <dgm:spPr>
        <a:ln w="28575">
          <a:solidFill>
            <a:schemeClr val="accent3"/>
          </a:solidFill>
        </a:ln>
      </dgm:spPr>
      <dgm:t>
        <a:bodyPr/>
        <a:lstStyle/>
        <a:p>
          <a:r>
            <a:rPr lang="en-GB">
              <a:solidFill>
                <a:schemeClr val="tx1"/>
              </a:solidFill>
            </a:rPr>
            <a:t>My skin feels hot and is itching</a:t>
          </a:r>
        </a:p>
      </dgm:t>
    </dgm:pt>
    <dgm:pt modelId="{00C85730-931A-4516-8566-E39AC7CF431C}" type="parTrans" cxnId="{BDDD0BFB-1BC4-4A75-BF47-48BF9139E860}">
      <dgm:prSet/>
      <dgm:spPr/>
      <dgm:t>
        <a:bodyPr/>
        <a:lstStyle/>
        <a:p>
          <a:endParaRPr lang="en-GB">
            <a:solidFill>
              <a:schemeClr val="tx1"/>
            </a:solidFill>
          </a:endParaRPr>
        </a:p>
      </dgm:t>
    </dgm:pt>
    <dgm:pt modelId="{A054C1E6-0863-4DB2-A915-51ACA64BB653}" type="sibTrans" cxnId="{BDDD0BFB-1BC4-4A75-BF47-48BF9139E860}">
      <dgm:prSet/>
      <dgm:spPr/>
      <dgm:t>
        <a:bodyPr/>
        <a:lstStyle/>
        <a:p>
          <a:endParaRPr lang="en-GB">
            <a:solidFill>
              <a:schemeClr val="tx1"/>
            </a:solidFill>
          </a:endParaRPr>
        </a:p>
      </dgm:t>
    </dgm:pt>
    <dgm:pt modelId="{66814180-72EF-4D6E-BC83-5675667639D8}">
      <dgm:prSet phldrT="[Text]"/>
      <dgm:spPr>
        <a:ln w="28575">
          <a:solidFill>
            <a:schemeClr val="accent3"/>
          </a:solidFill>
        </a:ln>
      </dgm:spPr>
      <dgm:t>
        <a:bodyPr/>
        <a:lstStyle/>
        <a:p>
          <a:r>
            <a:rPr lang="en-GB">
              <a:solidFill>
                <a:schemeClr val="tx1"/>
              </a:solidFill>
            </a:rPr>
            <a:t>I need to go to the shops</a:t>
          </a:r>
        </a:p>
      </dgm:t>
    </dgm:pt>
    <dgm:pt modelId="{3E1D0577-D47A-4B3F-BCE9-227A05B03889}" type="parTrans" cxnId="{6C5C56D2-B7A8-4F74-A828-5E4FEE22701C}">
      <dgm:prSet/>
      <dgm:spPr/>
      <dgm:t>
        <a:bodyPr/>
        <a:lstStyle/>
        <a:p>
          <a:endParaRPr lang="en-GB">
            <a:solidFill>
              <a:schemeClr val="tx1"/>
            </a:solidFill>
          </a:endParaRPr>
        </a:p>
      </dgm:t>
    </dgm:pt>
    <dgm:pt modelId="{15834F52-9A49-4775-9D57-AA7EE7F3F855}" type="sibTrans" cxnId="{6C5C56D2-B7A8-4F74-A828-5E4FEE22701C}">
      <dgm:prSet/>
      <dgm:spPr/>
      <dgm:t>
        <a:bodyPr/>
        <a:lstStyle/>
        <a:p>
          <a:endParaRPr lang="en-GB">
            <a:solidFill>
              <a:schemeClr val="tx1"/>
            </a:solidFill>
          </a:endParaRPr>
        </a:p>
      </dgm:t>
    </dgm:pt>
    <dgm:pt modelId="{C5E90524-9508-49D2-92C2-63F0CCE46544}">
      <dgm:prSet phldrT="[Text]"/>
      <dgm:spPr>
        <a:ln w="28575">
          <a:solidFill>
            <a:schemeClr val="accent3"/>
          </a:solidFill>
        </a:ln>
      </dgm:spPr>
      <dgm:t>
        <a:bodyPr/>
        <a:lstStyle/>
        <a:p>
          <a:r>
            <a:rPr lang="en-GB">
              <a:solidFill>
                <a:schemeClr val="tx1"/>
              </a:solidFill>
            </a:rPr>
            <a:t>My face is swelling</a:t>
          </a:r>
        </a:p>
      </dgm:t>
    </dgm:pt>
    <dgm:pt modelId="{FDAE9C6F-5B44-4E69-9FDF-3CD0B2026F9C}" type="parTrans" cxnId="{6A881663-0604-4774-A59D-413368EE8332}">
      <dgm:prSet/>
      <dgm:spPr/>
      <dgm:t>
        <a:bodyPr/>
        <a:lstStyle/>
        <a:p>
          <a:endParaRPr lang="en-GB">
            <a:solidFill>
              <a:schemeClr val="tx1"/>
            </a:solidFill>
          </a:endParaRPr>
        </a:p>
      </dgm:t>
    </dgm:pt>
    <dgm:pt modelId="{1174CA3B-9AC0-4BC8-A392-7A4D937AE8E2}" type="sibTrans" cxnId="{6A881663-0604-4774-A59D-413368EE8332}">
      <dgm:prSet/>
      <dgm:spPr/>
      <dgm:t>
        <a:bodyPr/>
        <a:lstStyle/>
        <a:p>
          <a:endParaRPr lang="en-GB">
            <a:solidFill>
              <a:schemeClr val="tx1"/>
            </a:solidFill>
          </a:endParaRPr>
        </a:p>
      </dgm:t>
    </dgm:pt>
    <dgm:pt modelId="{DC9605C2-923D-47D1-B2CB-72FC12F32509}">
      <dgm:prSet phldrT="[Text]"/>
      <dgm:spPr>
        <a:ln w="28575">
          <a:solidFill>
            <a:schemeClr val="accent3"/>
          </a:solidFill>
        </a:ln>
      </dgm:spPr>
      <dgm:t>
        <a:bodyPr/>
        <a:lstStyle/>
        <a:p>
          <a:r>
            <a:rPr lang="en-GB">
              <a:solidFill>
                <a:schemeClr val="tx1"/>
              </a:solidFill>
            </a:rPr>
            <a:t>I am finding it more difficult to breathe</a:t>
          </a:r>
        </a:p>
      </dgm:t>
    </dgm:pt>
    <dgm:pt modelId="{11D2B715-73B7-4967-8B87-3C2627F9C282}" type="parTrans" cxnId="{0FB1797A-9D1D-4378-B7F4-5F48D1555ECF}">
      <dgm:prSet/>
      <dgm:spPr/>
      <dgm:t>
        <a:bodyPr/>
        <a:lstStyle/>
        <a:p>
          <a:endParaRPr lang="en-GB">
            <a:solidFill>
              <a:schemeClr val="tx1"/>
            </a:solidFill>
          </a:endParaRPr>
        </a:p>
      </dgm:t>
    </dgm:pt>
    <dgm:pt modelId="{55054644-6D43-4020-A456-EC6598C4D9F4}" type="sibTrans" cxnId="{0FB1797A-9D1D-4378-B7F4-5F48D1555ECF}">
      <dgm:prSet/>
      <dgm:spPr/>
      <dgm:t>
        <a:bodyPr/>
        <a:lstStyle/>
        <a:p>
          <a:endParaRPr lang="en-GB">
            <a:solidFill>
              <a:schemeClr val="tx1"/>
            </a:solidFill>
          </a:endParaRPr>
        </a:p>
      </dgm:t>
    </dgm:pt>
    <dgm:pt modelId="{A7A35CCF-36A8-4E39-85EF-91567C2B6759}">
      <dgm:prSet phldrT="[Text]"/>
      <dgm:spPr>
        <a:ln w="28575">
          <a:solidFill>
            <a:schemeClr val="accent3"/>
          </a:solidFill>
        </a:ln>
      </dgm:spPr>
      <dgm:t>
        <a:bodyPr/>
        <a:lstStyle/>
        <a:p>
          <a:r>
            <a:rPr lang="en-GB">
              <a:solidFill>
                <a:schemeClr val="tx1"/>
              </a:solidFill>
            </a:rPr>
            <a:t>My tummy hurts</a:t>
          </a:r>
        </a:p>
      </dgm:t>
    </dgm:pt>
    <dgm:pt modelId="{3CAB72A4-A09F-4859-9E1B-F97D5EFBAC5D}" type="parTrans" cxnId="{3573F49F-99D8-420F-94DE-09A7BD200BCE}">
      <dgm:prSet/>
      <dgm:spPr/>
      <dgm:t>
        <a:bodyPr/>
        <a:lstStyle/>
        <a:p>
          <a:endParaRPr lang="en-GB">
            <a:solidFill>
              <a:schemeClr val="tx1"/>
            </a:solidFill>
          </a:endParaRPr>
        </a:p>
      </dgm:t>
    </dgm:pt>
    <dgm:pt modelId="{3C0F3ACC-887B-489B-96C0-A18D9F910888}" type="sibTrans" cxnId="{3573F49F-99D8-420F-94DE-09A7BD200BCE}">
      <dgm:prSet/>
      <dgm:spPr/>
      <dgm:t>
        <a:bodyPr/>
        <a:lstStyle/>
        <a:p>
          <a:endParaRPr lang="en-GB">
            <a:solidFill>
              <a:schemeClr val="tx1"/>
            </a:solidFill>
          </a:endParaRPr>
        </a:p>
      </dgm:t>
    </dgm:pt>
    <dgm:pt modelId="{B026680B-46A1-455F-A563-420E73A5EA86}">
      <dgm:prSet phldrT="[Text]"/>
      <dgm:spPr>
        <a:ln w="28575">
          <a:solidFill>
            <a:schemeClr val="accent3"/>
          </a:solidFill>
        </a:ln>
      </dgm:spPr>
      <dgm:t>
        <a:bodyPr/>
        <a:lstStyle/>
        <a:p>
          <a:r>
            <a:rPr lang="en-GB">
              <a:solidFill>
                <a:schemeClr val="tx1"/>
              </a:solidFill>
            </a:rPr>
            <a:t>My hands have turned blue</a:t>
          </a:r>
        </a:p>
      </dgm:t>
    </dgm:pt>
    <dgm:pt modelId="{A40951E2-87C2-4502-8717-C089FE47B24C}" type="parTrans" cxnId="{53230DAF-0A92-4CF0-A5AF-8BC8C0AD01BB}">
      <dgm:prSet/>
      <dgm:spPr/>
      <dgm:t>
        <a:bodyPr/>
        <a:lstStyle/>
        <a:p>
          <a:endParaRPr lang="en-GB">
            <a:solidFill>
              <a:schemeClr val="tx1"/>
            </a:solidFill>
          </a:endParaRPr>
        </a:p>
      </dgm:t>
    </dgm:pt>
    <dgm:pt modelId="{2A6D390C-779D-4FF3-9D40-7F3906C9A567}" type="sibTrans" cxnId="{53230DAF-0A92-4CF0-A5AF-8BC8C0AD01BB}">
      <dgm:prSet/>
      <dgm:spPr/>
      <dgm:t>
        <a:bodyPr/>
        <a:lstStyle/>
        <a:p>
          <a:endParaRPr lang="en-GB">
            <a:solidFill>
              <a:schemeClr val="tx1"/>
            </a:solidFill>
          </a:endParaRPr>
        </a:p>
      </dgm:t>
    </dgm:pt>
    <dgm:pt modelId="{0EF81E87-D8E0-4858-BD4F-9EAFFDC4CA8C}" type="pres">
      <dgm:prSet presAssocID="{4614DE9C-DC63-4691-8F53-8D090BFED4E3}" presName="diagram" presStyleCnt="0">
        <dgm:presLayoutVars>
          <dgm:dir/>
          <dgm:resizeHandles val="exact"/>
        </dgm:presLayoutVars>
      </dgm:prSet>
      <dgm:spPr/>
    </dgm:pt>
    <dgm:pt modelId="{537C5B23-AF29-4C63-8E86-718F4335F742}" type="pres">
      <dgm:prSet presAssocID="{0E2D9D32-225C-4710-8DA7-6F109E29A325}" presName="node" presStyleLbl="node1" presStyleIdx="0" presStyleCnt="14">
        <dgm:presLayoutVars>
          <dgm:bulletEnabled val="1"/>
        </dgm:presLayoutVars>
      </dgm:prSet>
      <dgm:spPr>
        <a:prstGeom prst="wedgeRoundRectCallout">
          <a:avLst/>
        </a:prstGeom>
      </dgm:spPr>
    </dgm:pt>
    <dgm:pt modelId="{DF04450B-DF71-41BB-AA96-7D4B34ADE92E}" type="pres">
      <dgm:prSet presAssocID="{3288CF5A-C4BE-458C-97CD-D417F7475ED8}" presName="sibTrans" presStyleCnt="0"/>
      <dgm:spPr/>
    </dgm:pt>
    <dgm:pt modelId="{11A41C44-4345-48B8-93BD-7D0A1071D41C}" type="pres">
      <dgm:prSet presAssocID="{34599049-108A-4A7B-B52C-ADB194124041}" presName="node" presStyleLbl="node1" presStyleIdx="1" presStyleCnt="14">
        <dgm:presLayoutVars>
          <dgm:bulletEnabled val="1"/>
        </dgm:presLayoutVars>
      </dgm:prSet>
      <dgm:spPr>
        <a:prstGeom prst="wedgeRoundRectCallout">
          <a:avLst/>
        </a:prstGeom>
      </dgm:spPr>
    </dgm:pt>
    <dgm:pt modelId="{33A24F45-A4D2-4B9D-9A51-69472B3E2A7D}" type="pres">
      <dgm:prSet presAssocID="{77C53EBE-3082-48B3-8FF0-FDC2437420AD}" presName="sibTrans" presStyleCnt="0"/>
      <dgm:spPr/>
    </dgm:pt>
    <dgm:pt modelId="{DE1375CF-EACA-473A-A139-5B8AA52170D5}" type="pres">
      <dgm:prSet presAssocID="{88F1F27D-028D-45FC-ADC6-9FA39A6FD332}" presName="node" presStyleLbl="node1" presStyleIdx="2" presStyleCnt="14">
        <dgm:presLayoutVars>
          <dgm:bulletEnabled val="1"/>
        </dgm:presLayoutVars>
      </dgm:prSet>
      <dgm:spPr>
        <a:prstGeom prst="wedgeRoundRectCallout">
          <a:avLst/>
        </a:prstGeom>
      </dgm:spPr>
    </dgm:pt>
    <dgm:pt modelId="{04D29CC5-C03D-4F55-9526-66DDECB47955}" type="pres">
      <dgm:prSet presAssocID="{D4116DBA-29F0-48C9-ADDC-ECCE3E334C69}" presName="sibTrans" presStyleCnt="0"/>
      <dgm:spPr/>
    </dgm:pt>
    <dgm:pt modelId="{03305082-CA44-4E6B-85AC-C56259B4425A}" type="pres">
      <dgm:prSet presAssocID="{77F01989-8D13-4B57-A812-E50A19A026DC}" presName="node" presStyleLbl="node1" presStyleIdx="3" presStyleCnt="14">
        <dgm:presLayoutVars>
          <dgm:bulletEnabled val="1"/>
        </dgm:presLayoutVars>
      </dgm:prSet>
      <dgm:spPr>
        <a:prstGeom prst="wedgeRoundRectCallout">
          <a:avLst/>
        </a:prstGeom>
      </dgm:spPr>
    </dgm:pt>
    <dgm:pt modelId="{572093B6-594B-4BD1-BFE0-37E8D5D28D5D}" type="pres">
      <dgm:prSet presAssocID="{954BC813-70C1-4ADF-B475-F76228E963A6}" presName="sibTrans" presStyleCnt="0"/>
      <dgm:spPr/>
    </dgm:pt>
    <dgm:pt modelId="{AFA1058A-4489-4873-BAC5-E9C97CFBF67F}" type="pres">
      <dgm:prSet presAssocID="{B380D338-890E-4E36-8DC2-8D16376F5555}" presName="node" presStyleLbl="node1" presStyleIdx="4" presStyleCnt="14">
        <dgm:presLayoutVars>
          <dgm:bulletEnabled val="1"/>
        </dgm:presLayoutVars>
      </dgm:prSet>
      <dgm:spPr>
        <a:prstGeom prst="wedgeRoundRectCallout">
          <a:avLst/>
        </a:prstGeom>
      </dgm:spPr>
    </dgm:pt>
    <dgm:pt modelId="{B662C349-0F3D-40DD-BD09-93CE8262E364}" type="pres">
      <dgm:prSet presAssocID="{8C3E5FE3-8E3F-4DD3-B3FA-C4A9B8AF899D}" presName="sibTrans" presStyleCnt="0"/>
      <dgm:spPr/>
    </dgm:pt>
    <dgm:pt modelId="{68E8D84B-6B40-418C-97EF-F902C2CCFAC1}" type="pres">
      <dgm:prSet presAssocID="{571FE346-32D8-49D9-B8C8-9D8C78C328C5}" presName="node" presStyleLbl="node1" presStyleIdx="5" presStyleCnt="14">
        <dgm:presLayoutVars>
          <dgm:bulletEnabled val="1"/>
        </dgm:presLayoutVars>
      </dgm:prSet>
      <dgm:spPr>
        <a:prstGeom prst="wedgeRoundRectCallout">
          <a:avLst/>
        </a:prstGeom>
      </dgm:spPr>
    </dgm:pt>
    <dgm:pt modelId="{AB473D08-0D85-4229-873F-C574E9E8C9E6}" type="pres">
      <dgm:prSet presAssocID="{E08455EA-39B9-41E2-BE8E-603735C2E06F}" presName="sibTrans" presStyleCnt="0"/>
      <dgm:spPr/>
    </dgm:pt>
    <dgm:pt modelId="{D45A8A6F-9D84-43C8-8596-2EB47941DE87}" type="pres">
      <dgm:prSet presAssocID="{6DE53225-C2E5-46BF-8FF9-57F115085454}" presName="node" presStyleLbl="node1" presStyleIdx="6" presStyleCnt="14">
        <dgm:presLayoutVars>
          <dgm:bulletEnabled val="1"/>
        </dgm:presLayoutVars>
      </dgm:prSet>
      <dgm:spPr>
        <a:prstGeom prst="wedgeRoundRectCallout">
          <a:avLst/>
        </a:prstGeom>
      </dgm:spPr>
    </dgm:pt>
    <dgm:pt modelId="{5D173BB5-6276-4E53-B9F2-12C96B6BA41D}" type="pres">
      <dgm:prSet presAssocID="{036243F6-09CC-4445-98F6-506C4CA8AC2E}" presName="sibTrans" presStyleCnt="0"/>
      <dgm:spPr/>
    </dgm:pt>
    <dgm:pt modelId="{F374CBEB-3FD2-4978-BF95-3C9B60D09BF9}" type="pres">
      <dgm:prSet presAssocID="{35E6EDC8-B0F9-48D0-9552-C8BFE9474E28}" presName="node" presStyleLbl="node1" presStyleIdx="7" presStyleCnt="14">
        <dgm:presLayoutVars>
          <dgm:bulletEnabled val="1"/>
        </dgm:presLayoutVars>
      </dgm:prSet>
      <dgm:spPr>
        <a:prstGeom prst="wedgeRoundRectCallout">
          <a:avLst/>
        </a:prstGeom>
      </dgm:spPr>
    </dgm:pt>
    <dgm:pt modelId="{74C453DE-D6C2-443E-9B1D-EEBCBD08ECDE}" type="pres">
      <dgm:prSet presAssocID="{A054C1E6-0863-4DB2-A915-51ACA64BB653}" presName="sibTrans" presStyleCnt="0"/>
      <dgm:spPr/>
    </dgm:pt>
    <dgm:pt modelId="{5D09CBB2-2459-42A1-BDD1-F286A9DD9BD2}" type="pres">
      <dgm:prSet presAssocID="{66814180-72EF-4D6E-BC83-5675667639D8}" presName="node" presStyleLbl="node1" presStyleIdx="8" presStyleCnt="14">
        <dgm:presLayoutVars>
          <dgm:bulletEnabled val="1"/>
        </dgm:presLayoutVars>
      </dgm:prSet>
      <dgm:spPr>
        <a:prstGeom prst="wedgeRoundRectCallout">
          <a:avLst/>
        </a:prstGeom>
      </dgm:spPr>
    </dgm:pt>
    <dgm:pt modelId="{B17A0811-EA53-4773-9C5B-005E5C8B5B1B}" type="pres">
      <dgm:prSet presAssocID="{15834F52-9A49-4775-9D57-AA7EE7F3F855}" presName="sibTrans" presStyleCnt="0"/>
      <dgm:spPr/>
    </dgm:pt>
    <dgm:pt modelId="{F901EC65-BAFF-446B-BB83-1E199EEACCC7}" type="pres">
      <dgm:prSet presAssocID="{C5E90524-9508-49D2-92C2-63F0CCE46544}" presName="node" presStyleLbl="node1" presStyleIdx="9" presStyleCnt="14">
        <dgm:presLayoutVars>
          <dgm:bulletEnabled val="1"/>
        </dgm:presLayoutVars>
      </dgm:prSet>
      <dgm:spPr>
        <a:prstGeom prst="wedgeRoundRectCallout">
          <a:avLst/>
        </a:prstGeom>
      </dgm:spPr>
    </dgm:pt>
    <dgm:pt modelId="{0AA5B69C-5CC5-41D4-A181-C814CF41A90C}" type="pres">
      <dgm:prSet presAssocID="{1174CA3B-9AC0-4BC8-A392-7A4D937AE8E2}" presName="sibTrans" presStyleCnt="0"/>
      <dgm:spPr/>
    </dgm:pt>
    <dgm:pt modelId="{8E06216F-FB01-4699-B690-ECDAF49DCCBA}" type="pres">
      <dgm:prSet presAssocID="{DC9605C2-923D-47D1-B2CB-72FC12F32509}" presName="node" presStyleLbl="node1" presStyleIdx="10" presStyleCnt="14">
        <dgm:presLayoutVars>
          <dgm:bulletEnabled val="1"/>
        </dgm:presLayoutVars>
      </dgm:prSet>
      <dgm:spPr>
        <a:prstGeom prst="wedgeRoundRectCallout">
          <a:avLst/>
        </a:prstGeom>
      </dgm:spPr>
    </dgm:pt>
    <dgm:pt modelId="{816054CF-89DA-4E8F-B44C-52EA931604DB}" type="pres">
      <dgm:prSet presAssocID="{55054644-6D43-4020-A456-EC6598C4D9F4}" presName="sibTrans" presStyleCnt="0"/>
      <dgm:spPr/>
    </dgm:pt>
    <dgm:pt modelId="{C75D50FB-F90B-40F5-B030-131AB026CAAE}" type="pres">
      <dgm:prSet presAssocID="{A7A35CCF-36A8-4E39-85EF-91567C2B6759}" presName="node" presStyleLbl="node1" presStyleIdx="11" presStyleCnt="14">
        <dgm:presLayoutVars>
          <dgm:bulletEnabled val="1"/>
        </dgm:presLayoutVars>
      </dgm:prSet>
      <dgm:spPr>
        <a:prstGeom prst="wedgeRoundRectCallout">
          <a:avLst/>
        </a:prstGeom>
      </dgm:spPr>
    </dgm:pt>
    <dgm:pt modelId="{235E004D-4466-4798-B5B0-540197D13060}" type="pres">
      <dgm:prSet presAssocID="{3C0F3ACC-887B-489B-96C0-A18D9F910888}" presName="sibTrans" presStyleCnt="0"/>
      <dgm:spPr/>
    </dgm:pt>
    <dgm:pt modelId="{5A41F55B-ACEB-4DF5-8ADC-9F17E7CC5D6F}" type="pres">
      <dgm:prSet presAssocID="{B026680B-46A1-455F-A563-420E73A5EA86}" presName="node" presStyleLbl="node1" presStyleIdx="12" presStyleCnt="14">
        <dgm:presLayoutVars>
          <dgm:bulletEnabled val="1"/>
        </dgm:presLayoutVars>
      </dgm:prSet>
      <dgm:spPr>
        <a:prstGeom prst="wedgeRoundRectCallout">
          <a:avLst/>
        </a:prstGeom>
      </dgm:spPr>
    </dgm:pt>
    <dgm:pt modelId="{A8122DB1-5194-4F87-8D14-5B9F8BF6510E}" type="pres">
      <dgm:prSet presAssocID="{2A6D390C-779D-4FF3-9D40-7F3906C9A567}" presName="sibTrans" presStyleCnt="0"/>
      <dgm:spPr/>
    </dgm:pt>
    <dgm:pt modelId="{66D7EAA6-CF0D-42FB-AE3C-2C5918E940F0}" type="pres">
      <dgm:prSet presAssocID="{C906E486-044F-4D40-8D7F-064FF5880FE8}" presName="node" presStyleLbl="node1" presStyleIdx="13" presStyleCnt="14">
        <dgm:presLayoutVars>
          <dgm:bulletEnabled val="1"/>
        </dgm:presLayoutVars>
      </dgm:prSet>
      <dgm:spPr>
        <a:prstGeom prst="wedgeRoundRectCallout">
          <a:avLst/>
        </a:prstGeom>
      </dgm:spPr>
    </dgm:pt>
  </dgm:ptLst>
  <dgm:cxnLst>
    <dgm:cxn modelId="{720ED00A-37AF-4127-A7A3-EA7E3BE56957}" type="presOf" srcId="{C5E90524-9508-49D2-92C2-63F0CCE46544}" destId="{F901EC65-BAFF-446B-BB83-1E199EEACCC7}" srcOrd="0" destOrd="0" presId="urn:microsoft.com/office/officeart/2005/8/layout/default"/>
    <dgm:cxn modelId="{AB8D2C0D-0743-4885-9580-9625E6A3167D}" srcId="{4614DE9C-DC63-4691-8F53-8D090BFED4E3}" destId="{6DE53225-C2E5-46BF-8FF9-57F115085454}" srcOrd="6" destOrd="0" parTransId="{42BD4CDA-32B0-4021-AFC6-43340A9E0458}" sibTransId="{036243F6-09CC-4445-98F6-506C4CA8AC2E}"/>
    <dgm:cxn modelId="{15124B0D-571B-4234-81AD-037DC1D3AC21}" srcId="{4614DE9C-DC63-4691-8F53-8D090BFED4E3}" destId="{C906E486-044F-4D40-8D7F-064FF5880FE8}" srcOrd="13" destOrd="0" parTransId="{8F4D3453-005E-4D69-8FC5-3D9523FC4DC6}" sibTransId="{5E2986F3-A952-483D-8DCD-7113562982D6}"/>
    <dgm:cxn modelId="{4E383013-9A31-4854-AF88-F19E8F5B06DA}" srcId="{4614DE9C-DC63-4691-8F53-8D090BFED4E3}" destId="{77F01989-8D13-4B57-A812-E50A19A026DC}" srcOrd="3" destOrd="0" parTransId="{2B84B9B0-8816-47F0-92A0-F626BB8C2F71}" sibTransId="{954BC813-70C1-4ADF-B475-F76228E963A6}"/>
    <dgm:cxn modelId="{6798C315-15CE-4D44-BBDF-EA915357FC1A}" type="presOf" srcId="{77F01989-8D13-4B57-A812-E50A19A026DC}" destId="{03305082-CA44-4E6B-85AC-C56259B4425A}" srcOrd="0" destOrd="0" presId="urn:microsoft.com/office/officeart/2005/8/layout/default"/>
    <dgm:cxn modelId="{5D7C272A-3844-4F74-A906-82EB3DCD135B}" srcId="{4614DE9C-DC63-4691-8F53-8D090BFED4E3}" destId="{571FE346-32D8-49D9-B8C8-9D8C78C328C5}" srcOrd="5" destOrd="0" parTransId="{562DD338-E533-4645-898B-FF58B979EC4B}" sibTransId="{E08455EA-39B9-41E2-BE8E-603735C2E06F}"/>
    <dgm:cxn modelId="{6A881663-0604-4774-A59D-413368EE8332}" srcId="{4614DE9C-DC63-4691-8F53-8D090BFED4E3}" destId="{C5E90524-9508-49D2-92C2-63F0CCE46544}" srcOrd="9" destOrd="0" parTransId="{FDAE9C6F-5B44-4E69-9FDF-3CD0B2026F9C}" sibTransId="{1174CA3B-9AC0-4BC8-A392-7A4D937AE8E2}"/>
    <dgm:cxn modelId="{46892045-185A-48BB-A1FA-897BF82C565A}" type="presOf" srcId="{DC9605C2-923D-47D1-B2CB-72FC12F32509}" destId="{8E06216F-FB01-4699-B690-ECDAF49DCCBA}" srcOrd="0" destOrd="0" presId="urn:microsoft.com/office/officeart/2005/8/layout/default"/>
    <dgm:cxn modelId="{87596567-33E0-4831-89FF-0D900B4EC2F8}" srcId="{4614DE9C-DC63-4691-8F53-8D090BFED4E3}" destId="{34599049-108A-4A7B-B52C-ADB194124041}" srcOrd="1" destOrd="0" parTransId="{5FEBA9B9-F722-4876-8BBB-D22970A364A5}" sibTransId="{77C53EBE-3082-48B3-8FF0-FDC2437420AD}"/>
    <dgm:cxn modelId="{38ED9B6B-F84A-45AB-9031-95AB8647292F}" type="presOf" srcId="{C906E486-044F-4D40-8D7F-064FF5880FE8}" destId="{66D7EAA6-CF0D-42FB-AE3C-2C5918E940F0}" srcOrd="0" destOrd="0" presId="urn:microsoft.com/office/officeart/2005/8/layout/default"/>
    <dgm:cxn modelId="{622B014F-160E-48A6-9B2F-6B1A6C52D102}" type="presOf" srcId="{6DE53225-C2E5-46BF-8FF9-57F115085454}" destId="{D45A8A6F-9D84-43C8-8596-2EB47941DE87}" srcOrd="0" destOrd="0" presId="urn:microsoft.com/office/officeart/2005/8/layout/default"/>
    <dgm:cxn modelId="{C6380373-C289-4BE2-9D15-9DC9CC8FF715}" srcId="{4614DE9C-DC63-4691-8F53-8D090BFED4E3}" destId="{88F1F27D-028D-45FC-ADC6-9FA39A6FD332}" srcOrd="2" destOrd="0" parTransId="{0C80CAA3-AE71-4F7D-956A-3C6BB98D76C3}" sibTransId="{D4116DBA-29F0-48C9-ADDC-ECCE3E334C69}"/>
    <dgm:cxn modelId="{28678478-9A27-473C-9ED0-621089FA9CC2}" type="presOf" srcId="{88F1F27D-028D-45FC-ADC6-9FA39A6FD332}" destId="{DE1375CF-EACA-473A-A139-5B8AA52170D5}" srcOrd="0" destOrd="0" presId="urn:microsoft.com/office/officeart/2005/8/layout/default"/>
    <dgm:cxn modelId="{0FB1797A-9D1D-4378-B7F4-5F48D1555ECF}" srcId="{4614DE9C-DC63-4691-8F53-8D090BFED4E3}" destId="{DC9605C2-923D-47D1-B2CB-72FC12F32509}" srcOrd="10" destOrd="0" parTransId="{11D2B715-73B7-4967-8B87-3C2627F9C282}" sibTransId="{55054644-6D43-4020-A456-EC6598C4D9F4}"/>
    <dgm:cxn modelId="{36B56D7B-BF95-4C16-B53D-C7BBAF4534C6}" type="presOf" srcId="{4614DE9C-DC63-4691-8F53-8D090BFED4E3}" destId="{0EF81E87-D8E0-4858-BD4F-9EAFFDC4CA8C}" srcOrd="0" destOrd="0" presId="urn:microsoft.com/office/officeart/2005/8/layout/default"/>
    <dgm:cxn modelId="{8F41F188-A3DA-46D7-8E38-BB782AD7984B}" type="presOf" srcId="{0E2D9D32-225C-4710-8DA7-6F109E29A325}" destId="{537C5B23-AF29-4C63-8E86-718F4335F742}" srcOrd="0" destOrd="0" presId="urn:microsoft.com/office/officeart/2005/8/layout/default"/>
    <dgm:cxn modelId="{2F0CF98B-7A47-458E-8D66-9051F15051A2}" type="presOf" srcId="{B380D338-890E-4E36-8DC2-8D16376F5555}" destId="{AFA1058A-4489-4873-BAC5-E9C97CFBF67F}" srcOrd="0" destOrd="0" presId="urn:microsoft.com/office/officeart/2005/8/layout/default"/>
    <dgm:cxn modelId="{320B3592-4D7C-4B88-812D-6B46F22718B3}" type="presOf" srcId="{B026680B-46A1-455F-A563-420E73A5EA86}" destId="{5A41F55B-ACEB-4DF5-8ADC-9F17E7CC5D6F}" srcOrd="0" destOrd="0" presId="urn:microsoft.com/office/officeart/2005/8/layout/default"/>
    <dgm:cxn modelId="{75910394-CABD-4D9F-B22C-C4EC032AC3F1}" type="presOf" srcId="{571FE346-32D8-49D9-B8C8-9D8C78C328C5}" destId="{68E8D84B-6B40-418C-97EF-F902C2CCFAC1}" srcOrd="0" destOrd="0" presId="urn:microsoft.com/office/officeart/2005/8/layout/default"/>
    <dgm:cxn modelId="{3573F49F-99D8-420F-94DE-09A7BD200BCE}" srcId="{4614DE9C-DC63-4691-8F53-8D090BFED4E3}" destId="{A7A35CCF-36A8-4E39-85EF-91567C2B6759}" srcOrd="11" destOrd="0" parTransId="{3CAB72A4-A09F-4859-9E1B-F97D5EFBAC5D}" sibTransId="{3C0F3ACC-887B-489B-96C0-A18D9F910888}"/>
    <dgm:cxn modelId="{53230DAF-0A92-4CF0-A5AF-8BC8C0AD01BB}" srcId="{4614DE9C-DC63-4691-8F53-8D090BFED4E3}" destId="{B026680B-46A1-455F-A563-420E73A5EA86}" srcOrd="12" destOrd="0" parTransId="{A40951E2-87C2-4502-8717-C089FE47B24C}" sibTransId="{2A6D390C-779D-4FF3-9D40-7F3906C9A567}"/>
    <dgm:cxn modelId="{86CCCAB0-5D12-4432-9CF4-D89B403EBB1C}" type="presOf" srcId="{35E6EDC8-B0F9-48D0-9552-C8BFE9474E28}" destId="{F374CBEB-3FD2-4978-BF95-3C9B60D09BF9}" srcOrd="0" destOrd="0" presId="urn:microsoft.com/office/officeart/2005/8/layout/default"/>
    <dgm:cxn modelId="{6C5C56D2-B7A8-4F74-A828-5E4FEE22701C}" srcId="{4614DE9C-DC63-4691-8F53-8D090BFED4E3}" destId="{66814180-72EF-4D6E-BC83-5675667639D8}" srcOrd="8" destOrd="0" parTransId="{3E1D0577-D47A-4B3F-BCE9-227A05B03889}" sibTransId="{15834F52-9A49-4775-9D57-AA7EE7F3F855}"/>
    <dgm:cxn modelId="{6F772DD8-BE48-4DEC-9A86-A45D2CD05D72}" type="presOf" srcId="{66814180-72EF-4D6E-BC83-5675667639D8}" destId="{5D09CBB2-2459-42A1-BDD1-F286A9DD9BD2}" srcOrd="0" destOrd="0" presId="urn:microsoft.com/office/officeart/2005/8/layout/default"/>
    <dgm:cxn modelId="{548B37D9-E33D-498B-9B46-2F6758635477}" type="presOf" srcId="{34599049-108A-4A7B-B52C-ADB194124041}" destId="{11A41C44-4345-48B8-93BD-7D0A1071D41C}" srcOrd="0" destOrd="0" presId="urn:microsoft.com/office/officeart/2005/8/layout/default"/>
    <dgm:cxn modelId="{B2F6E4DF-C9E2-4067-962E-F5D0005DA2EF}" type="presOf" srcId="{A7A35CCF-36A8-4E39-85EF-91567C2B6759}" destId="{C75D50FB-F90B-40F5-B030-131AB026CAAE}" srcOrd="0" destOrd="0" presId="urn:microsoft.com/office/officeart/2005/8/layout/default"/>
    <dgm:cxn modelId="{7A9907EF-972F-4BB1-8351-D05737196404}" srcId="{4614DE9C-DC63-4691-8F53-8D090BFED4E3}" destId="{0E2D9D32-225C-4710-8DA7-6F109E29A325}" srcOrd="0" destOrd="0" parTransId="{303DA377-7783-4574-9894-E9AD491410CF}" sibTransId="{3288CF5A-C4BE-458C-97CD-D417F7475ED8}"/>
    <dgm:cxn modelId="{570D7BF7-FAEA-4322-8B4C-5BDFD9D9CC0D}" srcId="{4614DE9C-DC63-4691-8F53-8D090BFED4E3}" destId="{B380D338-890E-4E36-8DC2-8D16376F5555}" srcOrd="4" destOrd="0" parTransId="{9B8FE2B0-CFEC-41F7-8D16-9944C894672F}" sibTransId="{8C3E5FE3-8E3F-4DD3-B3FA-C4A9B8AF899D}"/>
    <dgm:cxn modelId="{BDDD0BFB-1BC4-4A75-BF47-48BF9139E860}" srcId="{4614DE9C-DC63-4691-8F53-8D090BFED4E3}" destId="{35E6EDC8-B0F9-48D0-9552-C8BFE9474E28}" srcOrd="7" destOrd="0" parTransId="{00C85730-931A-4516-8566-E39AC7CF431C}" sibTransId="{A054C1E6-0863-4DB2-A915-51ACA64BB653}"/>
    <dgm:cxn modelId="{1B99F868-D805-4556-8845-9A0E2F6FB345}" type="presParOf" srcId="{0EF81E87-D8E0-4858-BD4F-9EAFFDC4CA8C}" destId="{537C5B23-AF29-4C63-8E86-718F4335F742}" srcOrd="0" destOrd="0" presId="urn:microsoft.com/office/officeart/2005/8/layout/default"/>
    <dgm:cxn modelId="{8253CF22-01C4-4432-A666-2EA4046DB365}" type="presParOf" srcId="{0EF81E87-D8E0-4858-BD4F-9EAFFDC4CA8C}" destId="{DF04450B-DF71-41BB-AA96-7D4B34ADE92E}" srcOrd="1" destOrd="0" presId="urn:microsoft.com/office/officeart/2005/8/layout/default"/>
    <dgm:cxn modelId="{F6CA9060-DEE6-4BE0-91A3-1BB83F9F62DB}" type="presParOf" srcId="{0EF81E87-D8E0-4858-BD4F-9EAFFDC4CA8C}" destId="{11A41C44-4345-48B8-93BD-7D0A1071D41C}" srcOrd="2" destOrd="0" presId="urn:microsoft.com/office/officeart/2005/8/layout/default"/>
    <dgm:cxn modelId="{3373B2AB-63DE-47D4-8F6A-BF4CBD127620}" type="presParOf" srcId="{0EF81E87-D8E0-4858-BD4F-9EAFFDC4CA8C}" destId="{33A24F45-A4D2-4B9D-9A51-69472B3E2A7D}" srcOrd="3" destOrd="0" presId="urn:microsoft.com/office/officeart/2005/8/layout/default"/>
    <dgm:cxn modelId="{F914D394-9669-47B3-AA98-77C482503251}" type="presParOf" srcId="{0EF81E87-D8E0-4858-BD4F-9EAFFDC4CA8C}" destId="{DE1375CF-EACA-473A-A139-5B8AA52170D5}" srcOrd="4" destOrd="0" presId="urn:microsoft.com/office/officeart/2005/8/layout/default"/>
    <dgm:cxn modelId="{C6829866-B211-4897-994F-633447C385E3}" type="presParOf" srcId="{0EF81E87-D8E0-4858-BD4F-9EAFFDC4CA8C}" destId="{04D29CC5-C03D-4F55-9526-66DDECB47955}" srcOrd="5" destOrd="0" presId="urn:microsoft.com/office/officeart/2005/8/layout/default"/>
    <dgm:cxn modelId="{000C397F-44BD-4FDC-A380-6113BF5D9E50}" type="presParOf" srcId="{0EF81E87-D8E0-4858-BD4F-9EAFFDC4CA8C}" destId="{03305082-CA44-4E6B-85AC-C56259B4425A}" srcOrd="6" destOrd="0" presId="urn:microsoft.com/office/officeart/2005/8/layout/default"/>
    <dgm:cxn modelId="{775DB11A-E42E-406E-9715-B3C7F9EA0485}" type="presParOf" srcId="{0EF81E87-D8E0-4858-BD4F-9EAFFDC4CA8C}" destId="{572093B6-594B-4BD1-BFE0-37E8D5D28D5D}" srcOrd="7" destOrd="0" presId="urn:microsoft.com/office/officeart/2005/8/layout/default"/>
    <dgm:cxn modelId="{3F5555CD-856E-48EE-ABC2-A232601D7A7A}" type="presParOf" srcId="{0EF81E87-D8E0-4858-BD4F-9EAFFDC4CA8C}" destId="{AFA1058A-4489-4873-BAC5-E9C97CFBF67F}" srcOrd="8" destOrd="0" presId="urn:microsoft.com/office/officeart/2005/8/layout/default"/>
    <dgm:cxn modelId="{D200BB39-2424-4E7F-8A72-B6CA94FC3A2C}" type="presParOf" srcId="{0EF81E87-D8E0-4858-BD4F-9EAFFDC4CA8C}" destId="{B662C349-0F3D-40DD-BD09-93CE8262E364}" srcOrd="9" destOrd="0" presId="urn:microsoft.com/office/officeart/2005/8/layout/default"/>
    <dgm:cxn modelId="{9EFD1E68-E52E-4A8C-88A8-D6FF1855AECC}" type="presParOf" srcId="{0EF81E87-D8E0-4858-BD4F-9EAFFDC4CA8C}" destId="{68E8D84B-6B40-418C-97EF-F902C2CCFAC1}" srcOrd="10" destOrd="0" presId="urn:microsoft.com/office/officeart/2005/8/layout/default"/>
    <dgm:cxn modelId="{3E32A025-B5EC-4361-9E7F-0C364085F554}" type="presParOf" srcId="{0EF81E87-D8E0-4858-BD4F-9EAFFDC4CA8C}" destId="{AB473D08-0D85-4229-873F-C574E9E8C9E6}" srcOrd="11" destOrd="0" presId="urn:microsoft.com/office/officeart/2005/8/layout/default"/>
    <dgm:cxn modelId="{FB5C0E4D-0CBA-4E20-AB47-0D3455AC84EE}" type="presParOf" srcId="{0EF81E87-D8E0-4858-BD4F-9EAFFDC4CA8C}" destId="{D45A8A6F-9D84-43C8-8596-2EB47941DE87}" srcOrd="12" destOrd="0" presId="urn:microsoft.com/office/officeart/2005/8/layout/default"/>
    <dgm:cxn modelId="{2DAE7333-14DE-4818-B4B2-B3DA290CF175}" type="presParOf" srcId="{0EF81E87-D8E0-4858-BD4F-9EAFFDC4CA8C}" destId="{5D173BB5-6276-4E53-B9F2-12C96B6BA41D}" srcOrd="13" destOrd="0" presId="urn:microsoft.com/office/officeart/2005/8/layout/default"/>
    <dgm:cxn modelId="{093CA5C4-9076-4DF7-BD11-BD6130B98540}" type="presParOf" srcId="{0EF81E87-D8E0-4858-BD4F-9EAFFDC4CA8C}" destId="{F374CBEB-3FD2-4978-BF95-3C9B60D09BF9}" srcOrd="14" destOrd="0" presId="urn:microsoft.com/office/officeart/2005/8/layout/default"/>
    <dgm:cxn modelId="{A875B4FC-A3BB-4594-8B6B-1B3D78E5C981}" type="presParOf" srcId="{0EF81E87-D8E0-4858-BD4F-9EAFFDC4CA8C}" destId="{74C453DE-D6C2-443E-9B1D-EEBCBD08ECDE}" srcOrd="15" destOrd="0" presId="urn:microsoft.com/office/officeart/2005/8/layout/default"/>
    <dgm:cxn modelId="{7B91323D-82DB-4FF5-97EB-9F747296760C}" type="presParOf" srcId="{0EF81E87-D8E0-4858-BD4F-9EAFFDC4CA8C}" destId="{5D09CBB2-2459-42A1-BDD1-F286A9DD9BD2}" srcOrd="16" destOrd="0" presId="urn:microsoft.com/office/officeart/2005/8/layout/default"/>
    <dgm:cxn modelId="{F71B8E62-8AEC-42F0-B850-59C58D7B4DE9}" type="presParOf" srcId="{0EF81E87-D8E0-4858-BD4F-9EAFFDC4CA8C}" destId="{B17A0811-EA53-4773-9C5B-005E5C8B5B1B}" srcOrd="17" destOrd="0" presId="urn:microsoft.com/office/officeart/2005/8/layout/default"/>
    <dgm:cxn modelId="{EE961DF3-52FC-4973-8553-A5702ECE916B}" type="presParOf" srcId="{0EF81E87-D8E0-4858-BD4F-9EAFFDC4CA8C}" destId="{F901EC65-BAFF-446B-BB83-1E199EEACCC7}" srcOrd="18" destOrd="0" presId="urn:microsoft.com/office/officeart/2005/8/layout/default"/>
    <dgm:cxn modelId="{DA4ECDD4-4FE9-4AFB-AFD4-F037DA9FE299}" type="presParOf" srcId="{0EF81E87-D8E0-4858-BD4F-9EAFFDC4CA8C}" destId="{0AA5B69C-5CC5-41D4-A181-C814CF41A90C}" srcOrd="19" destOrd="0" presId="urn:microsoft.com/office/officeart/2005/8/layout/default"/>
    <dgm:cxn modelId="{AA6806F1-E3D9-4309-A191-E5FF4A20901E}" type="presParOf" srcId="{0EF81E87-D8E0-4858-BD4F-9EAFFDC4CA8C}" destId="{8E06216F-FB01-4699-B690-ECDAF49DCCBA}" srcOrd="20" destOrd="0" presId="urn:microsoft.com/office/officeart/2005/8/layout/default"/>
    <dgm:cxn modelId="{09E8E06E-45C3-4169-A92C-1FB29EBF2D39}" type="presParOf" srcId="{0EF81E87-D8E0-4858-BD4F-9EAFFDC4CA8C}" destId="{816054CF-89DA-4E8F-B44C-52EA931604DB}" srcOrd="21" destOrd="0" presId="urn:microsoft.com/office/officeart/2005/8/layout/default"/>
    <dgm:cxn modelId="{CBE39AC3-04D9-4413-BDB9-39C6487F0CCA}" type="presParOf" srcId="{0EF81E87-D8E0-4858-BD4F-9EAFFDC4CA8C}" destId="{C75D50FB-F90B-40F5-B030-131AB026CAAE}" srcOrd="22" destOrd="0" presId="urn:microsoft.com/office/officeart/2005/8/layout/default"/>
    <dgm:cxn modelId="{A8AE1D7B-799F-491A-977F-E0FA34592323}" type="presParOf" srcId="{0EF81E87-D8E0-4858-BD4F-9EAFFDC4CA8C}" destId="{235E004D-4466-4798-B5B0-540197D13060}" srcOrd="23" destOrd="0" presId="urn:microsoft.com/office/officeart/2005/8/layout/default"/>
    <dgm:cxn modelId="{16145065-1530-4FAA-9454-81D44B69A79E}" type="presParOf" srcId="{0EF81E87-D8E0-4858-BD4F-9EAFFDC4CA8C}" destId="{5A41F55B-ACEB-4DF5-8ADC-9F17E7CC5D6F}" srcOrd="24" destOrd="0" presId="urn:microsoft.com/office/officeart/2005/8/layout/default"/>
    <dgm:cxn modelId="{02635E49-8A6C-431F-8E29-456011852557}" type="presParOf" srcId="{0EF81E87-D8E0-4858-BD4F-9EAFFDC4CA8C}" destId="{A8122DB1-5194-4F87-8D14-5B9F8BF6510E}" srcOrd="25" destOrd="0" presId="urn:microsoft.com/office/officeart/2005/8/layout/default"/>
    <dgm:cxn modelId="{B62405B2-9EB4-463E-90C2-A0D6786666A4}" type="presParOf" srcId="{0EF81E87-D8E0-4858-BD4F-9EAFFDC4CA8C}" destId="{66D7EAA6-CF0D-42FB-AE3C-2C5918E940F0}" srcOrd="26" destOrd="0" presId="urn:microsoft.com/office/officeart/2005/8/layout/default"/>
  </dgm:cxnLst>
  <dgm:bg/>
  <dgm:whole>
    <a:ln w="38100"/>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38FD8-537B-4C44-A9E8-183FA2B5DF22}">
      <dsp:nvSpPr>
        <dsp:cNvPr id="0" name=""/>
        <dsp:cNvSpPr/>
      </dsp:nvSpPr>
      <dsp:spPr>
        <a:xfrm rot="10800000">
          <a:off x="819427" y="145562"/>
          <a:ext cx="2501403" cy="674353"/>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371"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b="1" kern="1200"/>
            <a:t>Pet fur</a:t>
          </a:r>
        </a:p>
      </dsp:txBody>
      <dsp:txXfrm rot="10800000">
        <a:off x="988015" y="145562"/>
        <a:ext cx="2332815" cy="674353"/>
      </dsp:txXfrm>
    </dsp:sp>
    <dsp:sp modelId="{6F97D341-7277-4925-8E2F-63C9A37FFE65}">
      <dsp:nvSpPr>
        <dsp:cNvPr id="0" name=""/>
        <dsp:cNvSpPr/>
      </dsp:nvSpPr>
      <dsp:spPr>
        <a:xfrm>
          <a:off x="461464" y="91"/>
          <a:ext cx="674353" cy="674353"/>
        </a:xfrm>
        <a:prstGeom prst="ellipse">
          <a:avLst/>
        </a:prstGeom>
        <a:solidFill>
          <a:srgbClr val="BCD6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6240DE-858C-46FB-A29E-E092CC368170}">
      <dsp:nvSpPr>
        <dsp:cNvPr id="0" name=""/>
        <dsp:cNvSpPr/>
      </dsp:nvSpPr>
      <dsp:spPr>
        <a:xfrm rot="10800000">
          <a:off x="824380" y="918025"/>
          <a:ext cx="2501403" cy="674353"/>
        </a:xfrm>
        <a:prstGeom prst="homePlate">
          <a:avLst/>
        </a:prstGeom>
        <a:solidFill>
          <a:schemeClr val="accent2">
            <a:hueOff val="-176449"/>
            <a:satOff val="0"/>
            <a:lumOff val="18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371"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b="1" kern="1200"/>
            <a:t>Perfume</a:t>
          </a:r>
        </a:p>
      </dsp:txBody>
      <dsp:txXfrm rot="10800000">
        <a:off x="992968" y="918025"/>
        <a:ext cx="2332815" cy="674353"/>
      </dsp:txXfrm>
    </dsp:sp>
    <dsp:sp modelId="{841B8D2A-822C-4238-8992-629AAF69F2B0}">
      <dsp:nvSpPr>
        <dsp:cNvPr id="0" name=""/>
        <dsp:cNvSpPr/>
      </dsp:nvSpPr>
      <dsp:spPr>
        <a:xfrm>
          <a:off x="461464" y="875743"/>
          <a:ext cx="674353" cy="674353"/>
        </a:xfrm>
        <a:prstGeom prst="ellipse">
          <a:avLst/>
        </a:prstGeom>
        <a:solidFill>
          <a:srgbClr val="BCD6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9DF63C-26B0-4ECD-9440-3911C9B40FEC}">
      <dsp:nvSpPr>
        <dsp:cNvPr id="0" name=""/>
        <dsp:cNvSpPr/>
      </dsp:nvSpPr>
      <dsp:spPr>
        <a:xfrm rot="10800000">
          <a:off x="798641" y="1751396"/>
          <a:ext cx="2501403" cy="674353"/>
        </a:xfrm>
        <a:prstGeom prst="homePlate">
          <a:avLst/>
        </a:prstGeom>
        <a:solidFill>
          <a:schemeClr val="accent2">
            <a:hueOff val="-352899"/>
            <a:satOff val="0"/>
            <a:lumOff val="36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371"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b="1" kern="1200"/>
            <a:t>Fizzy drink</a:t>
          </a:r>
        </a:p>
      </dsp:txBody>
      <dsp:txXfrm rot="10800000">
        <a:off x="967229" y="1751396"/>
        <a:ext cx="2332815" cy="674353"/>
      </dsp:txXfrm>
    </dsp:sp>
    <dsp:sp modelId="{70BA7BCC-F71F-4D2C-B22C-167BC16914BB}">
      <dsp:nvSpPr>
        <dsp:cNvPr id="0" name=""/>
        <dsp:cNvSpPr/>
      </dsp:nvSpPr>
      <dsp:spPr>
        <a:xfrm>
          <a:off x="461464" y="1751396"/>
          <a:ext cx="674353" cy="674353"/>
        </a:xfrm>
        <a:prstGeom prst="ellipse">
          <a:avLst/>
        </a:prstGeom>
        <a:solidFill>
          <a:srgbClr val="BCD6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B3F429-AF1F-4237-A140-732C1F404B36}">
      <dsp:nvSpPr>
        <dsp:cNvPr id="0" name=""/>
        <dsp:cNvSpPr/>
      </dsp:nvSpPr>
      <dsp:spPr>
        <a:xfrm rot="10800000">
          <a:off x="798641" y="2627049"/>
          <a:ext cx="2501403" cy="674353"/>
        </a:xfrm>
        <a:prstGeom prst="homePlate">
          <a:avLst/>
        </a:prstGeom>
        <a:solidFill>
          <a:schemeClr val="accent2">
            <a:hueOff val="-529348"/>
            <a:satOff val="0"/>
            <a:lumOff val="5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371"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b="1" kern="1200"/>
            <a:t>Horror movies</a:t>
          </a:r>
        </a:p>
      </dsp:txBody>
      <dsp:txXfrm rot="10800000">
        <a:off x="967229" y="2627049"/>
        <a:ext cx="2332815" cy="674353"/>
      </dsp:txXfrm>
    </dsp:sp>
    <dsp:sp modelId="{1F65A346-D582-403A-84FB-1F4562B27010}">
      <dsp:nvSpPr>
        <dsp:cNvPr id="0" name=""/>
        <dsp:cNvSpPr/>
      </dsp:nvSpPr>
      <dsp:spPr>
        <a:xfrm>
          <a:off x="461464" y="2627049"/>
          <a:ext cx="674353" cy="674353"/>
        </a:xfrm>
        <a:prstGeom prst="ellipse">
          <a:avLst/>
        </a:prstGeom>
        <a:solidFill>
          <a:srgbClr val="BCD6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20C9BA-042C-46B9-BBBE-8ECF96011693}">
      <dsp:nvSpPr>
        <dsp:cNvPr id="0" name=""/>
        <dsp:cNvSpPr/>
      </dsp:nvSpPr>
      <dsp:spPr>
        <a:xfrm rot="10800000">
          <a:off x="798641" y="3502702"/>
          <a:ext cx="2501403" cy="674353"/>
        </a:xfrm>
        <a:prstGeom prst="homePlate">
          <a:avLst/>
        </a:prstGeom>
        <a:solidFill>
          <a:schemeClr val="accent2">
            <a:hueOff val="-705797"/>
            <a:satOff val="0"/>
            <a:lumOff val="72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371"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b="1" kern="1200"/>
            <a:t>Aerosols (hairspray, deodorants etc</a:t>
          </a:r>
        </a:p>
      </dsp:txBody>
      <dsp:txXfrm rot="10800000">
        <a:off x="967229" y="3502702"/>
        <a:ext cx="2332815" cy="674353"/>
      </dsp:txXfrm>
    </dsp:sp>
    <dsp:sp modelId="{8AA1FDCD-4645-4E52-976A-33E10333F102}">
      <dsp:nvSpPr>
        <dsp:cNvPr id="0" name=""/>
        <dsp:cNvSpPr/>
      </dsp:nvSpPr>
      <dsp:spPr>
        <a:xfrm>
          <a:off x="444558" y="3492310"/>
          <a:ext cx="674353" cy="674353"/>
        </a:xfrm>
        <a:prstGeom prst="ellipse">
          <a:avLst/>
        </a:prstGeom>
        <a:solidFill>
          <a:srgbClr val="BCD6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A2317D-529A-4369-B7FD-97E68FC1C2B0}">
      <dsp:nvSpPr>
        <dsp:cNvPr id="0" name=""/>
        <dsp:cNvSpPr/>
      </dsp:nvSpPr>
      <dsp:spPr>
        <a:xfrm rot="10800000">
          <a:off x="924019" y="44230"/>
          <a:ext cx="2863847" cy="674147"/>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280" tIns="80010" rIns="149352" bIns="80010" numCol="1" spcCol="1270" anchor="ctr" anchorCtr="0">
          <a:noAutofit/>
        </a:bodyPr>
        <a:lstStyle/>
        <a:p>
          <a:pPr marL="0" lvl="0" indent="0" algn="ctr" defTabSz="933450">
            <a:lnSpc>
              <a:spcPct val="90000"/>
            </a:lnSpc>
            <a:spcBef>
              <a:spcPct val="0"/>
            </a:spcBef>
            <a:spcAft>
              <a:spcPct val="35000"/>
            </a:spcAft>
            <a:buNone/>
          </a:pPr>
          <a:r>
            <a:rPr lang="en-GB" sz="2100" b="1" kern="1200"/>
            <a:t>Smoky room</a:t>
          </a:r>
        </a:p>
      </dsp:txBody>
      <dsp:txXfrm rot="10800000">
        <a:off x="1092556" y="44230"/>
        <a:ext cx="2695310" cy="674147"/>
      </dsp:txXfrm>
    </dsp:sp>
    <dsp:sp modelId="{82739648-2CC1-44A7-921B-12D7161A6D1D}">
      <dsp:nvSpPr>
        <dsp:cNvPr id="0" name=""/>
        <dsp:cNvSpPr/>
      </dsp:nvSpPr>
      <dsp:spPr>
        <a:xfrm>
          <a:off x="552808" y="727"/>
          <a:ext cx="674147" cy="674147"/>
        </a:xfrm>
        <a:prstGeom prst="ellipse">
          <a:avLst/>
        </a:prstGeom>
        <a:solidFill>
          <a:srgbClr val="BCD6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1C7402-459F-4F8F-BC84-9185F854C6D3}">
      <dsp:nvSpPr>
        <dsp:cNvPr id="0" name=""/>
        <dsp:cNvSpPr/>
      </dsp:nvSpPr>
      <dsp:spPr>
        <a:xfrm rot="10800000">
          <a:off x="889882" y="876113"/>
          <a:ext cx="2863847" cy="674147"/>
        </a:xfrm>
        <a:prstGeom prst="homePlate">
          <a:avLst/>
        </a:prstGeom>
        <a:solidFill>
          <a:schemeClr val="accent2">
            <a:hueOff val="-176449"/>
            <a:satOff val="0"/>
            <a:lumOff val="18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280" tIns="80010" rIns="149352" bIns="80010" numCol="1" spcCol="1270" anchor="ctr" anchorCtr="0">
          <a:noAutofit/>
        </a:bodyPr>
        <a:lstStyle/>
        <a:p>
          <a:pPr marL="0" lvl="0" indent="0" algn="ctr" defTabSz="933450">
            <a:lnSpc>
              <a:spcPct val="90000"/>
            </a:lnSpc>
            <a:spcBef>
              <a:spcPct val="0"/>
            </a:spcBef>
            <a:spcAft>
              <a:spcPct val="35000"/>
            </a:spcAft>
            <a:buNone/>
          </a:pPr>
          <a:r>
            <a:rPr lang="en-GB" sz="2100" b="1" kern="1200"/>
            <a:t>Exercise</a:t>
          </a:r>
        </a:p>
      </dsp:txBody>
      <dsp:txXfrm rot="10800000">
        <a:off x="1058419" y="876113"/>
        <a:ext cx="2695310" cy="674147"/>
      </dsp:txXfrm>
    </dsp:sp>
    <dsp:sp modelId="{4ACA4901-1FE7-4577-B3B5-02B72E592BFB}">
      <dsp:nvSpPr>
        <dsp:cNvPr id="0" name=""/>
        <dsp:cNvSpPr/>
      </dsp:nvSpPr>
      <dsp:spPr>
        <a:xfrm>
          <a:off x="552808" y="876113"/>
          <a:ext cx="674147" cy="674147"/>
        </a:xfrm>
        <a:prstGeom prst="ellipse">
          <a:avLst/>
        </a:prstGeom>
        <a:solidFill>
          <a:srgbClr val="BCD6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423C46-E89D-4AC5-B3B5-BC1BBDC7A3C5}">
      <dsp:nvSpPr>
        <dsp:cNvPr id="0" name=""/>
        <dsp:cNvSpPr/>
      </dsp:nvSpPr>
      <dsp:spPr>
        <a:xfrm rot="10800000">
          <a:off x="889882" y="1751499"/>
          <a:ext cx="2863847" cy="674147"/>
        </a:xfrm>
        <a:prstGeom prst="homePlate">
          <a:avLst/>
        </a:prstGeom>
        <a:solidFill>
          <a:schemeClr val="accent2">
            <a:hueOff val="-352899"/>
            <a:satOff val="0"/>
            <a:lumOff val="36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280" tIns="80010" rIns="149352" bIns="80010" numCol="1" spcCol="1270" anchor="ctr" anchorCtr="0">
          <a:noAutofit/>
        </a:bodyPr>
        <a:lstStyle/>
        <a:p>
          <a:pPr marL="0" lvl="0" indent="0" algn="ctr" defTabSz="933450">
            <a:lnSpc>
              <a:spcPct val="90000"/>
            </a:lnSpc>
            <a:spcBef>
              <a:spcPct val="0"/>
            </a:spcBef>
            <a:spcAft>
              <a:spcPct val="35000"/>
            </a:spcAft>
            <a:buNone/>
          </a:pPr>
          <a:r>
            <a:rPr lang="en-GB" sz="2100" b="1" kern="1200"/>
            <a:t>Talking too much</a:t>
          </a:r>
        </a:p>
      </dsp:txBody>
      <dsp:txXfrm rot="10800000">
        <a:off x="1058419" y="1751499"/>
        <a:ext cx="2695310" cy="674147"/>
      </dsp:txXfrm>
    </dsp:sp>
    <dsp:sp modelId="{922B6FB5-C1DA-4511-88DB-A13EFB02B489}">
      <dsp:nvSpPr>
        <dsp:cNvPr id="0" name=""/>
        <dsp:cNvSpPr/>
      </dsp:nvSpPr>
      <dsp:spPr>
        <a:xfrm>
          <a:off x="552808" y="1751499"/>
          <a:ext cx="674147" cy="674147"/>
        </a:xfrm>
        <a:prstGeom prst="ellipse">
          <a:avLst/>
        </a:prstGeom>
        <a:solidFill>
          <a:srgbClr val="BCD6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67B5F3-BAA2-4D6E-B82B-103BDEBEFACD}">
      <dsp:nvSpPr>
        <dsp:cNvPr id="0" name=""/>
        <dsp:cNvSpPr/>
      </dsp:nvSpPr>
      <dsp:spPr>
        <a:xfrm rot="10800000">
          <a:off x="889882" y="2626885"/>
          <a:ext cx="2863847" cy="674147"/>
        </a:xfrm>
        <a:prstGeom prst="homePlate">
          <a:avLst/>
        </a:prstGeom>
        <a:solidFill>
          <a:schemeClr val="accent2">
            <a:hueOff val="-529348"/>
            <a:satOff val="0"/>
            <a:lumOff val="5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280" tIns="80010" rIns="149352" bIns="80010" numCol="1" spcCol="1270" anchor="ctr" anchorCtr="0">
          <a:noAutofit/>
        </a:bodyPr>
        <a:lstStyle/>
        <a:p>
          <a:pPr marL="0" lvl="0" indent="0" algn="ctr" defTabSz="933450">
            <a:lnSpc>
              <a:spcPct val="90000"/>
            </a:lnSpc>
            <a:spcBef>
              <a:spcPct val="0"/>
            </a:spcBef>
            <a:spcAft>
              <a:spcPct val="35000"/>
            </a:spcAft>
            <a:buNone/>
          </a:pPr>
          <a:r>
            <a:rPr lang="en-GB" sz="2100" b="1" kern="1200"/>
            <a:t>Cleaning products</a:t>
          </a:r>
        </a:p>
      </dsp:txBody>
      <dsp:txXfrm rot="10800000">
        <a:off x="1058419" y="2626885"/>
        <a:ext cx="2695310" cy="674147"/>
      </dsp:txXfrm>
    </dsp:sp>
    <dsp:sp modelId="{478C63C2-AC31-41CF-838D-497D4BD00C93}">
      <dsp:nvSpPr>
        <dsp:cNvPr id="0" name=""/>
        <dsp:cNvSpPr/>
      </dsp:nvSpPr>
      <dsp:spPr>
        <a:xfrm>
          <a:off x="552808" y="2626885"/>
          <a:ext cx="674147" cy="674147"/>
        </a:xfrm>
        <a:prstGeom prst="ellipse">
          <a:avLst/>
        </a:prstGeom>
        <a:solidFill>
          <a:srgbClr val="BCD6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1E91DC-077E-4638-AB7A-CEA3C04B12F6}">
      <dsp:nvSpPr>
        <dsp:cNvPr id="0" name=""/>
        <dsp:cNvSpPr/>
      </dsp:nvSpPr>
      <dsp:spPr>
        <a:xfrm rot="10800000">
          <a:off x="889882" y="3502271"/>
          <a:ext cx="2863847" cy="674147"/>
        </a:xfrm>
        <a:prstGeom prst="homePlate">
          <a:avLst/>
        </a:prstGeom>
        <a:solidFill>
          <a:schemeClr val="accent2">
            <a:hueOff val="-705797"/>
            <a:satOff val="0"/>
            <a:lumOff val="72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280" tIns="80010" rIns="149352" bIns="80010" numCol="1" spcCol="1270" anchor="ctr" anchorCtr="0">
          <a:noAutofit/>
        </a:bodyPr>
        <a:lstStyle/>
        <a:p>
          <a:pPr marL="0" lvl="0" indent="0" algn="ctr" defTabSz="933450">
            <a:lnSpc>
              <a:spcPct val="90000"/>
            </a:lnSpc>
            <a:spcBef>
              <a:spcPct val="0"/>
            </a:spcBef>
            <a:spcAft>
              <a:spcPct val="35000"/>
            </a:spcAft>
            <a:buNone/>
          </a:pPr>
          <a:r>
            <a:rPr lang="en-GB" sz="2100" b="1" kern="1200"/>
            <a:t>Holding your breath</a:t>
          </a:r>
        </a:p>
      </dsp:txBody>
      <dsp:txXfrm rot="10800000">
        <a:off x="1058419" y="3502271"/>
        <a:ext cx="2695310" cy="674147"/>
      </dsp:txXfrm>
    </dsp:sp>
    <dsp:sp modelId="{A178D7F6-A5E8-47BE-BDA4-45B6AABB07F6}">
      <dsp:nvSpPr>
        <dsp:cNvPr id="0" name=""/>
        <dsp:cNvSpPr/>
      </dsp:nvSpPr>
      <dsp:spPr>
        <a:xfrm>
          <a:off x="552808" y="3502271"/>
          <a:ext cx="674147" cy="674147"/>
        </a:xfrm>
        <a:prstGeom prst="ellipse">
          <a:avLst/>
        </a:prstGeom>
        <a:solidFill>
          <a:srgbClr val="BCD6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DDF7D0-1C1D-495A-9C5F-83EE6D6239C1}">
      <dsp:nvSpPr>
        <dsp:cNvPr id="0" name=""/>
        <dsp:cNvSpPr/>
      </dsp:nvSpPr>
      <dsp:spPr>
        <a:xfrm rot="10800000">
          <a:off x="889882" y="727"/>
          <a:ext cx="2863847" cy="674147"/>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280" tIns="72390" rIns="135128" bIns="72390" numCol="1" spcCol="1270" anchor="ctr" anchorCtr="0">
          <a:noAutofit/>
        </a:bodyPr>
        <a:lstStyle/>
        <a:p>
          <a:pPr marL="0" lvl="0" indent="0" algn="ctr" defTabSz="844550">
            <a:lnSpc>
              <a:spcPct val="90000"/>
            </a:lnSpc>
            <a:spcBef>
              <a:spcPct val="0"/>
            </a:spcBef>
            <a:spcAft>
              <a:spcPct val="35000"/>
            </a:spcAft>
            <a:buNone/>
          </a:pPr>
          <a:r>
            <a:rPr lang="en-GB" sz="1900" b="1" kern="1200"/>
            <a:t>A windy day</a:t>
          </a:r>
        </a:p>
      </dsp:txBody>
      <dsp:txXfrm rot="10800000">
        <a:off x="1058419" y="727"/>
        <a:ext cx="2695310" cy="674147"/>
      </dsp:txXfrm>
    </dsp:sp>
    <dsp:sp modelId="{A085CA69-6956-4BC3-B01A-3078A0FDF560}">
      <dsp:nvSpPr>
        <dsp:cNvPr id="0" name=""/>
        <dsp:cNvSpPr/>
      </dsp:nvSpPr>
      <dsp:spPr>
        <a:xfrm>
          <a:off x="552808" y="727"/>
          <a:ext cx="674147" cy="674147"/>
        </a:xfrm>
        <a:prstGeom prst="ellipse">
          <a:avLst/>
        </a:prstGeom>
        <a:solidFill>
          <a:srgbClr val="BCD6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D53808-09C3-4390-8913-8656F41370C1}">
      <dsp:nvSpPr>
        <dsp:cNvPr id="0" name=""/>
        <dsp:cNvSpPr/>
      </dsp:nvSpPr>
      <dsp:spPr>
        <a:xfrm rot="10800000">
          <a:off x="889882" y="876113"/>
          <a:ext cx="2863847" cy="674147"/>
        </a:xfrm>
        <a:prstGeom prst="homePlate">
          <a:avLst/>
        </a:prstGeom>
        <a:solidFill>
          <a:schemeClr val="accent2">
            <a:hueOff val="-176449"/>
            <a:satOff val="0"/>
            <a:lumOff val="18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280" tIns="72390" rIns="135128" bIns="72390" numCol="1" spcCol="1270" anchor="ctr" anchorCtr="0">
          <a:noAutofit/>
        </a:bodyPr>
        <a:lstStyle/>
        <a:p>
          <a:pPr marL="0" lvl="0" indent="0" algn="ctr" defTabSz="844550">
            <a:lnSpc>
              <a:spcPct val="90000"/>
            </a:lnSpc>
            <a:spcBef>
              <a:spcPct val="0"/>
            </a:spcBef>
            <a:spcAft>
              <a:spcPct val="35000"/>
            </a:spcAft>
            <a:buNone/>
          </a:pPr>
          <a:r>
            <a:rPr lang="en-GB" sz="1900" b="1" kern="1200"/>
            <a:t>Standing on your head</a:t>
          </a:r>
        </a:p>
      </dsp:txBody>
      <dsp:txXfrm rot="10800000">
        <a:off x="1058419" y="876113"/>
        <a:ext cx="2695310" cy="674147"/>
      </dsp:txXfrm>
    </dsp:sp>
    <dsp:sp modelId="{089ADC23-C054-4E06-A859-DAA16069B754}">
      <dsp:nvSpPr>
        <dsp:cNvPr id="0" name=""/>
        <dsp:cNvSpPr/>
      </dsp:nvSpPr>
      <dsp:spPr>
        <a:xfrm rot="10397018">
          <a:off x="521642" y="911011"/>
          <a:ext cx="674147" cy="604353"/>
        </a:xfrm>
        <a:prstGeom prst="ellipse">
          <a:avLst/>
        </a:prstGeom>
        <a:solidFill>
          <a:srgbClr val="BCD6C2"/>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34B1D5F8-58EA-4C94-B0B9-05C051391305}">
      <dsp:nvSpPr>
        <dsp:cNvPr id="0" name=""/>
        <dsp:cNvSpPr/>
      </dsp:nvSpPr>
      <dsp:spPr>
        <a:xfrm rot="10800000">
          <a:off x="889882" y="1751499"/>
          <a:ext cx="2863847" cy="674147"/>
        </a:xfrm>
        <a:prstGeom prst="homePlate">
          <a:avLst/>
        </a:prstGeom>
        <a:solidFill>
          <a:schemeClr val="accent2">
            <a:hueOff val="-352899"/>
            <a:satOff val="0"/>
            <a:lumOff val="36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280" tIns="72390" rIns="135128" bIns="72390" numCol="1" spcCol="1270" anchor="ctr" anchorCtr="0">
          <a:noAutofit/>
        </a:bodyPr>
        <a:lstStyle/>
        <a:p>
          <a:pPr marL="0" lvl="0" indent="0" algn="ctr" defTabSz="844550">
            <a:lnSpc>
              <a:spcPct val="90000"/>
            </a:lnSpc>
            <a:spcBef>
              <a:spcPct val="0"/>
            </a:spcBef>
            <a:spcAft>
              <a:spcPct val="35000"/>
            </a:spcAft>
            <a:buNone/>
          </a:pPr>
          <a:r>
            <a:rPr lang="en-GB" sz="1900" b="1" kern="1200"/>
            <a:t>Cold air</a:t>
          </a:r>
        </a:p>
      </dsp:txBody>
      <dsp:txXfrm rot="10800000">
        <a:off x="1058419" y="1751499"/>
        <a:ext cx="2695310" cy="674147"/>
      </dsp:txXfrm>
    </dsp:sp>
    <dsp:sp modelId="{F232E2A4-2074-40AB-955D-992EE1EC53D0}">
      <dsp:nvSpPr>
        <dsp:cNvPr id="0" name=""/>
        <dsp:cNvSpPr/>
      </dsp:nvSpPr>
      <dsp:spPr>
        <a:xfrm>
          <a:off x="564855" y="1751499"/>
          <a:ext cx="674147" cy="674147"/>
        </a:xfrm>
        <a:prstGeom prst="ellipse">
          <a:avLst/>
        </a:prstGeom>
        <a:solidFill>
          <a:srgbClr val="BCD6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47DC04-47A2-4B16-A0DF-897A42CCD60D}">
      <dsp:nvSpPr>
        <dsp:cNvPr id="0" name=""/>
        <dsp:cNvSpPr/>
      </dsp:nvSpPr>
      <dsp:spPr>
        <a:xfrm rot="10800000">
          <a:off x="889882" y="2626885"/>
          <a:ext cx="2863847" cy="674147"/>
        </a:xfrm>
        <a:prstGeom prst="homePlate">
          <a:avLst/>
        </a:prstGeom>
        <a:solidFill>
          <a:schemeClr val="accent2">
            <a:hueOff val="-529348"/>
            <a:satOff val="0"/>
            <a:lumOff val="5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280" tIns="72390" rIns="135128" bIns="72390" numCol="1" spcCol="1270" anchor="ctr" anchorCtr="0">
          <a:noAutofit/>
        </a:bodyPr>
        <a:lstStyle/>
        <a:p>
          <a:pPr marL="0" lvl="0" indent="0" algn="ctr" defTabSz="844550">
            <a:lnSpc>
              <a:spcPct val="90000"/>
            </a:lnSpc>
            <a:spcBef>
              <a:spcPct val="0"/>
            </a:spcBef>
            <a:spcAft>
              <a:spcPct val="35000"/>
            </a:spcAft>
            <a:buNone/>
          </a:pPr>
          <a:r>
            <a:rPr lang="en-GB" sz="1900" b="1" kern="1200"/>
            <a:t>Pollution</a:t>
          </a:r>
        </a:p>
      </dsp:txBody>
      <dsp:txXfrm rot="10800000">
        <a:off x="1058419" y="2626885"/>
        <a:ext cx="2695310" cy="674147"/>
      </dsp:txXfrm>
    </dsp:sp>
    <dsp:sp modelId="{E32899AE-12FE-44ED-B7EA-637425C88493}">
      <dsp:nvSpPr>
        <dsp:cNvPr id="0" name=""/>
        <dsp:cNvSpPr/>
      </dsp:nvSpPr>
      <dsp:spPr>
        <a:xfrm>
          <a:off x="552808" y="2626885"/>
          <a:ext cx="674147" cy="674147"/>
        </a:xfrm>
        <a:prstGeom prst="ellipse">
          <a:avLst/>
        </a:prstGeom>
        <a:solidFill>
          <a:srgbClr val="BCD6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69A854-D545-40DB-A100-12E282844D5E}">
      <dsp:nvSpPr>
        <dsp:cNvPr id="0" name=""/>
        <dsp:cNvSpPr/>
      </dsp:nvSpPr>
      <dsp:spPr>
        <a:xfrm rot="10800000">
          <a:off x="889882" y="3502271"/>
          <a:ext cx="2863847" cy="674147"/>
        </a:xfrm>
        <a:prstGeom prst="homePlate">
          <a:avLst/>
        </a:prstGeom>
        <a:solidFill>
          <a:schemeClr val="accent2">
            <a:hueOff val="-705797"/>
            <a:satOff val="0"/>
            <a:lumOff val="72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280" tIns="72390" rIns="135128" bIns="72390" numCol="1" spcCol="1270" anchor="ctr" anchorCtr="0">
          <a:noAutofit/>
        </a:bodyPr>
        <a:lstStyle/>
        <a:p>
          <a:pPr marL="0" lvl="0" indent="0" algn="ctr" defTabSz="844550">
            <a:lnSpc>
              <a:spcPct val="90000"/>
            </a:lnSpc>
            <a:spcBef>
              <a:spcPct val="0"/>
            </a:spcBef>
            <a:spcAft>
              <a:spcPct val="35000"/>
            </a:spcAft>
            <a:buNone/>
          </a:pPr>
          <a:r>
            <a:rPr lang="en-GB" sz="1900" b="1" kern="1200"/>
            <a:t>Vaping (E-cigarettes</a:t>
          </a:r>
        </a:p>
      </dsp:txBody>
      <dsp:txXfrm rot="10800000">
        <a:off x="1058419" y="3502271"/>
        <a:ext cx="2695310" cy="674147"/>
      </dsp:txXfrm>
    </dsp:sp>
    <dsp:sp modelId="{17D7884A-6325-4C96-9C96-5B53E2FE54F8}">
      <dsp:nvSpPr>
        <dsp:cNvPr id="0" name=""/>
        <dsp:cNvSpPr/>
      </dsp:nvSpPr>
      <dsp:spPr>
        <a:xfrm>
          <a:off x="552808" y="3502271"/>
          <a:ext cx="674147" cy="674147"/>
        </a:xfrm>
        <a:prstGeom prst="ellipse">
          <a:avLst/>
        </a:prstGeom>
        <a:solidFill>
          <a:srgbClr val="BCD6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C06EF-4CF6-45DA-A955-FB8ADBB4A7C7}">
      <dsp:nvSpPr>
        <dsp:cNvPr id="0" name=""/>
        <dsp:cNvSpPr/>
      </dsp:nvSpPr>
      <dsp:spPr>
        <a:xfrm>
          <a:off x="-5024369" y="-770068"/>
          <a:ext cx="5985881" cy="5985881"/>
        </a:xfrm>
        <a:prstGeom prst="blockArc">
          <a:avLst>
            <a:gd name="adj1" fmla="val 18900000"/>
            <a:gd name="adj2" fmla="val 2700000"/>
            <a:gd name="adj3" fmla="val 361"/>
          </a:avLst>
        </a:prstGeom>
        <a:noFill/>
        <a:ln w="1270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0C6A8F0-DAD9-4174-A4AD-C51DC0DAE1A5}">
      <dsp:nvSpPr>
        <dsp:cNvPr id="0" name=""/>
        <dsp:cNvSpPr/>
      </dsp:nvSpPr>
      <dsp:spPr>
        <a:xfrm>
          <a:off x="311869" y="202103"/>
          <a:ext cx="6342704" cy="40402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0698" tIns="50800" rIns="50800" bIns="50800" numCol="1" spcCol="1270" anchor="ctr" anchorCtr="0">
          <a:noAutofit/>
        </a:bodyPr>
        <a:lstStyle/>
        <a:p>
          <a:pPr marL="0" lvl="0" indent="0" algn="l" defTabSz="889000">
            <a:lnSpc>
              <a:spcPct val="90000"/>
            </a:lnSpc>
            <a:spcBef>
              <a:spcPct val="0"/>
            </a:spcBef>
            <a:spcAft>
              <a:spcPct val="35000"/>
            </a:spcAft>
            <a:buNone/>
          </a:pPr>
          <a:r>
            <a:rPr lang="en-GB" sz="2000" b="1" kern="1200"/>
            <a:t>Pollen                                                                         2 points</a:t>
          </a:r>
        </a:p>
      </dsp:txBody>
      <dsp:txXfrm>
        <a:off x="311869" y="202103"/>
        <a:ext cx="6342704" cy="404029"/>
      </dsp:txXfrm>
    </dsp:sp>
    <dsp:sp modelId="{DCA8777E-3034-442B-80AB-C6547D1BFB0F}">
      <dsp:nvSpPr>
        <dsp:cNvPr id="0" name=""/>
        <dsp:cNvSpPr/>
      </dsp:nvSpPr>
      <dsp:spPr>
        <a:xfrm>
          <a:off x="59350" y="151599"/>
          <a:ext cx="505036" cy="505036"/>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B540F85-8FAB-4704-946C-04CB441131CA}">
      <dsp:nvSpPr>
        <dsp:cNvPr id="0" name=""/>
        <dsp:cNvSpPr/>
      </dsp:nvSpPr>
      <dsp:spPr>
        <a:xfrm>
          <a:off x="677753" y="808503"/>
          <a:ext cx="5976819" cy="404029"/>
        </a:xfrm>
        <a:prstGeom prst="rect">
          <a:avLst/>
        </a:prstGeom>
        <a:gradFill rotWithShape="0">
          <a:gsLst>
            <a:gs pos="0">
              <a:schemeClr val="accent2">
                <a:hueOff val="-117633"/>
                <a:satOff val="0"/>
                <a:lumOff val="1209"/>
                <a:alphaOff val="0"/>
                <a:satMod val="103000"/>
                <a:lumMod val="102000"/>
                <a:tint val="94000"/>
              </a:schemeClr>
            </a:gs>
            <a:gs pos="50000">
              <a:schemeClr val="accent2">
                <a:hueOff val="-117633"/>
                <a:satOff val="0"/>
                <a:lumOff val="1209"/>
                <a:alphaOff val="0"/>
                <a:satMod val="110000"/>
                <a:lumMod val="100000"/>
                <a:shade val="100000"/>
              </a:schemeClr>
            </a:gs>
            <a:gs pos="100000">
              <a:schemeClr val="accent2">
                <a:hueOff val="-117633"/>
                <a:satOff val="0"/>
                <a:lumOff val="120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0698" tIns="50800" rIns="50800" bIns="50800" numCol="1" spcCol="1270" anchor="ctr" anchorCtr="0">
          <a:noAutofit/>
        </a:bodyPr>
        <a:lstStyle/>
        <a:p>
          <a:pPr marL="0" lvl="0" indent="0" algn="l" defTabSz="889000">
            <a:lnSpc>
              <a:spcPct val="90000"/>
            </a:lnSpc>
            <a:spcBef>
              <a:spcPct val="0"/>
            </a:spcBef>
            <a:spcAft>
              <a:spcPct val="35000"/>
            </a:spcAft>
            <a:buNone/>
          </a:pPr>
          <a:r>
            <a:rPr lang="en-GB" sz="2000" b="1" kern="1200"/>
            <a:t>Pollution                                                              3 points</a:t>
          </a:r>
        </a:p>
      </dsp:txBody>
      <dsp:txXfrm>
        <a:off x="677753" y="808503"/>
        <a:ext cx="5976819" cy="404029"/>
      </dsp:txXfrm>
    </dsp:sp>
    <dsp:sp modelId="{0934BDC0-947F-4160-B49F-9A74416F4067}">
      <dsp:nvSpPr>
        <dsp:cNvPr id="0" name=""/>
        <dsp:cNvSpPr/>
      </dsp:nvSpPr>
      <dsp:spPr>
        <a:xfrm>
          <a:off x="425235" y="757999"/>
          <a:ext cx="505036" cy="505036"/>
        </a:xfrm>
        <a:prstGeom prst="ellipse">
          <a:avLst/>
        </a:prstGeom>
        <a:solidFill>
          <a:schemeClr val="lt1">
            <a:hueOff val="0"/>
            <a:satOff val="0"/>
            <a:lumOff val="0"/>
            <a:alphaOff val="0"/>
          </a:schemeClr>
        </a:solidFill>
        <a:ln w="6350" cap="flat" cmpd="sng" algn="ctr">
          <a:solidFill>
            <a:schemeClr val="accent2">
              <a:hueOff val="-117633"/>
              <a:satOff val="0"/>
              <a:lumOff val="1209"/>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D9D8C57-EFA2-471C-AFB8-1E5A1F6785B9}">
      <dsp:nvSpPr>
        <dsp:cNvPr id="0" name=""/>
        <dsp:cNvSpPr/>
      </dsp:nvSpPr>
      <dsp:spPr>
        <a:xfrm>
          <a:off x="878256" y="1414458"/>
          <a:ext cx="5776316" cy="404029"/>
        </a:xfrm>
        <a:prstGeom prst="rect">
          <a:avLst/>
        </a:prstGeom>
        <a:gradFill rotWithShape="0">
          <a:gsLst>
            <a:gs pos="0">
              <a:schemeClr val="accent2">
                <a:hueOff val="-235266"/>
                <a:satOff val="0"/>
                <a:lumOff val="2418"/>
                <a:alphaOff val="0"/>
                <a:satMod val="103000"/>
                <a:lumMod val="102000"/>
                <a:tint val="94000"/>
              </a:schemeClr>
            </a:gs>
            <a:gs pos="50000">
              <a:schemeClr val="accent2">
                <a:hueOff val="-235266"/>
                <a:satOff val="0"/>
                <a:lumOff val="2418"/>
                <a:alphaOff val="0"/>
                <a:satMod val="110000"/>
                <a:lumMod val="100000"/>
                <a:shade val="100000"/>
              </a:schemeClr>
            </a:gs>
            <a:gs pos="100000">
              <a:schemeClr val="accent2">
                <a:hueOff val="-235266"/>
                <a:satOff val="0"/>
                <a:lumOff val="241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0698" tIns="50800" rIns="50800" bIns="50800" numCol="1" spcCol="1270" anchor="ctr" anchorCtr="0">
          <a:noAutofit/>
        </a:bodyPr>
        <a:lstStyle/>
        <a:p>
          <a:pPr marL="0" lvl="0" indent="0" algn="l" defTabSz="889000">
            <a:lnSpc>
              <a:spcPct val="90000"/>
            </a:lnSpc>
            <a:spcBef>
              <a:spcPct val="0"/>
            </a:spcBef>
            <a:spcAft>
              <a:spcPct val="35000"/>
            </a:spcAft>
            <a:buNone/>
          </a:pPr>
          <a:r>
            <a:rPr lang="en-GB" sz="2000" b="1" kern="1200"/>
            <a:t>Pet fur                                                              2 points</a:t>
          </a:r>
        </a:p>
      </dsp:txBody>
      <dsp:txXfrm>
        <a:off x="878256" y="1414458"/>
        <a:ext cx="5776316" cy="404029"/>
      </dsp:txXfrm>
    </dsp:sp>
    <dsp:sp modelId="{8D62132B-21E8-4562-B8D9-E75A8C88D059}">
      <dsp:nvSpPr>
        <dsp:cNvPr id="0" name=""/>
        <dsp:cNvSpPr/>
      </dsp:nvSpPr>
      <dsp:spPr>
        <a:xfrm>
          <a:off x="625738" y="1363954"/>
          <a:ext cx="505036" cy="505036"/>
        </a:xfrm>
        <a:prstGeom prst="ellipse">
          <a:avLst/>
        </a:prstGeom>
        <a:solidFill>
          <a:schemeClr val="lt1">
            <a:hueOff val="0"/>
            <a:satOff val="0"/>
            <a:lumOff val="0"/>
            <a:alphaOff val="0"/>
          </a:schemeClr>
        </a:solidFill>
        <a:ln w="6350" cap="flat" cmpd="sng" algn="ctr">
          <a:solidFill>
            <a:schemeClr val="accent2">
              <a:hueOff val="-235266"/>
              <a:satOff val="0"/>
              <a:lumOff val="2418"/>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A804D1A-26FD-4D90-9261-53E3B96AF3EF}">
      <dsp:nvSpPr>
        <dsp:cNvPr id="0" name=""/>
        <dsp:cNvSpPr/>
      </dsp:nvSpPr>
      <dsp:spPr>
        <a:xfrm>
          <a:off x="942275" y="2020857"/>
          <a:ext cx="5712297" cy="404029"/>
        </a:xfrm>
        <a:prstGeom prst="rect">
          <a:avLst/>
        </a:prstGeom>
        <a:gradFill rotWithShape="0">
          <a:gsLst>
            <a:gs pos="0">
              <a:schemeClr val="accent2">
                <a:hueOff val="-352899"/>
                <a:satOff val="0"/>
                <a:lumOff val="3627"/>
                <a:alphaOff val="0"/>
                <a:satMod val="103000"/>
                <a:lumMod val="102000"/>
                <a:tint val="94000"/>
              </a:schemeClr>
            </a:gs>
            <a:gs pos="50000">
              <a:schemeClr val="accent2">
                <a:hueOff val="-352899"/>
                <a:satOff val="0"/>
                <a:lumOff val="3627"/>
                <a:alphaOff val="0"/>
                <a:satMod val="110000"/>
                <a:lumMod val="100000"/>
                <a:shade val="100000"/>
              </a:schemeClr>
            </a:gs>
            <a:gs pos="100000">
              <a:schemeClr val="accent2">
                <a:hueOff val="-352899"/>
                <a:satOff val="0"/>
                <a:lumOff val="362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0698" tIns="50800" rIns="50800" bIns="50800" numCol="1" spcCol="1270" anchor="ctr" anchorCtr="0">
          <a:noAutofit/>
        </a:bodyPr>
        <a:lstStyle/>
        <a:p>
          <a:pPr marL="0" lvl="0" indent="0" algn="l" defTabSz="889000">
            <a:lnSpc>
              <a:spcPct val="90000"/>
            </a:lnSpc>
            <a:spcBef>
              <a:spcPct val="0"/>
            </a:spcBef>
            <a:spcAft>
              <a:spcPct val="35000"/>
            </a:spcAft>
            <a:buNone/>
          </a:pPr>
          <a:r>
            <a:rPr lang="en-GB" sz="2000" b="1" kern="1200"/>
            <a:t>Smoking                                                          1 point   </a:t>
          </a:r>
        </a:p>
      </dsp:txBody>
      <dsp:txXfrm>
        <a:off x="942275" y="2020857"/>
        <a:ext cx="5712297" cy="404029"/>
      </dsp:txXfrm>
    </dsp:sp>
    <dsp:sp modelId="{61099051-86E5-4F64-AADD-34F6BC2ABF0A}">
      <dsp:nvSpPr>
        <dsp:cNvPr id="0" name=""/>
        <dsp:cNvSpPr/>
      </dsp:nvSpPr>
      <dsp:spPr>
        <a:xfrm>
          <a:off x="689757" y="1970354"/>
          <a:ext cx="505036" cy="505036"/>
        </a:xfrm>
        <a:prstGeom prst="ellipse">
          <a:avLst/>
        </a:prstGeom>
        <a:solidFill>
          <a:schemeClr val="lt1">
            <a:hueOff val="0"/>
            <a:satOff val="0"/>
            <a:lumOff val="0"/>
            <a:alphaOff val="0"/>
          </a:schemeClr>
        </a:solidFill>
        <a:ln w="6350" cap="flat" cmpd="sng" algn="ctr">
          <a:solidFill>
            <a:schemeClr val="accent2">
              <a:hueOff val="-352899"/>
              <a:satOff val="0"/>
              <a:lumOff val="3627"/>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1C08D51-BFD1-4A07-B913-71818F547061}">
      <dsp:nvSpPr>
        <dsp:cNvPr id="0" name=""/>
        <dsp:cNvSpPr/>
      </dsp:nvSpPr>
      <dsp:spPr>
        <a:xfrm>
          <a:off x="878256" y="2627257"/>
          <a:ext cx="5776316" cy="404029"/>
        </a:xfrm>
        <a:prstGeom prst="rect">
          <a:avLst/>
        </a:prstGeom>
        <a:gradFill rotWithShape="0">
          <a:gsLst>
            <a:gs pos="0">
              <a:schemeClr val="accent2">
                <a:hueOff val="-470532"/>
                <a:satOff val="0"/>
                <a:lumOff val="4836"/>
                <a:alphaOff val="0"/>
                <a:satMod val="103000"/>
                <a:lumMod val="102000"/>
                <a:tint val="94000"/>
              </a:schemeClr>
            </a:gs>
            <a:gs pos="50000">
              <a:schemeClr val="accent2">
                <a:hueOff val="-470532"/>
                <a:satOff val="0"/>
                <a:lumOff val="4836"/>
                <a:alphaOff val="0"/>
                <a:satMod val="110000"/>
                <a:lumMod val="100000"/>
                <a:shade val="100000"/>
              </a:schemeClr>
            </a:gs>
            <a:gs pos="100000">
              <a:schemeClr val="accent2">
                <a:hueOff val="-470532"/>
                <a:satOff val="0"/>
                <a:lumOff val="483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0698" tIns="50800" rIns="50800" bIns="50800" numCol="1" spcCol="1270" anchor="ctr" anchorCtr="0">
          <a:noAutofit/>
        </a:bodyPr>
        <a:lstStyle/>
        <a:p>
          <a:pPr marL="0" lvl="0" indent="0" algn="l" defTabSz="889000">
            <a:lnSpc>
              <a:spcPct val="90000"/>
            </a:lnSpc>
            <a:spcBef>
              <a:spcPct val="0"/>
            </a:spcBef>
            <a:spcAft>
              <a:spcPct val="35000"/>
            </a:spcAft>
            <a:buNone/>
          </a:pPr>
          <a:r>
            <a:rPr lang="en-GB" sz="2000" b="1" kern="1200"/>
            <a:t>Aerosols                                                           1 point              </a:t>
          </a:r>
        </a:p>
      </dsp:txBody>
      <dsp:txXfrm>
        <a:off x="878256" y="2627257"/>
        <a:ext cx="5776316" cy="404029"/>
      </dsp:txXfrm>
    </dsp:sp>
    <dsp:sp modelId="{C4103780-B034-4AE3-AD4F-650D47B67506}">
      <dsp:nvSpPr>
        <dsp:cNvPr id="0" name=""/>
        <dsp:cNvSpPr/>
      </dsp:nvSpPr>
      <dsp:spPr>
        <a:xfrm>
          <a:off x="625738" y="2576753"/>
          <a:ext cx="505036" cy="505036"/>
        </a:xfrm>
        <a:prstGeom prst="ellipse">
          <a:avLst/>
        </a:prstGeom>
        <a:solidFill>
          <a:schemeClr val="lt1">
            <a:hueOff val="0"/>
            <a:satOff val="0"/>
            <a:lumOff val="0"/>
            <a:alphaOff val="0"/>
          </a:schemeClr>
        </a:solidFill>
        <a:ln w="6350" cap="flat" cmpd="sng" algn="ctr">
          <a:solidFill>
            <a:schemeClr val="accent2">
              <a:hueOff val="-470532"/>
              <a:satOff val="0"/>
              <a:lumOff val="4836"/>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8AB0A50-BC4B-4004-892C-AC28E9620FD4}">
      <dsp:nvSpPr>
        <dsp:cNvPr id="0" name=""/>
        <dsp:cNvSpPr/>
      </dsp:nvSpPr>
      <dsp:spPr>
        <a:xfrm>
          <a:off x="677753" y="3233212"/>
          <a:ext cx="5976819" cy="404029"/>
        </a:xfrm>
        <a:prstGeom prst="rect">
          <a:avLst/>
        </a:prstGeom>
        <a:gradFill rotWithShape="0">
          <a:gsLst>
            <a:gs pos="0">
              <a:schemeClr val="accent2">
                <a:hueOff val="-588165"/>
                <a:satOff val="0"/>
                <a:lumOff val="6045"/>
                <a:alphaOff val="0"/>
                <a:satMod val="103000"/>
                <a:lumMod val="102000"/>
                <a:tint val="94000"/>
              </a:schemeClr>
            </a:gs>
            <a:gs pos="50000">
              <a:schemeClr val="accent2">
                <a:hueOff val="-588165"/>
                <a:satOff val="0"/>
                <a:lumOff val="6045"/>
                <a:alphaOff val="0"/>
                <a:satMod val="110000"/>
                <a:lumMod val="100000"/>
                <a:shade val="100000"/>
              </a:schemeClr>
            </a:gs>
            <a:gs pos="100000">
              <a:schemeClr val="accent2">
                <a:hueOff val="-588165"/>
                <a:satOff val="0"/>
                <a:lumOff val="604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0698" tIns="50800" rIns="50800" bIns="50800" numCol="1" spcCol="1270" anchor="ctr" anchorCtr="0">
          <a:noAutofit/>
        </a:bodyPr>
        <a:lstStyle/>
        <a:p>
          <a:pPr marL="0" lvl="0" indent="0" algn="l" defTabSz="889000">
            <a:lnSpc>
              <a:spcPct val="90000"/>
            </a:lnSpc>
            <a:spcBef>
              <a:spcPct val="0"/>
            </a:spcBef>
            <a:spcAft>
              <a:spcPct val="35000"/>
            </a:spcAft>
            <a:buNone/>
          </a:pPr>
          <a:r>
            <a:rPr lang="en-GB" sz="2000" b="1" kern="1200"/>
            <a:t>Cold air                                                                3 points  </a:t>
          </a:r>
        </a:p>
      </dsp:txBody>
      <dsp:txXfrm>
        <a:off x="677753" y="3233212"/>
        <a:ext cx="5976819" cy="404029"/>
      </dsp:txXfrm>
    </dsp:sp>
    <dsp:sp modelId="{62C2F5B4-CB14-4BFC-9046-DD54B2EF385A}">
      <dsp:nvSpPr>
        <dsp:cNvPr id="0" name=""/>
        <dsp:cNvSpPr/>
      </dsp:nvSpPr>
      <dsp:spPr>
        <a:xfrm>
          <a:off x="425235" y="3182708"/>
          <a:ext cx="505036" cy="505036"/>
        </a:xfrm>
        <a:prstGeom prst="ellipse">
          <a:avLst/>
        </a:prstGeom>
        <a:solidFill>
          <a:schemeClr val="lt1">
            <a:hueOff val="0"/>
            <a:satOff val="0"/>
            <a:lumOff val="0"/>
            <a:alphaOff val="0"/>
          </a:schemeClr>
        </a:solidFill>
        <a:ln w="6350" cap="flat" cmpd="sng" algn="ctr">
          <a:solidFill>
            <a:schemeClr val="accent2">
              <a:hueOff val="-588165"/>
              <a:satOff val="0"/>
              <a:lumOff val="604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9D073E7-328A-4935-AC70-E6DCBDCCF500}">
      <dsp:nvSpPr>
        <dsp:cNvPr id="0" name=""/>
        <dsp:cNvSpPr/>
      </dsp:nvSpPr>
      <dsp:spPr>
        <a:xfrm>
          <a:off x="311869" y="3839612"/>
          <a:ext cx="6342704" cy="404029"/>
        </a:xfrm>
        <a:prstGeom prst="rect">
          <a:avLst/>
        </a:prstGeom>
        <a:gradFill rotWithShape="0">
          <a:gsLst>
            <a:gs pos="0">
              <a:schemeClr val="accent2">
                <a:hueOff val="-705797"/>
                <a:satOff val="0"/>
                <a:lumOff val="7254"/>
                <a:alphaOff val="0"/>
                <a:satMod val="103000"/>
                <a:lumMod val="102000"/>
                <a:tint val="94000"/>
              </a:schemeClr>
            </a:gs>
            <a:gs pos="50000">
              <a:schemeClr val="accent2">
                <a:hueOff val="-705797"/>
                <a:satOff val="0"/>
                <a:lumOff val="7254"/>
                <a:alphaOff val="0"/>
                <a:satMod val="110000"/>
                <a:lumMod val="100000"/>
                <a:shade val="100000"/>
              </a:schemeClr>
            </a:gs>
            <a:gs pos="100000">
              <a:schemeClr val="accent2">
                <a:hueOff val="-705797"/>
                <a:satOff val="0"/>
                <a:lumOff val="725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0698" tIns="50800" rIns="50800" bIns="50800" numCol="1" spcCol="1270" anchor="ctr" anchorCtr="0">
          <a:noAutofit/>
        </a:bodyPr>
        <a:lstStyle/>
        <a:p>
          <a:pPr marL="0" lvl="0" indent="0" algn="l" defTabSz="889000">
            <a:lnSpc>
              <a:spcPct val="90000"/>
            </a:lnSpc>
            <a:spcBef>
              <a:spcPct val="0"/>
            </a:spcBef>
            <a:spcAft>
              <a:spcPct val="35000"/>
            </a:spcAft>
            <a:buNone/>
          </a:pPr>
          <a:r>
            <a:rPr lang="en-GB" sz="2000" b="1" kern="1200"/>
            <a:t>Exercise                                                                     3 points </a:t>
          </a:r>
        </a:p>
      </dsp:txBody>
      <dsp:txXfrm>
        <a:off x="311869" y="3839612"/>
        <a:ext cx="6342704" cy="404029"/>
      </dsp:txXfrm>
    </dsp:sp>
    <dsp:sp modelId="{1F198A09-3F49-4B33-8E0E-4B686F9DFC01}">
      <dsp:nvSpPr>
        <dsp:cNvPr id="0" name=""/>
        <dsp:cNvSpPr/>
      </dsp:nvSpPr>
      <dsp:spPr>
        <a:xfrm>
          <a:off x="59350" y="3789108"/>
          <a:ext cx="505036" cy="505036"/>
        </a:xfrm>
        <a:prstGeom prst="ellipse">
          <a:avLst/>
        </a:prstGeom>
        <a:solidFill>
          <a:schemeClr val="lt1">
            <a:hueOff val="0"/>
            <a:satOff val="0"/>
            <a:lumOff val="0"/>
            <a:alphaOff val="0"/>
          </a:schemeClr>
        </a:solidFill>
        <a:ln w="6350" cap="flat" cmpd="sng" algn="ctr">
          <a:solidFill>
            <a:schemeClr val="accent2">
              <a:hueOff val="-705797"/>
              <a:satOff val="0"/>
              <a:lumOff val="7254"/>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C06EF-4CF6-45DA-A955-FB8ADBB4A7C7}">
      <dsp:nvSpPr>
        <dsp:cNvPr id="0" name=""/>
        <dsp:cNvSpPr/>
      </dsp:nvSpPr>
      <dsp:spPr>
        <a:xfrm>
          <a:off x="-5024369" y="-770068"/>
          <a:ext cx="5985881" cy="5985881"/>
        </a:xfrm>
        <a:prstGeom prst="blockArc">
          <a:avLst>
            <a:gd name="adj1" fmla="val 18900000"/>
            <a:gd name="adj2" fmla="val 2700000"/>
            <a:gd name="adj3" fmla="val 361"/>
          </a:avLst>
        </a:prstGeom>
        <a:noFill/>
        <a:ln w="1270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0C6A8F0-DAD9-4174-A4AD-C51DC0DAE1A5}">
      <dsp:nvSpPr>
        <dsp:cNvPr id="0" name=""/>
        <dsp:cNvSpPr/>
      </dsp:nvSpPr>
      <dsp:spPr>
        <a:xfrm>
          <a:off x="311869" y="202103"/>
          <a:ext cx="4786436" cy="40402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0698" tIns="53340" rIns="53340" bIns="53340" numCol="1" spcCol="1270" anchor="ctr" anchorCtr="0">
          <a:noAutofit/>
        </a:bodyPr>
        <a:lstStyle/>
        <a:p>
          <a:pPr marL="0" lvl="0" indent="0" algn="l" defTabSz="933450">
            <a:lnSpc>
              <a:spcPct val="90000"/>
            </a:lnSpc>
            <a:spcBef>
              <a:spcPct val="0"/>
            </a:spcBef>
            <a:spcAft>
              <a:spcPct val="35000"/>
            </a:spcAft>
            <a:buNone/>
          </a:pPr>
          <a:r>
            <a:rPr lang="en-GB" sz="2100" b="1" kern="1200"/>
            <a:t>  Remain calm                                                                  </a:t>
          </a:r>
        </a:p>
      </dsp:txBody>
      <dsp:txXfrm>
        <a:off x="311869" y="202103"/>
        <a:ext cx="4786436" cy="404029"/>
      </dsp:txXfrm>
    </dsp:sp>
    <dsp:sp modelId="{DCA8777E-3034-442B-80AB-C6547D1BFB0F}">
      <dsp:nvSpPr>
        <dsp:cNvPr id="0" name=""/>
        <dsp:cNvSpPr/>
      </dsp:nvSpPr>
      <dsp:spPr>
        <a:xfrm>
          <a:off x="59350" y="151599"/>
          <a:ext cx="505036" cy="505036"/>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B540F85-8FAB-4704-946C-04CB441131CA}">
      <dsp:nvSpPr>
        <dsp:cNvPr id="0" name=""/>
        <dsp:cNvSpPr/>
      </dsp:nvSpPr>
      <dsp:spPr>
        <a:xfrm>
          <a:off x="677753" y="808503"/>
          <a:ext cx="4420551" cy="404029"/>
        </a:xfrm>
        <a:prstGeom prst="rect">
          <a:avLst/>
        </a:prstGeom>
        <a:gradFill rotWithShape="0">
          <a:gsLst>
            <a:gs pos="0">
              <a:schemeClr val="accent2">
                <a:hueOff val="-117633"/>
                <a:satOff val="0"/>
                <a:lumOff val="1209"/>
                <a:alphaOff val="0"/>
                <a:satMod val="103000"/>
                <a:lumMod val="102000"/>
                <a:tint val="94000"/>
              </a:schemeClr>
            </a:gs>
            <a:gs pos="50000">
              <a:schemeClr val="accent2">
                <a:hueOff val="-117633"/>
                <a:satOff val="0"/>
                <a:lumOff val="1209"/>
                <a:alphaOff val="0"/>
                <a:satMod val="110000"/>
                <a:lumMod val="100000"/>
                <a:shade val="100000"/>
              </a:schemeClr>
            </a:gs>
            <a:gs pos="100000">
              <a:schemeClr val="accent2">
                <a:hueOff val="-117633"/>
                <a:satOff val="0"/>
                <a:lumOff val="120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0698" tIns="53340" rIns="53340" bIns="53340" numCol="1" spcCol="1270" anchor="ctr" anchorCtr="0">
          <a:noAutofit/>
        </a:bodyPr>
        <a:lstStyle/>
        <a:p>
          <a:pPr marL="0" lvl="0" indent="0" algn="l" defTabSz="933450">
            <a:lnSpc>
              <a:spcPct val="90000"/>
            </a:lnSpc>
            <a:spcBef>
              <a:spcPct val="0"/>
            </a:spcBef>
            <a:spcAft>
              <a:spcPct val="35000"/>
            </a:spcAft>
            <a:buNone/>
          </a:pPr>
          <a:r>
            <a:rPr lang="en-GB" sz="2100" b="1" kern="1200"/>
            <a:t>Reassure the casualty                                                         </a:t>
          </a:r>
        </a:p>
      </dsp:txBody>
      <dsp:txXfrm>
        <a:off x="677753" y="808503"/>
        <a:ext cx="4420551" cy="404029"/>
      </dsp:txXfrm>
    </dsp:sp>
    <dsp:sp modelId="{0934BDC0-947F-4160-B49F-9A74416F4067}">
      <dsp:nvSpPr>
        <dsp:cNvPr id="0" name=""/>
        <dsp:cNvSpPr/>
      </dsp:nvSpPr>
      <dsp:spPr>
        <a:xfrm>
          <a:off x="425235" y="757999"/>
          <a:ext cx="505036" cy="505036"/>
        </a:xfrm>
        <a:prstGeom prst="ellipse">
          <a:avLst/>
        </a:prstGeom>
        <a:solidFill>
          <a:schemeClr val="lt1">
            <a:hueOff val="0"/>
            <a:satOff val="0"/>
            <a:lumOff val="0"/>
            <a:alphaOff val="0"/>
          </a:schemeClr>
        </a:solidFill>
        <a:ln w="6350" cap="flat" cmpd="sng" algn="ctr">
          <a:solidFill>
            <a:schemeClr val="accent2">
              <a:hueOff val="-117633"/>
              <a:satOff val="0"/>
              <a:lumOff val="1209"/>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D9D8C57-EFA2-471C-AFB8-1E5A1F6785B9}">
      <dsp:nvSpPr>
        <dsp:cNvPr id="0" name=""/>
        <dsp:cNvSpPr/>
      </dsp:nvSpPr>
      <dsp:spPr>
        <a:xfrm>
          <a:off x="878256" y="1414458"/>
          <a:ext cx="4220048" cy="404029"/>
        </a:xfrm>
        <a:prstGeom prst="rect">
          <a:avLst/>
        </a:prstGeom>
        <a:gradFill rotWithShape="0">
          <a:gsLst>
            <a:gs pos="0">
              <a:schemeClr val="accent2">
                <a:hueOff val="-235266"/>
                <a:satOff val="0"/>
                <a:lumOff val="2418"/>
                <a:alphaOff val="0"/>
                <a:satMod val="103000"/>
                <a:lumMod val="102000"/>
                <a:tint val="94000"/>
              </a:schemeClr>
            </a:gs>
            <a:gs pos="50000">
              <a:schemeClr val="accent2">
                <a:hueOff val="-235266"/>
                <a:satOff val="0"/>
                <a:lumOff val="2418"/>
                <a:alphaOff val="0"/>
                <a:satMod val="110000"/>
                <a:lumMod val="100000"/>
                <a:shade val="100000"/>
              </a:schemeClr>
            </a:gs>
            <a:gs pos="100000">
              <a:schemeClr val="accent2">
                <a:hueOff val="-235266"/>
                <a:satOff val="0"/>
                <a:lumOff val="241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0698" tIns="53340" rIns="53340" bIns="53340" numCol="1" spcCol="1270" anchor="ctr" anchorCtr="0">
          <a:noAutofit/>
        </a:bodyPr>
        <a:lstStyle/>
        <a:p>
          <a:pPr marL="0" lvl="0" indent="0" algn="l" defTabSz="933450">
            <a:lnSpc>
              <a:spcPct val="90000"/>
            </a:lnSpc>
            <a:spcBef>
              <a:spcPct val="0"/>
            </a:spcBef>
            <a:spcAft>
              <a:spcPct val="35000"/>
            </a:spcAft>
            <a:buNone/>
          </a:pPr>
          <a:r>
            <a:rPr lang="en-GB" sz="2100" b="1" kern="1200"/>
            <a:t>Get help</a:t>
          </a:r>
        </a:p>
      </dsp:txBody>
      <dsp:txXfrm>
        <a:off x="878256" y="1414458"/>
        <a:ext cx="4220048" cy="404029"/>
      </dsp:txXfrm>
    </dsp:sp>
    <dsp:sp modelId="{8D62132B-21E8-4562-B8D9-E75A8C88D059}">
      <dsp:nvSpPr>
        <dsp:cNvPr id="0" name=""/>
        <dsp:cNvSpPr/>
      </dsp:nvSpPr>
      <dsp:spPr>
        <a:xfrm>
          <a:off x="625738" y="1363954"/>
          <a:ext cx="505036" cy="505036"/>
        </a:xfrm>
        <a:prstGeom prst="ellipse">
          <a:avLst/>
        </a:prstGeom>
        <a:solidFill>
          <a:schemeClr val="lt1">
            <a:hueOff val="0"/>
            <a:satOff val="0"/>
            <a:lumOff val="0"/>
            <a:alphaOff val="0"/>
          </a:schemeClr>
        </a:solidFill>
        <a:ln w="6350" cap="flat" cmpd="sng" algn="ctr">
          <a:solidFill>
            <a:schemeClr val="accent2">
              <a:hueOff val="-235266"/>
              <a:satOff val="0"/>
              <a:lumOff val="2418"/>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532EF95-83BA-4300-84ED-3C1A8545FDBE}">
      <dsp:nvSpPr>
        <dsp:cNvPr id="0" name=""/>
        <dsp:cNvSpPr/>
      </dsp:nvSpPr>
      <dsp:spPr>
        <a:xfrm>
          <a:off x="942275" y="2020857"/>
          <a:ext cx="4156029" cy="404029"/>
        </a:xfrm>
        <a:prstGeom prst="rect">
          <a:avLst/>
        </a:prstGeom>
        <a:gradFill rotWithShape="0">
          <a:gsLst>
            <a:gs pos="0">
              <a:schemeClr val="accent2">
                <a:hueOff val="-352899"/>
                <a:satOff val="0"/>
                <a:lumOff val="3627"/>
                <a:alphaOff val="0"/>
                <a:satMod val="103000"/>
                <a:lumMod val="102000"/>
                <a:tint val="94000"/>
              </a:schemeClr>
            </a:gs>
            <a:gs pos="50000">
              <a:schemeClr val="accent2">
                <a:hueOff val="-352899"/>
                <a:satOff val="0"/>
                <a:lumOff val="3627"/>
                <a:alphaOff val="0"/>
                <a:satMod val="110000"/>
                <a:lumMod val="100000"/>
                <a:shade val="100000"/>
              </a:schemeClr>
            </a:gs>
            <a:gs pos="100000">
              <a:schemeClr val="accent2">
                <a:hueOff val="-352899"/>
                <a:satOff val="0"/>
                <a:lumOff val="362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0698" tIns="53340" rIns="53340" bIns="53340" numCol="1" spcCol="1270" anchor="ctr" anchorCtr="0">
          <a:noAutofit/>
        </a:bodyPr>
        <a:lstStyle/>
        <a:p>
          <a:pPr marL="0" lvl="0" indent="0" algn="l" defTabSz="933450">
            <a:lnSpc>
              <a:spcPct val="90000"/>
            </a:lnSpc>
            <a:spcBef>
              <a:spcPct val="0"/>
            </a:spcBef>
            <a:spcAft>
              <a:spcPct val="35000"/>
            </a:spcAft>
            <a:buNone/>
          </a:pPr>
          <a:r>
            <a:rPr lang="en-GB" sz="2100" b="1" kern="1200"/>
            <a:t>No food or drink                                                          </a:t>
          </a:r>
        </a:p>
      </dsp:txBody>
      <dsp:txXfrm>
        <a:off x="942275" y="2020857"/>
        <a:ext cx="4156029" cy="404029"/>
      </dsp:txXfrm>
    </dsp:sp>
    <dsp:sp modelId="{63516B54-9525-4C64-ADE7-36121DCFAF0D}">
      <dsp:nvSpPr>
        <dsp:cNvPr id="0" name=""/>
        <dsp:cNvSpPr/>
      </dsp:nvSpPr>
      <dsp:spPr>
        <a:xfrm>
          <a:off x="689757" y="1970354"/>
          <a:ext cx="505036" cy="505036"/>
        </a:xfrm>
        <a:prstGeom prst="ellipse">
          <a:avLst/>
        </a:prstGeom>
        <a:solidFill>
          <a:schemeClr val="lt1">
            <a:hueOff val="0"/>
            <a:satOff val="0"/>
            <a:lumOff val="0"/>
            <a:alphaOff val="0"/>
          </a:schemeClr>
        </a:solidFill>
        <a:ln w="6350" cap="flat" cmpd="sng" algn="ctr">
          <a:solidFill>
            <a:schemeClr val="accent2">
              <a:hueOff val="-352899"/>
              <a:satOff val="0"/>
              <a:lumOff val="3627"/>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F1E1B1C-51A6-4A43-BFDA-C7B8D360790A}">
      <dsp:nvSpPr>
        <dsp:cNvPr id="0" name=""/>
        <dsp:cNvSpPr/>
      </dsp:nvSpPr>
      <dsp:spPr>
        <a:xfrm>
          <a:off x="878256" y="2627257"/>
          <a:ext cx="4220048" cy="404029"/>
        </a:xfrm>
        <a:prstGeom prst="rect">
          <a:avLst/>
        </a:prstGeom>
        <a:gradFill rotWithShape="0">
          <a:gsLst>
            <a:gs pos="0">
              <a:schemeClr val="accent2">
                <a:hueOff val="-470532"/>
                <a:satOff val="0"/>
                <a:lumOff val="4836"/>
                <a:alphaOff val="0"/>
                <a:satMod val="103000"/>
                <a:lumMod val="102000"/>
                <a:tint val="94000"/>
              </a:schemeClr>
            </a:gs>
            <a:gs pos="50000">
              <a:schemeClr val="accent2">
                <a:hueOff val="-470532"/>
                <a:satOff val="0"/>
                <a:lumOff val="4836"/>
                <a:alphaOff val="0"/>
                <a:satMod val="110000"/>
                <a:lumMod val="100000"/>
                <a:shade val="100000"/>
              </a:schemeClr>
            </a:gs>
            <a:gs pos="100000">
              <a:schemeClr val="accent2">
                <a:hueOff val="-470532"/>
                <a:satOff val="0"/>
                <a:lumOff val="483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0698" tIns="53340" rIns="53340" bIns="53340" numCol="1" spcCol="1270" anchor="ctr" anchorCtr="0">
          <a:noAutofit/>
        </a:bodyPr>
        <a:lstStyle/>
        <a:p>
          <a:pPr marL="0" lvl="0" indent="0" algn="l" defTabSz="933450">
            <a:lnSpc>
              <a:spcPct val="90000"/>
            </a:lnSpc>
            <a:spcBef>
              <a:spcPct val="0"/>
            </a:spcBef>
            <a:spcAft>
              <a:spcPct val="35000"/>
            </a:spcAft>
            <a:buNone/>
          </a:pPr>
          <a:r>
            <a:rPr lang="en-GB" sz="2100" b="1" kern="1200"/>
            <a:t>Communicate well                                                                       </a:t>
          </a:r>
        </a:p>
      </dsp:txBody>
      <dsp:txXfrm>
        <a:off x="878256" y="2627257"/>
        <a:ext cx="4220048" cy="404029"/>
      </dsp:txXfrm>
    </dsp:sp>
    <dsp:sp modelId="{C4103780-B034-4AE3-AD4F-650D47B67506}">
      <dsp:nvSpPr>
        <dsp:cNvPr id="0" name=""/>
        <dsp:cNvSpPr/>
      </dsp:nvSpPr>
      <dsp:spPr>
        <a:xfrm>
          <a:off x="625738" y="2576753"/>
          <a:ext cx="505036" cy="505036"/>
        </a:xfrm>
        <a:prstGeom prst="ellipse">
          <a:avLst/>
        </a:prstGeom>
        <a:solidFill>
          <a:schemeClr val="lt1">
            <a:hueOff val="0"/>
            <a:satOff val="0"/>
            <a:lumOff val="0"/>
            <a:alphaOff val="0"/>
          </a:schemeClr>
        </a:solidFill>
        <a:ln w="6350" cap="flat" cmpd="sng" algn="ctr">
          <a:solidFill>
            <a:schemeClr val="accent2">
              <a:hueOff val="-470532"/>
              <a:satOff val="0"/>
              <a:lumOff val="4836"/>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2382DEC-0264-46DE-83E9-8DACAABEB03C}">
      <dsp:nvSpPr>
        <dsp:cNvPr id="0" name=""/>
        <dsp:cNvSpPr/>
      </dsp:nvSpPr>
      <dsp:spPr>
        <a:xfrm>
          <a:off x="677753" y="3233212"/>
          <a:ext cx="4420551" cy="404029"/>
        </a:xfrm>
        <a:prstGeom prst="rect">
          <a:avLst/>
        </a:prstGeom>
        <a:gradFill rotWithShape="0">
          <a:gsLst>
            <a:gs pos="0">
              <a:schemeClr val="accent2">
                <a:hueOff val="-588165"/>
                <a:satOff val="0"/>
                <a:lumOff val="6045"/>
                <a:alphaOff val="0"/>
                <a:satMod val="103000"/>
                <a:lumMod val="102000"/>
                <a:tint val="94000"/>
              </a:schemeClr>
            </a:gs>
            <a:gs pos="50000">
              <a:schemeClr val="accent2">
                <a:hueOff val="-588165"/>
                <a:satOff val="0"/>
                <a:lumOff val="6045"/>
                <a:alphaOff val="0"/>
                <a:satMod val="110000"/>
                <a:lumMod val="100000"/>
                <a:shade val="100000"/>
              </a:schemeClr>
            </a:gs>
            <a:gs pos="100000">
              <a:schemeClr val="accent2">
                <a:hueOff val="-588165"/>
                <a:satOff val="0"/>
                <a:lumOff val="604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0698" tIns="53340" rIns="53340" bIns="53340" numCol="1" spcCol="1270" anchor="ctr" anchorCtr="0">
          <a:noAutofit/>
        </a:bodyPr>
        <a:lstStyle/>
        <a:p>
          <a:pPr marL="0" lvl="0" indent="0" algn="l" defTabSz="933450">
            <a:lnSpc>
              <a:spcPct val="90000"/>
            </a:lnSpc>
            <a:spcBef>
              <a:spcPct val="0"/>
            </a:spcBef>
            <a:spcAft>
              <a:spcPct val="35000"/>
            </a:spcAft>
            <a:buNone/>
          </a:pPr>
          <a:r>
            <a:rPr lang="en-GB" sz="2100" b="1" kern="1200"/>
            <a:t>Prevent condition from worsening</a:t>
          </a:r>
        </a:p>
      </dsp:txBody>
      <dsp:txXfrm>
        <a:off x="677753" y="3233212"/>
        <a:ext cx="4420551" cy="404029"/>
      </dsp:txXfrm>
    </dsp:sp>
    <dsp:sp modelId="{62C2F5B4-CB14-4BFC-9046-DD54B2EF385A}">
      <dsp:nvSpPr>
        <dsp:cNvPr id="0" name=""/>
        <dsp:cNvSpPr/>
      </dsp:nvSpPr>
      <dsp:spPr>
        <a:xfrm>
          <a:off x="425235" y="3182708"/>
          <a:ext cx="505036" cy="505036"/>
        </a:xfrm>
        <a:prstGeom prst="ellipse">
          <a:avLst/>
        </a:prstGeom>
        <a:solidFill>
          <a:schemeClr val="lt1">
            <a:hueOff val="0"/>
            <a:satOff val="0"/>
            <a:lumOff val="0"/>
            <a:alphaOff val="0"/>
          </a:schemeClr>
        </a:solidFill>
        <a:ln w="6350" cap="flat" cmpd="sng" algn="ctr">
          <a:solidFill>
            <a:schemeClr val="accent2">
              <a:hueOff val="-588165"/>
              <a:satOff val="0"/>
              <a:lumOff val="604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AFF407A-851C-4547-94AA-31F0438088B3}">
      <dsp:nvSpPr>
        <dsp:cNvPr id="0" name=""/>
        <dsp:cNvSpPr/>
      </dsp:nvSpPr>
      <dsp:spPr>
        <a:xfrm>
          <a:off x="311869" y="3839612"/>
          <a:ext cx="4786436" cy="404029"/>
        </a:xfrm>
        <a:prstGeom prst="rect">
          <a:avLst/>
        </a:prstGeom>
        <a:gradFill rotWithShape="0">
          <a:gsLst>
            <a:gs pos="0">
              <a:schemeClr val="accent2">
                <a:hueOff val="-705797"/>
                <a:satOff val="0"/>
                <a:lumOff val="7254"/>
                <a:alphaOff val="0"/>
                <a:satMod val="103000"/>
                <a:lumMod val="102000"/>
                <a:tint val="94000"/>
              </a:schemeClr>
            </a:gs>
            <a:gs pos="50000">
              <a:schemeClr val="accent2">
                <a:hueOff val="-705797"/>
                <a:satOff val="0"/>
                <a:lumOff val="7254"/>
                <a:alphaOff val="0"/>
                <a:satMod val="110000"/>
                <a:lumMod val="100000"/>
                <a:shade val="100000"/>
              </a:schemeClr>
            </a:gs>
            <a:gs pos="100000">
              <a:schemeClr val="accent2">
                <a:hueOff val="-705797"/>
                <a:satOff val="0"/>
                <a:lumOff val="725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0698" tIns="53340" rIns="53340" bIns="53340" numCol="1" spcCol="1270" anchor="ctr" anchorCtr="0">
          <a:noAutofit/>
        </a:bodyPr>
        <a:lstStyle/>
        <a:p>
          <a:pPr marL="0" lvl="0" indent="0" algn="l" defTabSz="933450">
            <a:lnSpc>
              <a:spcPct val="90000"/>
            </a:lnSpc>
            <a:spcBef>
              <a:spcPct val="0"/>
            </a:spcBef>
            <a:spcAft>
              <a:spcPct val="35000"/>
            </a:spcAft>
            <a:buNone/>
          </a:pPr>
          <a:r>
            <a:rPr lang="en-GB" sz="2100" b="1" kern="1200"/>
            <a:t> Treat with dignity and respect                                                             </a:t>
          </a:r>
        </a:p>
      </dsp:txBody>
      <dsp:txXfrm>
        <a:off x="311869" y="3839612"/>
        <a:ext cx="4786436" cy="404029"/>
      </dsp:txXfrm>
    </dsp:sp>
    <dsp:sp modelId="{D02A56AE-8683-49C5-93C9-EB0F324461DC}">
      <dsp:nvSpPr>
        <dsp:cNvPr id="0" name=""/>
        <dsp:cNvSpPr/>
      </dsp:nvSpPr>
      <dsp:spPr>
        <a:xfrm>
          <a:off x="59350" y="3789108"/>
          <a:ext cx="505036" cy="505036"/>
        </a:xfrm>
        <a:prstGeom prst="ellipse">
          <a:avLst/>
        </a:prstGeom>
        <a:solidFill>
          <a:schemeClr val="lt1">
            <a:hueOff val="0"/>
            <a:satOff val="0"/>
            <a:lumOff val="0"/>
            <a:alphaOff val="0"/>
          </a:schemeClr>
        </a:solidFill>
        <a:ln w="6350" cap="flat" cmpd="sng" algn="ctr">
          <a:solidFill>
            <a:schemeClr val="accent2">
              <a:hueOff val="-705797"/>
              <a:satOff val="0"/>
              <a:lumOff val="7254"/>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C5B23-AF29-4C63-8E86-718F4335F742}">
      <dsp:nvSpPr>
        <dsp:cNvPr id="0" name=""/>
        <dsp:cNvSpPr/>
      </dsp:nvSpPr>
      <dsp:spPr>
        <a:xfrm>
          <a:off x="2087" y="139406"/>
          <a:ext cx="1656182" cy="993709"/>
        </a:xfrm>
        <a:prstGeom prst="wedgeRoundRectCallout">
          <a:avLst/>
        </a:prstGeom>
        <a:solidFill>
          <a:schemeClr val="lt1">
            <a:hueOff val="0"/>
            <a:satOff val="0"/>
            <a:lumOff val="0"/>
            <a:alphaOff val="0"/>
          </a:schemeClr>
        </a:solidFill>
        <a:ln w="28575"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I feel like I am going to be sick</a:t>
          </a:r>
        </a:p>
      </dsp:txBody>
      <dsp:txXfrm>
        <a:off x="50596" y="187915"/>
        <a:ext cx="1559164" cy="896691"/>
      </dsp:txXfrm>
    </dsp:sp>
    <dsp:sp modelId="{11A41C44-4345-48B8-93BD-7D0A1071D41C}">
      <dsp:nvSpPr>
        <dsp:cNvPr id="0" name=""/>
        <dsp:cNvSpPr/>
      </dsp:nvSpPr>
      <dsp:spPr>
        <a:xfrm>
          <a:off x="1823888" y="139406"/>
          <a:ext cx="1656182" cy="993709"/>
        </a:xfrm>
        <a:prstGeom prst="wedgeRoundRectCallout">
          <a:avLst/>
        </a:prstGeom>
        <a:solidFill>
          <a:schemeClr val="lt1">
            <a:hueOff val="0"/>
            <a:satOff val="0"/>
            <a:lumOff val="0"/>
            <a:alphaOff val="0"/>
          </a:schemeClr>
        </a:solidFill>
        <a:ln w="28575"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I feel really hot</a:t>
          </a:r>
        </a:p>
      </dsp:txBody>
      <dsp:txXfrm>
        <a:off x="1872397" y="187915"/>
        <a:ext cx="1559164" cy="896691"/>
      </dsp:txXfrm>
    </dsp:sp>
    <dsp:sp modelId="{DE1375CF-EACA-473A-A139-5B8AA52170D5}">
      <dsp:nvSpPr>
        <dsp:cNvPr id="0" name=""/>
        <dsp:cNvSpPr/>
      </dsp:nvSpPr>
      <dsp:spPr>
        <a:xfrm>
          <a:off x="3645688" y="139406"/>
          <a:ext cx="1656182" cy="993709"/>
        </a:xfrm>
        <a:prstGeom prst="wedgeRoundRectCallout">
          <a:avLst/>
        </a:prstGeom>
        <a:solidFill>
          <a:schemeClr val="lt1">
            <a:hueOff val="0"/>
            <a:satOff val="0"/>
            <a:lumOff val="0"/>
            <a:alphaOff val="0"/>
          </a:schemeClr>
        </a:solidFill>
        <a:ln w="28575"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My heart is beating really fast</a:t>
          </a:r>
        </a:p>
      </dsp:txBody>
      <dsp:txXfrm>
        <a:off x="3694197" y="187915"/>
        <a:ext cx="1559164" cy="896691"/>
      </dsp:txXfrm>
    </dsp:sp>
    <dsp:sp modelId="{03305082-CA44-4E6B-85AC-C56259B4425A}">
      <dsp:nvSpPr>
        <dsp:cNvPr id="0" name=""/>
        <dsp:cNvSpPr/>
      </dsp:nvSpPr>
      <dsp:spPr>
        <a:xfrm>
          <a:off x="5467489" y="139406"/>
          <a:ext cx="1656182" cy="993709"/>
        </a:xfrm>
        <a:prstGeom prst="wedgeRoundRectCallout">
          <a:avLst/>
        </a:prstGeom>
        <a:solidFill>
          <a:schemeClr val="lt1">
            <a:hueOff val="0"/>
            <a:satOff val="0"/>
            <a:lumOff val="0"/>
            <a:alphaOff val="0"/>
          </a:schemeClr>
        </a:solidFill>
        <a:ln w="28575"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My eyes feel really itchy and are red</a:t>
          </a:r>
        </a:p>
      </dsp:txBody>
      <dsp:txXfrm>
        <a:off x="5515998" y="187915"/>
        <a:ext cx="1559164" cy="896691"/>
      </dsp:txXfrm>
    </dsp:sp>
    <dsp:sp modelId="{AFA1058A-4489-4873-BAC5-E9C97CFBF67F}">
      <dsp:nvSpPr>
        <dsp:cNvPr id="0" name=""/>
        <dsp:cNvSpPr/>
      </dsp:nvSpPr>
      <dsp:spPr>
        <a:xfrm>
          <a:off x="2087" y="1298734"/>
          <a:ext cx="1656182" cy="993709"/>
        </a:xfrm>
        <a:prstGeom prst="wedgeRoundRectCallout">
          <a:avLst/>
        </a:prstGeom>
        <a:solidFill>
          <a:schemeClr val="lt1">
            <a:hueOff val="0"/>
            <a:satOff val="0"/>
            <a:lumOff val="0"/>
            <a:alphaOff val="0"/>
          </a:schemeClr>
        </a:solidFill>
        <a:ln w="28575"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I want sausages for my tea tonight</a:t>
          </a:r>
        </a:p>
      </dsp:txBody>
      <dsp:txXfrm>
        <a:off x="50596" y="1347243"/>
        <a:ext cx="1559164" cy="896691"/>
      </dsp:txXfrm>
    </dsp:sp>
    <dsp:sp modelId="{68E8D84B-6B40-418C-97EF-F902C2CCFAC1}">
      <dsp:nvSpPr>
        <dsp:cNvPr id="0" name=""/>
        <dsp:cNvSpPr/>
      </dsp:nvSpPr>
      <dsp:spPr>
        <a:xfrm>
          <a:off x="1823888" y="1298734"/>
          <a:ext cx="1656182" cy="993709"/>
        </a:xfrm>
        <a:prstGeom prst="wedgeRoundRectCallout">
          <a:avLst/>
        </a:prstGeom>
        <a:solidFill>
          <a:schemeClr val="lt1">
            <a:hueOff val="0"/>
            <a:satOff val="0"/>
            <a:lumOff val="0"/>
            <a:alphaOff val="0"/>
          </a:schemeClr>
        </a:solidFill>
        <a:ln w="28575"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I feel dizzy</a:t>
          </a:r>
        </a:p>
      </dsp:txBody>
      <dsp:txXfrm>
        <a:off x="1872397" y="1347243"/>
        <a:ext cx="1559164" cy="896691"/>
      </dsp:txXfrm>
    </dsp:sp>
    <dsp:sp modelId="{D45A8A6F-9D84-43C8-8596-2EB47941DE87}">
      <dsp:nvSpPr>
        <dsp:cNvPr id="0" name=""/>
        <dsp:cNvSpPr/>
      </dsp:nvSpPr>
      <dsp:spPr>
        <a:xfrm>
          <a:off x="3645688" y="1298734"/>
          <a:ext cx="1656182" cy="993709"/>
        </a:xfrm>
        <a:prstGeom prst="wedgeRoundRectCallout">
          <a:avLst/>
        </a:prstGeom>
        <a:solidFill>
          <a:schemeClr val="lt1">
            <a:hueOff val="0"/>
            <a:satOff val="0"/>
            <a:lumOff val="0"/>
            <a:alphaOff val="0"/>
          </a:schemeClr>
        </a:solidFill>
        <a:ln w="28575"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I need to do my homework</a:t>
          </a:r>
        </a:p>
      </dsp:txBody>
      <dsp:txXfrm>
        <a:off x="3694197" y="1347243"/>
        <a:ext cx="1559164" cy="896691"/>
      </dsp:txXfrm>
    </dsp:sp>
    <dsp:sp modelId="{F374CBEB-3FD2-4978-BF95-3C9B60D09BF9}">
      <dsp:nvSpPr>
        <dsp:cNvPr id="0" name=""/>
        <dsp:cNvSpPr/>
      </dsp:nvSpPr>
      <dsp:spPr>
        <a:xfrm>
          <a:off x="5467489" y="1298734"/>
          <a:ext cx="1656182" cy="993709"/>
        </a:xfrm>
        <a:prstGeom prst="wedgeRoundRectCallout">
          <a:avLst/>
        </a:prstGeom>
        <a:solidFill>
          <a:schemeClr val="lt1">
            <a:hueOff val="0"/>
            <a:satOff val="0"/>
            <a:lumOff val="0"/>
            <a:alphaOff val="0"/>
          </a:schemeClr>
        </a:solidFill>
        <a:ln w="28575"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My skin feels hot and is itching</a:t>
          </a:r>
        </a:p>
      </dsp:txBody>
      <dsp:txXfrm>
        <a:off x="5515998" y="1347243"/>
        <a:ext cx="1559164" cy="896691"/>
      </dsp:txXfrm>
    </dsp:sp>
    <dsp:sp modelId="{5D09CBB2-2459-42A1-BDD1-F286A9DD9BD2}">
      <dsp:nvSpPr>
        <dsp:cNvPr id="0" name=""/>
        <dsp:cNvSpPr/>
      </dsp:nvSpPr>
      <dsp:spPr>
        <a:xfrm>
          <a:off x="2087" y="2458062"/>
          <a:ext cx="1656182" cy="993709"/>
        </a:xfrm>
        <a:prstGeom prst="wedgeRoundRectCallout">
          <a:avLst/>
        </a:prstGeom>
        <a:solidFill>
          <a:schemeClr val="lt1">
            <a:hueOff val="0"/>
            <a:satOff val="0"/>
            <a:lumOff val="0"/>
            <a:alphaOff val="0"/>
          </a:schemeClr>
        </a:solidFill>
        <a:ln w="28575"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I need to go to the shops</a:t>
          </a:r>
        </a:p>
      </dsp:txBody>
      <dsp:txXfrm>
        <a:off x="50596" y="2506571"/>
        <a:ext cx="1559164" cy="896691"/>
      </dsp:txXfrm>
    </dsp:sp>
    <dsp:sp modelId="{F901EC65-BAFF-446B-BB83-1E199EEACCC7}">
      <dsp:nvSpPr>
        <dsp:cNvPr id="0" name=""/>
        <dsp:cNvSpPr/>
      </dsp:nvSpPr>
      <dsp:spPr>
        <a:xfrm>
          <a:off x="1823888" y="2458062"/>
          <a:ext cx="1656182" cy="993709"/>
        </a:xfrm>
        <a:prstGeom prst="wedgeRoundRectCallout">
          <a:avLst/>
        </a:prstGeom>
        <a:solidFill>
          <a:schemeClr val="lt1">
            <a:hueOff val="0"/>
            <a:satOff val="0"/>
            <a:lumOff val="0"/>
            <a:alphaOff val="0"/>
          </a:schemeClr>
        </a:solidFill>
        <a:ln w="28575"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My face is swelling</a:t>
          </a:r>
        </a:p>
      </dsp:txBody>
      <dsp:txXfrm>
        <a:off x="1872397" y="2506571"/>
        <a:ext cx="1559164" cy="896691"/>
      </dsp:txXfrm>
    </dsp:sp>
    <dsp:sp modelId="{8E06216F-FB01-4699-B690-ECDAF49DCCBA}">
      <dsp:nvSpPr>
        <dsp:cNvPr id="0" name=""/>
        <dsp:cNvSpPr/>
      </dsp:nvSpPr>
      <dsp:spPr>
        <a:xfrm>
          <a:off x="3645688" y="2458062"/>
          <a:ext cx="1656182" cy="993709"/>
        </a:xfrm>
        <a:prstGeom prst="wedgeRoundRectCallout">
          <a:avLst/>
        </a:prstGeom>
        <a:solidFill>
          <a:schemeClr val="lt1">
            <a:hueOff val="0"/>
            <a:satOff val="0"/>
            <a:lumOff val="0"/>
            <a:alphaOff val="0"/>
          </a:schemeClr>
        </a:solidFill>
        <a:ln w="28575"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I am finding it more difficult to breathe</a:t>
          </a:r>
        </a:p>
      </dsp:txBody>
      <dsp:txXfrm>
        <a:off x="3694197" y="2506571"/>
        <a:ext cx="1559164" cy="896691"/>
      </dsp:txXfrm>
    </dsp:sp>
    <dsp:sp modelId="{C75D50FB-F90B-40F5-B030-131AB026CAAE}">
      <dsp:nvSpPr>
        <dsp:cNvPr id="0" name=""/>
        <dsp:cNvSpPr/>
      </dsp:nvSpPr>
      <dsp:spPr>
        <a:xfrm>
          <a:off x="5467489" y="2458062"/>
          <a:ext cx="1656182" cy="993709"/>
        </a:xfrm>
        <a:prstGeom prst="wedgeRoundRectCallout">
          <a:avLst/>
        </a:prstGeom>
        <a:solidFill>
          <a:schemeClr val="lt1">
            <a:hueOff val="0"/>
            <a:satOff val="0"/>
            <a:lumOff val="0"/>
            <a:alphaOff val="0"/>
          </a:schemeClr>
        </a:solidFill>
        <a:ln w="28575"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My tummy hurts</a:t>
          </a:r>
        </a:p>
      </dsp:txBody>
      <dsp:txXfrm>
        <a:off x="5515998" y="2506571"/>
        <a:ext cx="1559164" cy="896691"/>
      </dsp:txXfrm>
    </dsp:sp>
    <dsp:sp modelId="{5A41F55B-ACEB-4DF5-8ADC-9F17E7CC5D6F}">
      <dsp:nvSpPr>
        <dsp:cNvPr id="0" name=""/>
        <dsp:cNvSpPr/>
      </dsp:nvSpPr>
      <dsp:spPr>
        <a:xfrm>
          <a:off x="1823888" y="3617389"/>
          <a:ext cx="1656182" cy="993709"/>
        </a:xfrm>
        <a:prstGeom prst="wedgeRoundRectCallout">
          <a:avLst/>
        </a:prstGeom>
        <a:solidFill>
          <a:schemeClr val="lt1">
            <a:hueOff val="0"/>
            <a:satOff val="0"/>
            <a:lumOff val="0"/>
            <a:alphaOff val="0"/>
          </a:schemeClr>
        </a:solidFill>
        <a:ln w="28575"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My hands have turned blue</a:t>
          </a:r>
        </a:p>
      </dsp:txBody>
      <dsp:txXfrm>
        <a:off x="1872397" y="3665898"/>
        <a:ext cx="1559164" cy="896691"/>
      </dsp:txXfrm>
    </dsp:sp>
    <dsp:sp modelId="{66D7EAA6-CF0D-42FB-AE3C-2C5918E940F0}">
      <dsp:nvSpPr>
        <dsp:cNvPr id="0" name=""/>
        <dsp:cNvSpPr/>
      </dsp:nvSpPr>
      <dsp:spPr>
        <a:xfrm>
          <a:off x="3645688" y="3617389"/>
          <a:ext cx="1656182" cy="993709"/>
        </a:xfrm>
        <a:prstGeom prst="wedgeRoundRectCallout">
          <a:avLst/>
        </a:prstGeom>
        <a:solidFill>
          <a:schemeClr val="lt1">
            <a:hueOff val="0"/>
            <a:satOff val="0"/>
            <a:lumOff val="0"/>
            <a:alphaOff val="0"/>
          </a:schemeClr>
        </a:solidFill>
        <a:ln w="28575"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My tongue feels fat and swollen</a:t>
          </a:r>
        </a:p>
      </dsp:txBody>
      <dsp:txXfrm>
        <a:off x="3694197" y="3665898"/>
        <a:ext cx="1559164" cy="896691"/>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603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60325"/>
          </a:xfrm>
          <a:prstGeom prst="rect">
            <a:avLst/>
          </a:prstGeom>
        </p:spPr>
        <p:txBody>
          <a:bodyPr vert="horz" lIns="91440" tIns="45720" rIns="91440" bIns="45720" rtlCol="0"/>
          <a:lstStyle>
            <a:lvl1pPr algn="r">
              <a:defRPr sz="1200"/>
            </a:lvl1pPr>
          </a:lstStyle>
          <a:p>
            <a:fld id="{0F691BBF-9BC9-479E-9E83-64A55E46C2CC}" type="datetimeFigureOut">
              <a:rPr lang="en-GB" smtClean="0"/>
              <a:t>01/03/2021</a:t>
            </a:fld>
            <a:endParaRPr lang="en-GB"/>
          </a:p>
        </p:txBody>
      </p:sp>
      <p:sp>
        <p:nvSpPr>
          <p:cNvPr id="4" name="Slide Image Placeholder 3"/>
          <p:cNvSpPr>
            <a:spLocks noGrp="1" noRot="1" noChangeAspect="1"/>
          </p:cNvSpPr>
          <p:nvPr>
            <p:ph type="sldImg" idx="2"/>
          </p:nvPr>
        </p:nvSpPr>
        <p:spPr>
          <a:xfrm>
            <a:off x="3140075" y="150813"/>
            <a:ext cx="577850" cy="407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582613"/>
            <a:ext cx="5486400" cy="4762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1149350"/>
            <a:ext cx="2971800" cy="603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1149350"/>
            <a:ext cx="2971800" cy="60325"/>
          </a:xfrm>
          <a:prstGeom prst="rect">
            <a:avLst/>
          </a:prstGeom>
        </p:spPr>
        <p:txBody>
          <a:bodyPr vert="horz" lIns="91440" tIns="45720" rIns="91440" bIns="45720" rtlCol="0" anchor="b"/>
          <a:lstStyle>
            <a:lvl1pPr algn="r">
              <a:defRPr sz="1200"/>
            </a:lvl1pPr>
          </a:lstStyle>
          <a:p>
            <a:fld id="{DBF69E76-7FB9-43B0-B0EB-47E4614077F6}" type="slidenum">
              <a:rPr lang="en-GB" smtClean="0"/>
              <a:t>‹#›</a:t>
            </a:fld>
            <a:endParaRPr lang="en-GB"/>
          </a:p>
        </p:txBody>
      </p:sp>
    </p:spTree>
    <p:extLst>
      <p:ext uri="{BB962C8B-B14F-4D97-AF65-F5344CB8AC3E}">
        <p14:creationId xmlns:p14="http://schemas.microsoft.com/office/powerpoint/2010/main" val="3533859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40075" y="150813"/>
            <a:ext cx="577850" cy="407987"/>
          </a:xfrm>
        </p:spPr>
      </p:sp>
      <p:sp>
        <p:nvSpPr>
          <p:cNvPr id="3" name="Notes Placeholder 2"/>
          <p:cNvSpPr>
            <a:spLocks noGrp="1"/>
          </p:cNvSpPr>
          <p:nvPr>
            <p:ph type="body" idx="1"/>
          </p:nvPr>
        </p:nvSpPr>
        <p:spPr/>
        <p:txBody>
          <a:bodyPr/>
          <a:lstStyle/>
          <a:p>
            <a:pPr marL="0" marR="0" lvl="0" indent="0" algn="l" defTabSz="744413"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Scenario cards are available which the teacher can use to make the practical activity relevant in a certain context for students.</a:t>
            </a:r>
            <a:endParaRPr lang="en-GB" sz="1000" kern="1200">
              <a:solidFill>
                <a:schemeClr val="tx1"/>
              </a:solidFill>
              <a:effectLst/>
              <a:latin typeface="+mn-lt"/>
              <a:ea typeface="+mn-ea"/>
              <a:cs typeface="+mn-cs"/>
            </a:endParaRPr>
          </a:p>
          <a:p>
            <a:r>
              <a:rPr lang="en-GB"/>
              <a:t>Trainer demonstrates then gets the students to practice using either the PP slide as a prompt or the sheet in the workbook. Trainer circulate and correct as necessary</a:t>
            </a:r>
          </a:p>
        </p:txBody>
      </p:sp>
      <p:sp>
        <p:nvSpPr>
          <p:cNvPr id="4" name="Slide Number Placeholder 3"/>
          <p:cNvSpPr>
            <a:spLocks noGrp="1"/>
          </p:cNvSpPr>
          <p:nvPr>
            <p:ph type="sldNum" sz="quarter" idx="10"/>
          </p:nvPr>
        </p:nvSpPr>
        <p:spPr/>
        <p:txBody>
          <a:bodyPr/>
          <a:lstStyle/>
          <a:p>
            <a:fld id="{DBF69E76-7FB9-43B0-B0EB-47E4614077F6}" type="slidenum">
              <a:rPr lang="en-GB" smtClean="0"/>
              <a:t>1</a:t>
            </a:fld>
            <a:endParaRPr lang="en-GB"/>
          </a:p>
        </p:txBody>
      </p:sp>
    </p:spTree>
    <p:extLst>
      <p:ext uri="{BB962C8B-B14F-4D97-AF65-F5344CB8AC3E}">
        <p14:creationId xmlns:p14="http://schemas.microsoft.com/office/powerpoint/2010/main" val="3986664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40075" y="150813"/>
            <a:ext cx="577850" cy="407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Scenario cards are available which the teacher can use to make the practical activity relevant in a certain context for students.</a:t>
            </a:r>
            <a:endParaRPr lang="en-GB" sz="10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Trainer demonstrates then gets the students to practice using either the PP slide as a prompt or the sheet in the workbook. Trainer circulate and correct as necessary</a:t>
            </a:r>
          </a:p>
          <a:p>
            <a:endParaRPr lang="en-GB"/>
          </a:p>
        </p:txBody>
      </p:sp>
      <p:sp>
        <p:nvSpPr>
          <p:cNvPr id="4" name="Slide Number Placeholder 3"/>
          <p:cNvSpPr>
            <a:spLocks noGrp="1"/>
          </p:cNvSpPr>
          <p:nvPr>
            <p:ph type="sldNum" sz="quarter" idx="10"/>
          </p:nvPr>
        </p:nvSpPr>
        <p:spPr/>
        <p:txBody>
          <a:bodyPr/>
          <a:lstStyle/>
          <a:p>
            <a:fld id="{DBF69E76-7FB9-43B0-B0EB-47E4614077F6}" type="slidenum">
              <a:rPr lang="en-GB" smtClean="0"/>
              <a:t>2</a:t>
            </a:fld>
            <a:endParaRPr lang="en-GB"/>
          </a:p>
        </p:txBody>
      </p:sp>
    </p:spTree>
    <p:extLst>
      <p:ext uri="{BB962C8B-B14F-4D97-AF65-F5344CB8AC3E}">
        <p14:creationId xmlns:p14="http://schemas.microsoft.com/office/powerpoint/2010/main" val="1214989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62300" y="509588"/>
            <a:ext cx="3602038" cy="2549525"/>
          </a:xfrm>
        </p:spPr>
      </p:sp>
      <p:sp>
        <p:nvSpPr>
          <p:cNvPr id="3" name="Notes Placeholder 2"/>
          <p:cNvSpPr>
            <a:spLocks noGrp="1"/>
          </p:cNvSpPr>
          <p:nvPr>
            <p:ph type="body" idx="1"/>
          </p:nvPr>
        </p:nvSpPr>
        <p:spPr/>
        <p:txBody>
          <a:bodyPr/>
          <a:lstStyle/>
          <a:p>
            <a:r>
              <a:rPr lang="en-GB"/>
              <a:t>Stress NOT doing this on someone who is breathing normally</a:t>
            </a:r>
          </a:p>
        </p:txBody>
      </p:sp>
      <p:sp>
        <p:nvSpPr>
          <p:cNvPr id="4" name="Slide Number Placeholder 3"/>
          <p:cNvSpPr>
            <a:spLocks noGrp="1"/>
          </p:cNvSpPr>
          <p:nvPr>
            <p:ph type="sldNum" sz="quarter" idx="10"/>
          </p:nvPr>
        </p:nvSpPr>
        <p:spPr/>
        <p:txBody>
          <a:bodyPr/>
          <a:lstStyle/>
          <a:p>
            <a:pPr>
              <a:defRPr/>
            </a:pPr>
            <a:fld id="{0C1D5CF2-3FC3-47F3-B48F-ADC86FC92C34}" type="slidenum">
              <a:rPr lang="en-US" altLang="en-US" smtClean="0"/>
              <a:pPr>
                <a:defRPr/>
              </a:pPr>
              <a:t>3</a:t>
            </a:fld>
            <a:endParaRPr lang="en-US" altLang="en-US"/>
          </a:p>
        </p:txBody>
      </p:sp>
    </p:spTree>
    <p:extLst>
      <p:ext uri="{BB962C8B-B14F-4D97-AF65-F5344CB8AC3E}">
        <p14:creationId xmlns:p14="http://schemas.microsoft.com/office/powerpoint/2010/main" val="1089166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Master" Target="../slideMasters/slideMaster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diagramLayout" Target="../diagrams/layout6.xml"/><Relationship Id="rId7" Type="http://schemas.openxmlformats.org/officeDocument/2006/relationships/image" Target="../media/image6.png"/><Relationship Id="rId2" Type="http://schemas.openxmlformats.org/officeDocument/2006/relationships/diagramData" Target="../diagrams/data6.xml"/><Relationship Id="rId1" Type="http://schemas.openxmlformats.org/officeDocument/2006/relationships/slideMaster" Target="../slideMasters/slideMaster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Master" Target="../slideMasters/slideMaster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Layouts/_rels/slideLayout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Master" Target="../slideMasters/slideMaster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ntent iz">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C2C21CC-769E-41FF-B55E-F788BD904AEB}"/>
              </a:ext>
            </a:extLst>
          </p:cNvPr>
          <p:cNvSpPr>
            <a:spLocks noGrp="1"/>
          </p:cNvSpPr>
          <p:nvPr>
            <p:ph type="body" sz="quarter" idx="14"/>
          </p:nvPr>
        </p:nvSpPr>
        <p:spPr>
          <a:xfrm>
            <a:off x="653526" y="6508831"/>
            <a:ext cx="5908638" cy="464937"/>
          </a:xfrm>
          <a:prstGeom prst="rect">
            <a:avLst/>
          </a:prstGeom>
        </p:spPr>
        <p:txBody>
          <a:bodyPr/>
          <a:lstStyle>
            <a:lvl1pPr>
              <a:defRPr sz="1800" b="1">
                <a:latin typeface="+mn-lt"/>
              </a:defRPr>
            </a:lvl1pPr>
          </a:lstStyle>
          <a:p>
            <a:pPr lvl="0"/>
            <a:r>
              <a:rPr lang="en-US"/>
              <a:t>Edit Master text styles</a:t>
            </a:r>
          </a:p>
        </p:txBody>
      </p:sp>
      <p:sp>
        <p:nvSpPr>
          <p:cNvPr id="2" name="Title 1"/>
          <p:cNvSpPr>
            <a:spLocks noGrp="1"/>
          </p:cNvSpPr>
          <p:nvPr>
            <p:ph type="title"/>
          </p:nvPr>
        </p:nvSpPr>
        <p:spPr>
          <a:xfrm>
            <a:off x="472819" y="378396"/>
            <a:ext cx="9595650" cy="1467859"/>
          </a:xfrm>
          <a:prstGeom prst="rect">
            <a:avLst/>
          </a:prstGeom>
          <a:solidFill>
            <a:srgbClr val="009F4D"/>
          </a:solidFill>
        </p:spPr>
        <p:txBody>
          <a:bodyPr lIns="104287" tIns="52144" rIns="104287" bIns="52144"/>
          <a:lstStyle>
            <a:lvl1pPr>
              <a:defRPr sz="4400">
                <a:solidFill>
                  <a:schemeClr val="bg1"/>
                </a:solidFill>
                <a:latin typeface="+mj-lt"/>
              </a:defRPr>
            </a:lvl1pPr>
          </a:lstStyle>
          <a:p>
            <a:r>
              <a:rPr lang="en-US"/>
              <a:t>Click to edit Master title style</a:t>
            </a:r>
            <a:endParaRPr lang="en-GB"/>
          </a:p>
        </p:txBody>
      </p:sp>
      <p:sp>
        <p:nvSpPr>
          <p:cNvPr id="3" name="Flowchart: Card 4">
            <a:extLst>
              <a:ext uri="{FF2B5EF4-FFF2-40B4-BE49-F238E27FC236}">
                <a16:creationId xmlns:a16="http://schemas.microsoft.com/office/drawing/2014/main" id="{DEAF0001-09EE-42A6-8C25-7D4C55E1185D}"/>
              </a:ext>
            </a:extLst>
          </p:cNvPr>
          <p:cNvSpPr/>
          <p:nvPr/>
        </p:nvSpPr>
        <p:spPr bwMode="auto">
          <a:xfrm rot="10800000">
            <a:off x="685441" y="2489645"/>
            <a:ext cx="4265528" cy="3086036"/>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0 w 10000"/>
              <a:gd name="connsiteY0" fmla="*/ 2033 h 10033"/>
              <a:gd name="connsiteX1" fmla="*/ 4515 w 10000"/>
              <a:gd name="connsiteY1" fmla="*/ 0 h 10033"/>
              <a:gd name="connsiteX2" fmla="*/ 10000 w 10000"/>
              <a:gd name="connsiteY2" fmla="*/ 33 h 10033"/>
              <a:gd name="connsiteX3" fmla="*/ 10000 w 10000"/>
              <a:gd name="connsiteY3" fmla="*/ 10033 h 10033"/>
              <a:gd name="connsiteX4" fmla="*/ 0 w 10000"/>
              <a:gd name="connsiteY4" fmla="*/ 10033 h 10033"/>
              <a:gd name="connsiteX5" fmla="*/ 0 w 10000"/>
              <a:gd name="connsiteY5" fmla="*/ 2033 h 10033"/>
              <a:gd name="connsiteX0" fmla="*/ 0 w 10000"/>
              <a:gd name="connsiteY0" fmla="*/ 2066 h 10066"/>
              <a:gd name="connsiteX1" fmla="*/ 4800 w 10000"/>
              <a:gd name="connsiteY1" fmla="*/ 0 h 10066"/>
              <a:gd name="connsiteX2" fmla="*/ 10000 w 10000"/>
              <a:gd name="connsiteY2" fmla="*/ 66 h 10066"/>
              <a:gd name="connsiteX3" fmla="*/ 10000 w 10000"/>
              <a:gd name="connsiteY3" fmla="*/ 10066 h 10066"/>
              <a:gd name="connsiteX4" fmla="*/ 0 w 10000"/>
              <a:gd name="connsiteY4" fmla="*/ 10066 h 10066"/>
              <a:gd name="connsiteX5" fmla="*/ 0 w 10000"/>
              <a:gd name="connsiteY5" fmla="*/ 2066 h 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66">
                <a:moveTo>
                  <a:pt x="0" y="2066"/>
                </a:moveTo>
                <a:lnTo>
                  <a:pt x="4800" y="0"/>
                </a:lnTo>
                <a:lnTo>
                  <a:pt x="10000" y="66"/>
                </a:lnTo>
                <a:lnTo>
                  <a:pt x="10000" y="10066"/>
                </a:lnTo>
                <a:lnTo>
                  <a:pt x="0" y="10066"/>
                </a:lnTo>
                <a:lnTo>
                  <a:pt x="0" y="2066"/>
                </a:lnTo>
                <a:close/>
              </a:path>
            </a:pathLst>
          </a:custGeom>
          <a:solidFill>
            <a:schemeClr val="bg1"/>
          </a:solidFill>
          <a:ln w="28575" cap="flat" cmpd="sng" algn="ctr">
            <a:solidFill>
              <a:srgbClr val="009F4D"/>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331F5F"/>
              </a:solidFill>
              <a:effectLst/>
              <a:uLnTx/>
              <a:uFillTx/>
              <a:latin typeface="Times" panose="02020603050405020304" pitchFamily="18" charset="0"/>
              <a:ea typeface="MS PGothic" panose="020B0600070205080204" pitchFamily="34" charset="-128"/>
              <a:cs typeface="+mn-cs"/>
            </a:endParaRPr>
          </a:p>
        </p:txBody>
      </p:sp>
      <p:sp>
        <p:nvSpPr>
          <p:cNvPr id="4" name="Flowchart: Card 4">
            <a:extLst>
              <a:ext uri="{FF2B5EF4-FFF2-40B4-BE49-F238E27FC236}">
                <a16:creationId xmlns:a16="http://schemas.microsoft.com/office/drawing/2014/main" id="{A7B978A5-FF09-43E8-BBC8-42635AD944B0}"/>
              </a:ext>
            </a:extLst>
          </p:cNvPr>
          <p:cNvSpPr/>
          <p:nvPr/>
        </p:nvSpPr>
        <p:spPr bwMode="auto">
          <a:xfrm rot="10800000">
            <a:off x="5386525" y="2489645"/>
            <a:ext cx="4265529" cy="3086036"/>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0 w 10000"/>
              <a:gd name="connsiteY0" fmla="*/ 2033 h 10033"/>
              <a:gd name="connsiteX1" fmla="*/ 4515 w 10000"/>
              <a:gd name="connsiteY1" fmla="*/ 0 h 10033"/>
              <a:gd name="connsiteX2" fmla="*/ 10000 w 10000"/>
              <a:gd name="connsiteY2" fmla="*/ 33 h 10033"/>
              <a:gd name="connsiteX3" fmla="*/ 10000 w 10000"/>
              <a:gd name="connsiteY3" fmla="*/ 10033 h 10033"/>
              <a:gd name="connsiteX4" fmla="*/ 0 w 10000"/>
              <a:gd name="connsiteY4" fmla="*/ 10033 h 10033"/>
              <a:gd name="connsiteX5" fmla="*/ 0 w 10000"/>
              <a:gd name="connsiteY5" fmla="*/ 2033 h 10033"/>
              <a:gd name="connsiteX0" fmla="*/ 0 w 10000"/>
              <a:gd name="connsiteY0" fmla="*/ 2066 h 10066"/>
              <a:gd name="connsiteX1" fmla="*/ 4800 w 10000"/>
              <a:gd name="connsiteY1" fmla="*/ 0 h 10066"/>
              <a:gd name="connsiteX2" fmla="*/ 10000 w 10000"/>
              <a:gd name="connsiteY2" fmla="*/ 66 h 10066"/>
              <a:gd name="connsiteX3" fmla="*/ 10000 w 10000"/>
              <a:gd name="connsiteY3" fmla="*/ 10066 h 10066"/>
              <a:gd name="connsiteX4" fmla="*/ 0 w 10000"/>
              <a:gd name="connsiteY4" fmla="*/ 10066 h 10066"/>
              <a:gd name="connsiteX5" fmla="*/ 0 w 10000"/>
              <a:gd name="connsiteY5" fmla="*/ 2066 h 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66">
                <a:moveTo>
                  <a:pt x="0" y="2066"/>
                </a:moveTo>
                <a:lnTo>
                  <a:pt x="4800" y="0"/>
                </a:lnTo>
                <a:lnTo>
                  <a:pt x="10000" y="66"/>
                </a:lnTo>
                <a:lnTo>
                  <a:pt x="10000" y="10066"/>
                </a:lnTo>
                <a:lnTo>
                  <a:pt x="0" y="10066"/>
                </a:lnTo>
                <a:lnTo>
                  <a:pt x="0" y="2066"/>
                </a:lnTo>
                <a:close/>
              </a:path>
            </a:pathLst>
          </a:custGeom>
          <a:solidFill>
            <a:schemeClr val="bg1"/>
          </a:solidFill>
          <a:ln w="28575" cap="flat" cmpd="sng" algn="ctr">
            <a:solidFill>
              <a:srgbClr val="009F4D"/>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252000" marR="0" lvl="0" indent="-252000" algn="l" defTabSz="914400" rtl="0" eaLnBrk="0" fontAlgn="base" latinLnBrk="0" hangingPunct="0">
              <a:lnSpc>
                <a:spcPct val="100000"/>
              </a:lnSpc>
              <a:spcBef>
                <a:spcPts val="500"/>
              </a:spcBef>
              <a:spcAft>
                <a:spcPts val="500"/>
              </a:spcAft>
              <a:buClrTx/>
              <a:buSzTx/>
              <a:buFontTx/>
              <a:buNone/>
              <a:tabLst/>
              <a:defRPr/>
            </a:pPr>
            <a:endParaRPr kumimoji="0" lang="en-GB" sz="2400" b="0" i="0" u="none" strike="noStrike" kern="1200" cap="none" spc="0" normalizeH="0" baseline="0" noProof="0">
              <a:ln>
                <a:noFill/>
              </a:ln>
              <a:solidFill>
                <a:srgbClr val="331F5F"/>
              </a:solidFill>
              <a:effectLst/>
              <a:uLnTx/>
              <a:uFillTx/>
              <a:latin typeface="Times" panose="02020603050405020304" pitchFamily="18" charset="0"/>
              <a:ea typeface="MS PGothic" panose="020B0600070205080204" pitchFamily="34" charset="-128"/>
              <a:cs typeface="+mn-cs"/>
            </a:endParaRPr>
          </a:p>
        </p:txBody>
      </p:sp>
      <p:sp>
        <p:nvSpPr>
          <p:cNvPr id="5" name="TextBox 4">
            <a:extLst>
              <a:ext uri="{FF2B5EF4-FFF2-40B4-BE49-F238E27FC236}">
                <a16:creationId xmlns:a16="http://schemas.microsoft.com/office/drawing/2014/main" id="{AFD931D1-195C-497A-AE27-AB78CC6A8157}"/>
              </a:ext>
            </a:extLst>
          </p:cNvPr>
          <p:cNvSpPr txBox="1"/>
          <p:nvPr/>
        </p:nvSpPr>
        <p:spPr>
          <a:xfrm>
            <a:off x="470983" y="1953835"/>
            <a:ext cx="3803073"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a:ln>
                  <a:noFill/>
                </a:ln>
                <a:solidFill>
                  <a:srgbClr val="009F4D"/>
                </a:solidFill>
                <a:effectLst/>
                <a:uLnTx/>
                <a:uFillTx/>
                <a:latin typeface="+mj-lt"/>
                <a:ea typeface="MS PGothic" panose="020B0600070205080204" pitchFamily="34" charset="-128"/>
                <a:cs typeface="+mn-cs"/>
              </a:rPr>
              <a:t>Course content</a:t>
            </a:r>
          </a:p>
        </p:txBody>
      </p:sp>
      <p:sp>
        <p:nvSpPr>
          <p:cNvPr id="10" name="Text Placeholder 9">
            <a:extLst>
              <a:ext uri="{FF2B5EF4-FFF2-40B4-BE49-F238E27FC236}">
                <a16:creationId xmlns:a16="http://schemas.microsoft.com/office/drawing/2014/main" id="{E322E9C7-49AD-4FF7-9CB6-606EEA8498B2}"/>
              </a:ext>
            </a:extLst>
          </p:cNvPr>
          <p:cNvSpPr>
            <a:spLocks noGrp="1"/>
          </p:cNvSpPr>
          <p:nvPr>
            <p:ph type="body" sz="quarter" idx="15"/>
          </p:nvPr>
        </p:nvSpPr>
        <p:spPr>
          <a:xfrm>
            <a:off x="785813" y="2581630"/>
            <a:ext cx="4033837" cy="2819400"/>
          </a:xfrm>
          <a:prstGeom prst="rect">
            <a:avLst/>
          </a:prstGeom>
        </p:spPr>
        <p:txBody>
          <a:bodyPr/>
          <a:lstStyle>
            <a:lvl1pPr marL="252000" indent="-252000">
              <a:lnSpc>
                <a:spcPct val="100000"/>
              </a:lnSpc>
              <a:spcBef>
                <a:spcPts val="500"/>
              </a:spcBef>
              <a:spcAft>
                <a:spcPts val="500"/>
              </a:spcAft>
              <a:defRPr kumimoji="0" lang="en-US" sz="2000" b="0" i="0" u="none" strike="noStrike" kern="1200" cap="none" spc="0" normalizeH="0" baseline="0" dirty="0" smtClean="0">
                <a:ln>
                  <a:noFill/>
                </a:ln>
                <a:solidFill>
                  <a:schemeClr val="tx1"/>
                </a:solidFill>
                <a:effectLst/>
                <a:uLnTx/>
                <a:uFillTx/>
                <a:latin typeface="+mj-lt"/>
                <a:ea typeface="MS PGothic" panose="020B0600070205080204" pitchFamily="34" charset="-128"/>
                <a:cs typeface="+mn-cs"/>
              </a:defRPr>
            </a:lvl1pPr>
            <a:lvl2pPr marL="457200" indent="-457200">
              <a:defRPr/>
            </a:lvl2pPr>
            <a:lvl3pPr marL="457200" indent="-457200">
              <a:defRPr/>
            </a:lvl3pPr>
          </a:lstStyle>
          <a:p>
            <a:pPr lvl="0"/>
            <a:r>
              <a:rPr lang="en-US"/>
              <a:t>Edit Master text styles</a:t>
            </a:r>
          </a:p>
          <a:p>
            <a:pPr lvl="1"/>
            <a:r>
              <a:rPr lang="en-US"/>
              <a:t>Second level</a:t>
            </a:r>
          </a:p>
          <a:p>
            <a:pPr lvl="2"/>
            <a:r>
              <a:rPr lang="en-US"/>
              <a:t>Third level</a:t>
            </a:r>
          </a:p>
        </p:txBody>
      </p:sp>
      <p:sp>
        <p:nvSpPr>
          <p:cNvPr id="12" name="Text Placeholder 11">
            <a:extLst>
              <a:ext uri="{FF2B5EF4-FFF2-40B4-BE49-F238E27FC236}">
                <a16:creationId xmlns:a16="http://schemas.microsoft.com/office/drawing/2014/main" id="{9DAEE219-8CF2-43DA-9FB8-9CD063DC6B09}"/>
              </a:ext>
            </a:extLst>
          </p:cNvPr>
          <p:cNvSpPr>
            <a:spLocks noGrp="1"/>
          </p:cNvSpPr>
          <p:nvPr>
            <p:ph type="body" sz="quarter" idx="16"/>
          </p:nvPr>
        </p:nvSpPr>
        <p:spPr>
          <a:xfrm>
            <a:off x="5486939" y="2581630"/>
            <a:ext cx="4065852" cy="2819400"/>
          </a:xfrm>
          <a:prstGeom prst="rect">
            <a:avLst/>
          </a:prstGeom>
        </p:spPr>
        <p:txBody>
          <a:bodyPr/>
          <a:lstStyle>
            <a:lvl1pPr marL="0" indent="0">
              <a:lnSpc>
                <a:spcPct val="100000"/>
              </a:lnSpc>
              <a:defRPr kumimoji="0" lang="en-US" sz="2000" b="0" i="0" u="none" strike="noStrike" kern="1200" cap="none" spc="0" normalizeH="0" baseline="0" dirty="0" smtClean="0">
                <a:ln>
                  <a:noFill/>
                </a:ln>
                <a:solidFill>
                  <a:schemeClr val="tx1"/>
                </a:solidFill>
                <a:effectLst/>
                <a:uLnTx/>
                <a:uFillTx/>
                <a:latin typeface="+mj-lt"/>
                <a:ea typeface="MS PGothic" panose="020B0600070205080204" pitchFamily="34" charset="-128"/>
                <a:cs typeface="+mn-cs"/>
              </a:defRPr>
            </a:lvl1pPr>
            <a:lvl2pPr marL="457200" indent="-457200">
              <a:defRPr/>
            </a:lvl2pPr>
            <a:lvl3pPr marL="457200" indent="-457200">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89344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are iz">
    <p:spTree>
      <p:nvGrpSpPr>
        <p:cNvPr id="1" name=""/>
        <p:cNvGrpSpPr/>
        <p:nvPr/>
      </p:nvGrpSpPr>
      <p:grpSpPr>
        <a:xfrm>
          <a:off x="0" y="0"/>
          <a:ext cx="0" cy="0"/>
          <a:chOff x="0" y="0"/>
          <a:chExt cx="0" cy="0"/>
        </a:xfrm>
      </p:grpSpPr>
      <p:sp>
        <p:nvSpPr>
          <p:cNvPr id="2" name="Title 1"/>
          <p:cNvSpPr>
            <a:spLocks noGrp="1"/>
          </p:cNvSpPr>
          <p:nvPr>
            <p:ph type="title"/>
          </p:nvPr>
        </p:nvSpPr>
        <p:spPr>
          <a:xfrm>
            <a:off x="472819" y="378396"/>
            <a:ext cx="9595650" cy="772673"/>
          </a:xfrm>
          <a:prstGeom prst="rect">
            <a:avLst/>
          </a:prstGeom>
          <a:solidFill>
            <a:srgbClr val="009F4D"/>
          </a:solidFill>
        </p:spPr>
        <p:txBody>
          <a:bodyPr lIns="104287" tIns="52144" rIns="104287" bIns="52144"/>
          <a:lstStyle>
            <a:lvl1pPr>
              <a:defRPr sz="4400">
                <a:solidFill>
                  <a:schemeClr val="bg1"/>
                </a:solidFill>
                <a:latin typeface="+mj-lt"/>
              </a:defRPr>
            </a:lvl1pPr>
          </a:lstStyle>
          <a:p>
            <a:r>
              <a:rPr lang="en-US"/>
              <a:t>Click to edit Master title style</a:t>
            </a:r>
            <a:endParaRPr lang="en-GB"/>
          </a:p>
        </p:txBody>
      </p:sp>
      <p:sp>
        <p:nvSpPr>
          <p:cNvPr id="3" name="Content Placeholder 2"/>
          <p:cNvSpPr>
            <a:spLocks noGrp="1"/>
          </p:cNvSpPr>
          <p:nvPr>
            <p:ph idx="1" hasCustomPrompt="1"/>
          </p:nvPr>
        </p:nvSpPr>
        <p:spPr>
          <a:xfrm>
            <a:off x="462062" y="1409252"/>
            <a:ext cx="9595651" cy="623943"/>
          </a:xfrm>
          <a:prstGeom prst="rect">
            <a:avLst/>
          </a:prstGeom>
        </p:spPr>
        <p:txBody>
          <a:bodyPr lIns="104287" tIns="52144" rIns="104287" bIns="52144"/>
          <a:lstStyle>
            <a:lvl1pPr>
              <a:defRPr lang="en-US" sz="2800" b="1" kern="1200" dirty="0">
                <a:solidFill>
                  <a:schemeClr val="tx1"/>
                </a:solidFill>
                <a:latin typeface="+mn-lt"/>
                <a:ea typeface="MS PGothic" panose="020B0600070205080204" pitchFamily="34" charset="-128"/>
                <a:cs typeface="MS PGothic" charset="0"/>
              </a:defRPr>
            </a:lvl1pPr>
            <a:lvl2pPr marL="457200" indent="-457200">
              <a:defRPr lang="en-GB" sz="2800" kern="1200" dirty="0">
                <a:solidFill>
                  <a:srgbClr val="000000"/>
                </a:solidFill>
                <a:latin typeface="+mj-lt"/>
                <a:ea typeface="MS PGothic" panose="020B0600070205080204" pitchFamily="34" charset="-128"/>
                <a:cs typeface="+mn-cs"/>
              </a:defRPr>
            </a:lvl2pPr>
            <a:lvl3pPr marL="457200" indent="-457200">
              <a:defRPr sz="2800">
                <a:solidFill>
                  <a:schemeClr val="tx1"/>
                </a:solidFill>
              </a:defRPr>
            </a:lvl3pPr>
            <a:lvl4pPr marL="457200" indent="-457200">
              <a:defRPr sz="2800">
                <a:solidFill>
                  <a:schemeClr val="tx1"/>
                </a:solidFill>
              </a:defRPr>
            </a:lvl4pPr>
            <a:lvl5pPr marL="457200" indent="-457200">
              <a:defRPr sz="2800">
                <a:solidFill>
                  <a:schemeClr val="tx1"/>
                </a:solidFill>
              </a:defRPr>
            </a:lvl5pPr>
          </a:lstStyle>
          <a:p>
            <a:pPr lvl="0"/>
            <a:r>
              <a:rPr lang="en-US"/>
              <a:t>Click to edit Master text styles</a:t>
            </a:r>
          </a:p>
        </p:txBody>
      </p:sp>
      <p:graphicFrame>
        <p:nvGraphicFramePr>
          <p:cNvPr id="4" name="Diagram 3">
            <a:extLst>
              <a:ext uri="{FF2B5EF4-FFF2-40B4-BE49-F238E27FC236}">
                <a16:creationId xmlns:a16="http://schemas.microsoft.com/office/drawing/2014/main" id="{0D7312AF-1267-40B9-96D8-8F2290B6B13A}"/>
              </a:ext>
            </a:extLst>
          </p:cNvPr>
          <p:cNvGraphicFramePr/>
          <p:nvPr userDrawn="1">
            <p:extLst>
              <p:ext uri="{D42A27DB-BD31-4B8C-83A1-F6EECF244321}">
                <p14:modId xmlns:p14="http://schemas.microsoft.com/office/powerpoint/2010/main" val="3978838228"/>
              </p:ext>
            </p:extLst>
          </p:nvPr>
        </p:nvGraphicFramePr>
        <p:xfrm>
          <a:off x="1121224" y="2474258"/>
          <a:ext cx="5157656" cy="4445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841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ABI i">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21F4FCB-4299-4CAB-AB4E-33B71E25BC35}"/>
              </a:ext>
            </a:extLst>
          </p:cNvPr>
          <p:cNvPicPr>
            <a:picLocks noChangeAspect="1"/>
          </p:cNvPicPr>
          <p:nvPr/>
        </p:nvPicPr>
        <p:blipFill>
          <a:blip r:embed="rId2"/>
          <a:stretch>
            <a:fillRect/>
          </a:stretch>
        </p:blipFill>
        <p:spPr>
          <a:xfrm>
            <a:off x="5571668" y="1601256"/>
            <a:ext cx="3787306" cy="2227635"/>
          </a:xfrm>
          <a:prstGeom prst="rect">
            <a:avLst/>
          </a:prstGeom>
        </p:spPr>
      </p:pic>
      <p:pic>
        <p:nvPicPr>
          <p:cNvPr id="11" name="Picture 10">
            <a:extLst>
              <a:ext uri="{FF2B5EF4-FFF2-40B4-BE49-F238E27FC236}">
                <a16:creationId xmlns:a16="http://schemas.microsoft.com/office/drawing/2014/main" id="{7AA5D07D-FC1F-4D17-8E40-F70BBC0F4D6C}"/>
              </a:ext>
            </a:extLst>
          </p:cNvPr>
          <p:cNvPicPr>
            <a:picLocks noChangeAspect="1"/>
          </p:cNvPicPr>
          <p:nvPr/>
        </p:nvPicPr>
        <p:blipFill>
          <a:blip r:embed="rId2"/>
          <a:stretch>
            <a:fillRect/>
          </a:stretch>
        </p:blipFill>
        <p:spPr>
          <a:xfrm>
            <a:off x="461964" y="1600622"/>
            <a:ext cx="3787306" cy="2227635"/>
          </a:xfrm>
          <a:prstGeom prst="rect">
            <a:avLst/>
          </a:prstGeom>
        </p:spPr>
      </p:pic>
      <p:sp>
        <p:nvSpPr>
          <p:cNvPr id="2" name="Title 1"/>
          <p:cNvSpPr>
            <a:spLocks noGrp="1"/>
          </p:cNvSpPr>
          <p:nvPr>
            <p:ph type="title"/>
          </p:nvPr>
        </p:nvSpPr>
        <p:spPr>
          <a:xfrm>
            <a:off x="472819" y="378396"/>
            <a:ext cx="9595650" cy="772673"/>
          </a:xfrm>
          <a:prstGeom prst="rect">
            <a:avLst/>
          </a:prstGeom>
          <a:solidFill>
            <a:srgbClr val="009F4D"/>
          </a:solidFill>
        </p:spPr>
        <p:txBody>
          <a:bodyPr lIns="104287" tIns="52144" rIns="104287" bIns="52144"/>
          <a:lstStyle>
            <a:lvl1pPr>
              <a:defRPr sz="4400">
                <a:solidFill>
                  <a:schemeClr val="bg1"/>
                </a:solidFill>
                <a:latin typeface="+mj-lt"/>
              </a:defRPr>
            </a:lvl1pPr>
          </a:lstStyle>
          <a:p>
            <a:r>
              <a:rPr lang="en-US"/>
              <a:t>Click to edit Master title style</a:t>
            </a:r>
            <a:endParaRPr lang="en-GB"/>
          </a:p>
        </p:txBody>
      </p:sp>
      <p:pic>
        <p:nvPicPr>
          <p:cNvPr id="3" name="Picture 2">
            <a:extLst>
              <a:ext uri="{FF2B5EF4-FFF2-40B4-BE49-F238E27FC236}">
                <a16:creationId xmlns:a16="http://schemas.microsoft.com/office/drawing/2014/main" id="{EB68EB4C-2844-402C-A9D3-A1427840AEFD}"/>
              </a:ext>
            </a:extLst>
          </p:cNvPr>
          <p:cNvPicPr>
            <a:picLocks noChangeAspect="1"/>
          </p:cNvPicPr>
          <p:nvPr/>
        </p:nvPicPr>
        <p:blipFill>
          <a:blip r:embed="rId2"/>
          <a:stretch>
            <a:fillRect/>
          </a:stretch>
        </p:blipFill>
        <p:spPr>
          <a:xfrm>
            <a:off x="461965" y="4129625"/>
            <a:ext cx="3787306" cy="2227635"/>
          </a:xfrm>
          <a:prstGeom prst="rect">
            <a:avLst/>
          </a:prstGeom>
        </p:spPr>
      </p:pic>
      <p:sp>
        <p:nvSpPr>
          <p:cNvPr id="5" name="Rectangle 4">
            <a:extLst>
              <a:ext uri="{FF2B5EF4-FFF2-40B4-BE49-F238E27FC236}">
                <a16:creationId xmlns:a16="http://schemas.microsoft.com/office/drawing/2014/main" id="{9476D0FD-84DD-4F6D-8A3E-6B1C144C54ED}"/>
              </a:ext>
            </a:extLst>
          </p:cNvPr>
          <p:cNvSpPr/>
          <p:nvPr/>
        </p:nvSpPr>
        <p:spPr bwMode="auto">
          <a:xfrm>
            <a:off x="563180" y="1708754"/>
            <a:ext cx="534078" cy="431223"/>
          </a:xfrm>
          <a:prstGeom prst="rect">
            <a:avLst/>
          </a:prstGeom>
          <a:solidFill>
            <a:schemeClr val="accent3"/>
          </a:solidFill>
          <a:ln w="9525" cap="flat" cmpd="sng" algn="ctr">
            <a:solidFill>
              <a:srgbClr val="009F4D"/>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a:ln>
                  <a:noFill/>
                </a:ln>
                <a:solidFill>
                  <a:schemeClr val="bg1"/>
                </a:solidFill>
                <a:effectLst/>
                <a:latin typeface="Whitney black"/>
              </a:rPr>
              <a:t>T</a:t>
            </a:r>
          </a:p>
        </p:txBody>
      </p:sp>
      <p:sp>
        <p:nvSpPr>
          <p:cNvPr id="6" name="Rectangle 5">
            <a:extLst>
              <a:ext uri="{FF2B5EF4-FFF2-40B4-BE49-F238E27FC236}">
                <a16:creationId xmlns:a16="http://schemas.microsoft.com/office/drawing/2014/main" id="{1AA94F8C-2B40-421B-B51B-2040CB38B7C6}"/>
              </a:ext>
            </a:extLst>
          </p:cNvPr>
          <p:cNvSpPr/>
          <p:nvPr/>
        </p:nvSpPr>
        <p:spPr bwMode="auto">
          <a:xfrm>
            <a:off x="563181" y="4241035"/>
            <a:ext cx="534078" cy="431223"/>
          </a:xfrm>
          <a:prstGeom prst="rect">
            <a:avLst/>
          </a:prstGeom>
          <a:solidFill>
            <a:schemeClr val="accent3"/>
          </a:solidFill>
          <a:ln w="9525" cap="flat" cmpd="sng" algn="ctr">
            <a:solidFill>
              <a:srgbClr val="009F4D"/>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a:ln>
                  <a:noFill/>
                </a:ln>
                <a:solidFill>
                  <a:schemeClr val="bg1"/>
                </a:solidFill>
                <a:effectLst/>
                <a:latin typeface="Whitney black"/>
              </a:rPr>
              <a:t>A</a:t>
            </a:r>
          </a:p>
        </p:txBody>
      </p:sp>
      <p:pic>
        <p:nvPicPr>
          <p:cNvPr id="7" name="Picture 6">
            <a:extLst>
              <a:ext uri="{FF2B5EF4-FFF2-40B4-BE49-F238E27FC236}">
                <a16:creationId xmlns:a16="http://schemas.microsoft.com/office/drawing/2014/main" id="{AABF0317-6D12-4843-8F6F-C57874485EEA}"/>
              </a:ext>
            </a:extLst>
          </p:cNvPr>
          <p:cNvPicPr>
            <a:picLocks noChangeAspect="1"/>
          </p:cNvPicPr>
          <p:nvPr/>
        </p:nvPicPr>
        <p:blipFill>
          <a:blip r:embed="rId2"/>
          <a:stretch>
            <a:fillRect/>
          </a:stretch>
        </p:blipFill>
        <p:spPr>
          <a:xfrm>
            <a:off x="5573634" y="4129625"/>
            <a:ext cx="3764004" cy="2227635"/>
          </a:xfrm>
          <a:prstGeom prst="rect">
            <a:avLst/>
          </a:prstGeom>
        </p:spPr>
      </p:pic>
      <p:sp>
        <p:nvSpPr>
          <p:cNvPr id="9" name="Rectangle 8">
            <a:extLst>
              <a:ext uri="{FF2B5EF4-FFF2-40B4-BE49-F238E27FC236}">
                <a16:creationId xmlns:a16="http://schemas.microsoft.com/office/drawing/2014/main" id="{A06B1A94-8E38-4A1F-8ECF-6C3A55103C84}"/>
              </a:ext>
            </a:extLst>
          </p:cNvPr>
          <p:cNvSpPr/>
          <p:nvPr/>
        </p:nvSpPr>
        <p:spPr bwMode="auto">
          <a:xfrm>
            <a:off x="5674849" y="1710542"/>
            <a:ext cx="530792" cy="431223"/>
          </a:xfrm>
          <a:prstGeom prst="rect">
            <a:avLst/>
          </a:prstGeom>
          <a:solidFill>
            <a:schemeClr val="accent3"/>
          </a:solidFill>
          <a:ln w="9525" cap="flat" cmpd="sng" algn="ctr">
            <a:solidFill>
              <a:srgbClr val="009F4D"/>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a:ln>
                  <a:noFill/>
                </a:ln>
                <a:solidFill>
                  <a:schemeClr val="bg1"/>
                </a:solidFill>
                <a:effectLst/>
                <a:latin typeface="Whitney black"/>
              </a:rPr>
              <a:t>B</a:t>
            </a:r>
          </a:p>
        </p:txBody>
      </p:sp>
      <p:sp>
        <p:nvSpPr>
          <p:cNvPr id="10" name="Rectangle 9">
            <a:extLst>
              <a:ext uri="{FF2B5EF4-FFF2-40B4-BE49-F238E27FC236}">
                <a16:creationId xmlns:a16="http://schemas.microsoft.com/office/drawing/2014/main" id="{47CF453B-8621-4C91-B47D-FD883738EE3F}"/>
              </a:ext>
            </a:extLst>
          </p:cNvPr>
          <p:cNvSpPr/>
          <p:nvPr/>
        </p:nvSpPr>
        <p:spPr bwMode="auto">
          <a:xfrm>
            <a:off x="5674850" y="4242823"/>
            <a:ext cx="530792" cy="431223"/>
          </a:xfrm>
          <a:prstGeom prst="rect">
            <a:avLst/>
          </a:prstGeom>
          <a:solidFill>
            <a:schemeClr val="accent3"/>
          </a:solidFill>
          <a:ln w="9525" cap="flat" cmpd="sng" algn="ctr">
            <a:solidFill>
              <a:srgbClr val="009F4D"/>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a:ln>
                  <a:noFill/>
                </a:ln>
                <a:solidFill>
                  <a:schemeClr val="bg1"/>
                </a:solidFill>
                <a:effectLst/>
                <a:latin typeface="Whitney black"/>
              </a:rPr>
              <a:t>I</a:t>
            </a:r>
          </a:p>
        </p:txBody>
      </p:sp>
    </p:spTree>
    <p:extLst>
      <p:ext uri="{BB962C8B-B14F-4D97-AF65-F5344CB8AC3E}">
        <p14:creationId xmlns:p14="http://schemas.microsoft.com/office/powerpoint/2010/main" val="277083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peech bubble">
    <p:spTree>
      <p:nvGrpSpPr>
        <p:cNvPr id="1" name=""/>
        <p:cNvGrpSpPr/>
        <p:nvPr/>
      </p:nvGrpSpPr>
      <p:grpSpPr>
        <a:xfrm>
          <a:off x="0" y="0"/>
          <a:ext cx="0" cy="0"/>
          <a:chOff x="0" y="0"/>
          <a:chExt cx="0" cy="0"/>
        </a:xfrm>
      </p:grpSpPr>
      <p:sp>
        <p:nvSpPr>
          <p:cNvPr id="2" name="Title 1"/>
          <p:cNvSpPr>
            <a:spLocks noGrp="1"/>
          </p:cNvSpPr>
          <p:nvPr>
            <p:ph type="title"/>
          </p:nvPr>
        </p:nvSpPr>
        <p:spPr>
          <a:xfrm>
            <a:off x="472819" y="378396"/>
            <a:ext cx="9595650" cy="772673"/>
          </a:xfrm>
          <a:prstGeom prst="rect">
            <a:avLst/>
          </a:prstGeom>
          <a:solidFill>
            <a:srgbClr val="009F4D"/>
          </a:solidFill>
        </p:spPr>
        <p:txBody>
          <a:bodyPr lIns="104287" tIns="52144" rIns="104287" bIns="52144"/>
          <a:lstStyle>
            <a:lvl1pPr>
              <a:defRPr sz="4400">
                <a:solidFill>
                  <a:schemeClr val="bg1"/>
                </a:solidFill>
                <a:latin typeface="+mj-lt"/>
              </a:defRPr>
            </a:lvl1pPr>
          </a:lstStyle>
          <a:p>
            <a:r>
              <a:rPr lang="en-US"/>
              <a:t>Click to edit Master title style</a:t>
            </a:r>
            <a:endParaRPr lang="en-GB"/>
          </a:p>
        </p:txBody>
      </p:sp>
      <p:sp>
        <p:nvSpPr>
          <p:cNvPr id="3" name="Content Placeholder 2"/>
          <p:cNvSpPr>
            <a:spLocks noGrp="1"/>
          </p:cNvSpPr>
          <p:nvPr>
            <p:ph idx="1" hasCustomPrompt="1"/>
          </p:nvPr>
        </p:nvSpPr>
        <p:spPr>
          <a:xfrm>
            <a:off x="462062" y="1409252"/>
            <a:ext cx="9595651" cy="688489"/>
          </a:xfrm>
          <a:prstGeom prst="rect">
            <a:avLst/>
          </a:prstGeom>
        </p:spPr>
        <p:txBody>
          <a:bodyPr lIns="104287" tIns="52144" rIns="104287" bIns="52144"/>
          <a:lstStyle>
            <a:lvl1pPr>
              <a:defRPr sz="3200">
                <a:solidFill>
                  <a:srgbClr val="009F4D"/>
                </a:solidFill>
              </a:defRPr>
            </a:lvl1pPr>
            <a:lvl2pPr marL="457200" indent="-457200">
              <a:defRPr lang="en-GB" sz="2800" kern="1200" dirty="0">
                <a:solidFill>
                  <a:srgbClr val="000000"/>
                </a:solidFill>
                <a:latin typeface="+mj-lt"/>
                <a:ea typeface="MS PGothic" panose="020B0600070205080204" pitchFamily="34" charset="-128"/>
                <a:cs typeface="+mn-cs"/>
              </a:defRPr>
            </a:lvl2pPr>
            <a:lvl3pPr marL="457200" indent="-457200">
              <a:defRPr sz="2800">
                <a:solidFill>
                  <a:schemeClr val="tx1"/>
                </a:solidFill>
              </a:defRPr>
            </a:lvl3pPr>
            <a:lvl4pPr marL="457200" indent="-457200">
              <a:defRPr sz="2800">
                <a:solidFill>
                  <a:schemeClr val="tx1"/>
                </a:solidFill>
              </a:defRPr>
            </a:lvl4pPr>
            <a:lvl5pPr marL="457200" indent="-457200">
              <a:defRPr sz="2800">
                <a:solidFill>
                  <a:schemeClr val="tx1"/>
                </a:solidFill>
              </a:defRPr>
            </a:lvl5pPr>
          </a:lstStyle>
          <a:p>
            <a:pPr lvl="0"/>
            <a:r>
              <a:rPr lang="en-US"/>
              <a:t>Click to edit Master text styles</a:t>
            </a:r>
          </a:p>
        </p:txBody>
      </p:sp>
      <p:graphicFrame>
        <p:nvGraphicFramePr>
          <p:cNvPr id="4" name="Diagram 3">
            <a:extLst>
              <a:ext uri="{FF2B5EF4-FFF2-40B4-BE49-F238E27FC236}">
                <a16:creationId xmlns:a16="http://schemas.microsoft.com/office/drawing/2014/main" id="{105AD8A0-5DC4-4B7C-B41F-BE18B2AD7DBC}"/>
              </a:ext>
            </a:extLst>
          </p:cNvPr>
          <p:cNvGraphicFramePr/>
          <p:nvPr>
            <p:extLst>
              <p:ext uri="{D42A27DB-BD31-4B8C-83A1-F6EECF244321}">
                <p14:modId xmlns:p14="http://schemas.microsoft.com/office/powerpoint/2010/main" val="2719483924"/>
              </p:ext>
            </p:extLst>
          </p:nvPr>
        </p:nvGraphicFramePr>
        <p:xfrm>
          <a:off x="444556" y="2309957"/>
          <a:ext cx="7125759" cy="47505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Top Corners Rounded 4">
            <a:extLst>
              <a:ext uri="{FF2B5EF4-FFF2-40B4-BE49-F238E27FC236}">
                <a16:creationId xmlns:a16="http://schemas.microsoft.com/office/drawing/2014/main" id="{552D8222-D55E-46F1-A8DC-58A50DD641D0}"/>
              </a:ext>
            </a:extLst>
          </p:cNvPr>
          <p:cNvSpPr/>
          <p:nvPr/>
        </p:nvSpPr>
        <p:spPr bwMode="auto">
          <a:xfrm>
            <a:off x="8048980" y="3613731"/>
            <a:ext cx="2101140" cy="335387"/>
          </a:xfrm>
          <a:prstGeom prst="round2SameRect">
            <a:avLst/>
          </a:prstGeom>
          <a:solidFill>
            <a:srgbClr val="009F4D"/>
          </a:solidFill>
          <a:ln w="19050"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a:ln>
                  <a:noFill/>
                </a:ln>
                <a:solidFill>
                  <a:schemeClr val="bg1"/>
                </a:solidFill>
                <a:effectLst/>
                <a:latin typeface="+mj-lt"/>
              </a:rPr>
              <a:t>S &amp; C</a:t>
            </a:r>
          </a:p>
        </p:txBody>
      </p:sp>
      <p:pic>
        <p:nvPicPr>
          <p:cNvPr id="6" name="Graphic 5" descr="Diploma roll">
            <a:extLst>
              <a:ext uri="{FF2B5EF4-FFF2-40B4-BE49-F238E27FC236}">
                <a16:creationId xmlns:a16="http://schemas.microsoft.com/office/drawing/2014/main" id="{A998F6CA-6F3E-41C2-B6D7-3C1A8DF6DED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42821" y="3602973"/>
            <a:ext cx="625542" cy="385449"/>
          </a:xfrm>
          <a:prstGeom prst="rect">
            <a:avLst/>
          </a:prstGeom>
        </p:spPr>
      </p:pic>
      <p:sp>
        <p:nvSpPr>
          <p:cNvPr id="8" name="Content Placeholder 7">
            <a:extLst>
              <a:ext uri="{FF2B5EF4-FFF2-40B4-BE49-F238E27FC236}">
                <a16:creationId xmlns:a16="http://schemas.microsoft.com/office/drawing/2014/main" id="{6D537AE3-5D77-467B-8376-DF9EAD60DAB4}"/>
              </a:ext>
            </a:extLst>
          </p:cNvPr>
          <p:cNvSpPr>
            <a:spLocks noGrp="1"/>
          </p:cNvSpPr>
          <p:nvPr>
            <p:ph sz="quarter" idx="10"/>
          </p:nvPr>
        </p:nvSpPr>
        <p:spPr>
          <a:xfrm>
            <a:off x="8048980" y="3949700"/>
            <a:ext cx="2090737" cy="1203325"/>
          </a:xfrm>
          <a:prstGeom prst="flowChartDocument">
            <a:avLst/>
          </a:prstGeom>
          <a:ln w="28575">
            <a:solidFill>
              <a:schemeClr val="accent3"/>
            </a:solidFill>
          </a:ln>
        </p:spPr>
        <p:txBody>
          <a:bodyPr/>
          <a:lstStyle>
            <a:lvl1pPr>
              <a:defRPr sz="1600"/>
            </a:lvl1pPr>
          </a:lstStyle>
          <a:p>
            <a:pPr lvl="0"/>
            <a:r>
              <a:rPr lang="en-US"/>
              <a:t>Edit Master text styles</a:t>
            </a:r>
          </a:p>
        </p:txBody>
      </p:sp>
    </p:spTree>
    <p:extLst>
      <p:ext uri="{BB962C8B-B14F-4D97-AF65-F5344CB8AC3E}">
        <p14:creationId xmlns:p14="http://schemas.microsoft.com/office/powerpoint/2010/main" val="100584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771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iz">
    <p:spTree>
      <p:nvGrpSpPr>
        <p:cNvPr id="1" name=""/>
        <p:cNvGrpSpPr/>
        <p:nvPr/>
      </p:nvGrpSpPr>
      <p:grpSpPr>
        <a:xfrm>
          <a:off x="0" y="0"/>
          <a:ext cx="0" cy="0"/>
          <a:chOff x="0" y="0"/>
          <a:chExt cx="0" cy="0"/>
        </a:xfrm>
      </p:grpSpPr>
      <p:sp>
        <p:nvSpPr>
          <p:cNvPr id="2" name="Title 1"/>
          <p:cNvSpPr>
            <a:spLocks noGrp="1"/>
          </p:cNvSpPr>
          <p:nvPr>
            <p:ph type="title"/>
          </p:nvPr>
        </p:nvSpPr>
        <p:spPr>
          <a:xfrm>
            <a:off x="472821" y="378397"/>
            <a:ext cx="9595650" cy="772673"/>
          </a:xfrm>
          <a:prstGeom prst="rect">
            <a:avLst/>
          </a:prstGeom>
          <a:solidFill>
            <a:srgbClr val="009F4D"/>
          </a:solidFill>
        </p:spPr>
        <p:txBody>
          <a:bodyPr lIns="104287" tIns="52144" rIns="104287" bIns="52144"/>
          <a:lstStyle>
            <a:lvl1pPr>
              <a:defRPr sz="3887">
                <a:solidFill>
                  <a:schemeClr val="bg1"/>
                </a:solidFill>
                <a:latin typeface="+mj-lt"/>
              </a:defRPr>
            </a:lvl1pPr>
          </a:lstStyle>
          <a:p>
            <a:r>
              <a:rPr lang="en-US"/>
              <a:t>Click to edit Master title style</a:t>
            </a:r>
            <a:endParaRPr lang="en-GB"/>
          </a:p>
        </p:txBody>
      </p:sp>
      <p:sp>
        <p:nvSpPr>
          <p:cNvPr id="3" name="Text Placeholder 3">
            <a:extLst>
              <a:ext uri="{FF2B5EF4-FFF2-40B4-BE49-F238E27FC236}">
                <a16:creationId xmlns:a16="http://schemas.microsoft.com/office/drawing/2014/main" id="{FDA87D30-8AFB-41CA-88E2-E7B5B99999FB}"/>
              </a:ext>
            </a:extLst>
          </p:cNvPr>
          <p:cNvSpPr>
            <a:spLocks noGrp="1"/>
          </p:cNvSpPr>
          <p:nvPr>
            <p:ph type="body" sz="quarter" idx="11" hasCustomPrompt="1"/>
          </p:nvPr>
        </p:nvSpPr>
        <p:spPr>
          <a:xfrm>
            <a:off x="8476207" y="6950052"/>
            <a:ext cx="1841962" cy="409147"/>
          </a:xfrm>
          <a:prstGeom prst="rect">
            <a:avLst/>
          </a:prstGeom>
        </p:spPr>
        <p:txBody>
          <a:bodyPr/>
          <a:lstStyle>
            <a:lvl1pPr marL="0" indent="0">
              <a:buNone/>
              <a:defRPr sz="1169">
                <a:solidFill>
                  <a:schemeClr val="bg1">
                    <a:lumMod val="50000"/>
                  </a:schemeClr>
                </a:solidFill>
              </a:defRPr>
            </a:lvl1pPr>
          </a:lstStyle>
          <a:p>
            <a:r>
              <a:rPr lang="en-GB"/>
              <a:t>KS2 Basic Life Support</a:t>
            </a:r>
          </a:p>
        </p:txBody>
      </p:sp>
    </p:spTree>
    <p:extLst>
      <p:ext uri="{BB962C8B-B14F-4D97-AF65-F5344CB8AC3E}">
        <p14:creationId xmlns:p14="http://schemas.microsoft.com/office/powerpoint/2010/main" val="1596058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only iz">
    <p:spTree>
      <p:nvGrpSpPr>
        <p:cNvPr id="1" name=""/>
        <p:cNvGrpSpPr/>
        <p:nvPr/>
      </p:nvGrpSpPr>
      <p:grpSpPr>
        <a:xfrm>
          <a:off x="0" y="0"/>
          <a:ext cx="0" cy="0"/>
          <a:chOff x="0" y="0"/>
          <a:chExt cx="0" cy="0"/>
        </a:xfrm>
      </p:grpSpPr>
      <p:sp>
        <p:nvSpPr>
          <p:cNvPr id="2" name="Title 1"/>
          <p:cNvSpPr>
            <a:spLocks noGrp="1"/>
          </p:cNvSpPr>
          <p:nvPr>
            <p:ph type="title"/>
          </p:nvPr>
        </p:nvSpPr>
        <p:spPr>
          <a:xfrm>
            <a:off x="472821" y="378397"/>
            <a:ext cx="9595650" cy="772673"/>
          </a:xfrm>
          <a:prstGeom prst="rect">
            <a:avLst/>
          </a:prstGeom>
          <a:solidFill>
            <a:srgbClr val="009F4D"/>
          </a:solidFill>
        </p:spPr>
        <p:txBody>
          <a:bodyPr lIns="104287" tIns="52144" rIns="104287" bIns="52144"/>
          <a:lstStyle>
            <a:lvl1pPr>
              <a:defRPr sz="3887">
                <a:solidFill>
                  <a:schemeClr val="bg1"/>
                </a:solidFill>
                <a:latin typeface="+mj-lt"/>
              </a:defRPr>
            </a:lvl1pPr>
          </a:lstStyle>
          <a:p>
            <a:r>
              <a:rPr lang="en-US"/>
              <a:t>Click to edit Master title style</a:t>
            </a:r>
            <a:endParaRPr lang="en-GB"/>
          </a:p>
        </p:txBody>
      </p:sp>
      <p:sp>
        <p:nvSpPr>
          <p:cNvPr id="3" name="Text Placeholder 3">
            <a:extLst>
              <a:ext uri="{FF2B5EF4-FFF2-40B4-BE49-F238E27FC236}">
                <a16:creationId xmlns:a16="http://schemas.microsoft.com/office/drawing/2014/main" id="{FDA87D30-8AFB-41CA-88E2-E7B5B99999FB}"/>
              </a:ext>
            </a:extLst>
          </p:cNvPr>
          <p:cNvSpPr>
            <a:spLocks noGrp="1"/>
          </p:cNvSpPr>
          <p:nvPr>
            <p:ph type="body" sz="quarter" idx="11" hasCustomPrompt="1"/>
          </p:nvPr>
        </p:nvSpPr>
        <p:spPr>
          <a:xfrm>
            <a:off x="8476207" y="6950052"/>
            <a:ext cx="1841962" cy="409147"/>
          </a:xfrm>
          <a:prstGeom prst="rect">
            <a:avLst/>
          </a:prstGeom>
        </p:spPr>
        <p:txBody>
          <a:bodyPr/>
          <a:lstStyle>
            <a:lvl1pPr marL="0" indent="0">
              <a:buNone/>
              <a:defRPr sz="1169">
                <a:solidFill>
                  <a:schemeClr val="bg1">
                    <a:lumMod val="50000"/>
                  </a:schemeClr>
                </a:solidFill>
              </a:defRPr>
            </a:lvl1pPr>
          </a:lstStyle>
          <a:p>
            <a:r>
              <a:rPr lang="en-GB"/>
              <a:t>KS2 Basic Life Support</a:t>
            </a:r>
          </a:p>
        </p:txBody>
      </p:sp>
    </p:spTree>
    <p:extLst>
      <p:ext uri="{BB962C8B-B14F-4D97-AF65-F5344CB8AC3E}">
        <p14:creationId xmlns:p14="http://schemas.microsoft.com/office/powerpoint/2010/main" val="293890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ingle header ">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B3453ADD-6F89-4E49-A48A-0AF14ACBF5EE}"/>
              </a:ext>
            </a:extLst>
          </p:cNvPr>
          <p:cNvSpPr>
            <a:spLocks noGrp="1"/>
          </p:cNvSpPr>
          <p:nvPr>
            <p:ph type="pic" sz="quarter" idx="18"/>
          </p:nvPr>
        </p:nvSpPr>
        <p:spPr>
          <a:xfrm>
            <a:off x="356288" y="275210"/>
            <a:ext cx="9945684" cy="6693122"/>
          </a:xfrm>
          <a:prstGeom prst="rect">
            <a:avLst/>
          </a:prstGeom>
        </p:spPr>
        <p:txBody>
          <a:bodyPr/>
          <a:lstStyle/>
          <a:p>
            <a:endParaRPr lang="en-GB"/>
          </a:p>
        </p:txBody>
      </p:sp>
      <p:sp>
        <p:nvSpPr>
          <p:cNvPr id="3" name="Content Placeholder 2">
            <a:extLst>
              <a:ext uri="{FF2B5EF4-FFF2-40B4-BE49-F238E27FC236}">
                <a16:creationId xmlns:a16="http://schemas.microsoft.com/office/drawing/2014/main" id="{BFC1E360-0609-4BEF-AF7C-C2C0E9A6FBCE}"/>
              </a:ext>
            </a:extLst>
          </p:cNvPr>
          <p:cNvSpPr>
            <a:spLocks noGrp="1" noChangeAspect="1"/>
          </p:cNvSpPr>
          <p:nvPr>
            <p:ph idx="16" hasCustomPrompt="1"/>
          </p:nvPr>
        </p:nvSpPr>
        <p:spPr>
          <a:xfrm>
            <a:off x="574678" y="633605"/>
            <a:ext cx="4760110" cy="729350"/>
          </a:xfrm>
          <a:prstGeom prst="rect">
            <a:avLst/>
          </a:prstGeom>
          <a:solidFill>
            <a:srgbClr val="009F4D"/>
          </a:solidFill>
        </p:spPr>
        <p:txBody>
          <a:bodyPr lIns="74441" tIns="37221" rIns="74441" bIns="37221"/>
          <a:lstStyle>
            <a:lvl1pPr marL="0" marR="0" indent="0" algn="l" defTabSz="870123" rtl="0" eaLnBrk="1" fontAlgn="auto" latinLnBrk="0" hangingPunct="1">
              <a:lnSpc>
                <a:spcPct val="90000"/>
              </a:lnSpc>
              <a:spcBef>
                <a:spcPct val="0"/>
              </a:spcBef>
              <a:spcAft>
                <a:spcPts val="476"/>
              </a:spcAft>
              <a:buClrTx/>
              <a:buSzTx/>
              <a:buFont typeface="Arial" panose="020B0604020202020204" pitchFamily="34" charset="0"/>
              <a:buNone/>
              <a:tabLst/>
              <a:defRPr lang="en-US" sz="4325" b="1" kern="1200" dirty="0" smtClean="0">
                <a:solidFill>
                  <a:srgbClr val="FFFFFF"/>
                </a:solidFill>
                <a:latin typeface="+mj-lt"/>
                <a:ea typeface="+mj-ea"/>
                <a:cs typeface="+mj-cs"/>
              </a:defRPr>
            </a:lvl1pPr>
          </a:lstStyle>
          <a:p>
            <a:pPr marL="0" marR="0" lvl="0" indent="0" algn="l" defTabSz="870123" rtl="0" eaLnBrk="1" fontAlgn="auto" latinLnBrk="0" hangingPunct="1">
              <a:lnSpc>
                <a:spcPct val="100000"/>
              </a:lnSpc>
              <a:spcBef>
                <a:spcPts val="476"/>
              </a:spcBef>
              <a:spcAft>
                <a:spcPts val="476"/>
              </a:spcAft>
              <a:buClrTx/>
              <a:buSzTx/>
              <a:buFont typeface="Arial" panose="020B0604020202020204" pitchFamily="34" charset="0"/>
              <a:buNone/>
              <a:tabLst/>
              <a:defRPr/>
            </a:pPr>
            <a:r>
              <a:rPr lang="en-US"/>
              <a:t>Title </a:t>
            </a:r>
            <a:endParaRPr lang="en-US" sz="3390">
              <a:solidFill>
                <a:srgbClr val="FFFFFF"/>
              </a:solidFill>
            </a:endParaRPr>
          </a:p>
        </p:txBody>
      </p:sp>
      <p:sp>
        <p:nvSpPr>
          <p:cNvPr id="7" name="Text Placeholder 5">
            <a:extLst>
              <a:ext uri="{FF2B5EF4-FFF2-40B4-BE49-F238E27FC236}">
                <a16:creationId xmlns:a16="http://schemas.microsoft.com/office/drawing/2014/main" id="{C1850855-BE95-4F7A-A1A9-2D5FF72B20E6}"/>
              </a:ext>
            </a:extLst>
          </p:cNvPr>
          <p:cNvSpPr>
            <a:spLocks noGrp="1"/>
          </p:cNvSpPr>
          <p:nvPr>
            <p:ph type="body" sz="quarter" idx="10" hasCustomPrompt="1"/>
          </p:nvPr>
        </p:nvSpPr>
        <p:spPr>
          <a:xfrm>
            <a:off x="8476207" y="6950052"/>
            <a:ext cx="1841962" cy="409147"/>
          </a:xfrm>
          <a:prstGeom prst="rect">
            <a:avLst/>
          </a:prstGeom>
        </p:spPr>
        <p:txBody>
          <a:bodyPr/>
          <a:lstStyle>
            <a:lvl1pPr marL="0" indent="0">
              <a:buNone/>
              <a:defRPr sz="1169" baseline="0">
                <a:solidFill>
                  <a:schemeClr val="bg1">
                    <a:lumMod val="50000"/>
                  </a:schemeClr>
                </a:solidFill>
                <a:latin typeface="+mj-lt"/>
              </a:defRPr>
            </a:lvl1pPr>
          </a:lstStyle>
          <a:p>
            <a:r>
              <a:rPr lang="en-GB"/>
              <a:t>KS2 – Basic life support</a:t>
            </a:r>
          </a:p>
        </p:txBody>
      </p:sp>
      <p:grpSp>
        <p:nvGrpSpPr>
          <p:cNvPr id="11" name="Group 10">
            <a:extLst>
              <a:ext uri="{FF2B5EF4-FFF2-40B4-BE49-F238E27FC236}">
                <a16:creationId xmlns:a16="http://schemas.microsoft.com/office/drawing/2014/main" id="{C78883C9-736E-4178-A40A-53DFC7A1317C}"/>
              </a:ext>
            </a:extLst>
          </p:cNvPr>
          <p:cNvGrpSpPr/>
          <p:nvPr userDrawn="1"/>
        </p:nvGrpSpPr>
        <p:grpSpPr>
          <a:xfrm>
            <a:off x="2850306" y="4958952"/>
            <a:ext cx="7838336" cy="2039315"/>
            <a:chOff x="1842654" y="-1271155"/>
            <a:chExt cx="6705601" cy="1541044"/>
          </a:xfrm>
          <a:noFill/>
        </p:grpSpPr>
        <p:sp>
          <p:nvSpPr>
            <p:cNvPr id="12" name="Right Triangle 11">
              <a:extLst>
                <a:ext uri="{FF2B5EF4-FFF2-40B4-BE49-F238E27FC236}">
                  <a16:creationId xmlns:a16="http://schemas.microsoft.com/office/drawing/2014/main" id="{92E65848-7A44-40E6-B4E0-1FEA493D3BC7}"/>
                </a:ext>
              </a:extLst>
            </p:cNvPr>
            <p:cNvSpPr/>
            <p:nvPr userDrawn="1"/>
          </p:nvSpPr>
          <p:spPr>
            <a:xfrm flipH="1">
              <a:off x="1842654" y="-1271155"/>
              <a:ext cx="6705601" cy="154104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7">
                <a:solidFill>
                  <a:srgbClr val="FF0000"/>
                </a:solidFill>
              </a:endParaRPr>
            </a:p>
          </p:txBody>
        </p:sp>
        <p:pic>
          <p:nvPicPr>
            <p:cNvPr id="13" name="Picture 12" descr="SJA logo on angled slice.psd">
              <a:extLst>
                <a:ext uri="{FF2B5EF4-FFF2-40B4-BE49-F238E27FC236}">
                  <a16:creationId xmlns:a16="http://schemas.microsoft.com/office/drawing/2014/main" id="{FEC7218D-6FE3-4890-BE9C-C90C43E478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grpFill/>
            <a:ln>
              <a:noFill/>
            </a:ln>
          </p:spPr>
        </p:pic>
      </p:grpSp>
    </p:spTree>
    <p:extLst>
      <p:ext uri="{BB962C8B-B14F-4D97-AF65-F5344CB8AC3E}">
        <p14:creationId xmlns:p14="http://schemas.microsoft.com/office/powerpoint/2010/main" val="422544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4432" y="302865"/>
            <a:ext cx="9619774" cy="6452932"/>
          </a:xfrm>
          <a:prstGeom prst="rect">
            <a:avLst/>
          </a:prstGeom>
        </p:spPr>
        <p:txBody>
          <a:bodyPr lIns="104287" tIns="52144" rIns="104287" bIns="5214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4379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2061" y="367639"/>
            <a:ext cx="9595650" cy="633739"/>
          </a:xfrm>
          <a:prstGeom prst="rect">
            <a:avLst/>
          </a:prstGeom>
        </p:spPr>
        <p:txBody>
          <a:bodyPr lIns="104287" tIns="52144" rIns="104287" bIns="52144"/>
          <a:lstStyle/>
          <a:p>
            <a:r>
              <a:rPr lang="en-US"/>
              <a:t>Click to edit Master title style</a:t>
            </a:r>
            <a:endParaRPr lang="en-GB"/>
          </a:p>
        </p:txBody>
      </p:sp>
      <p:sp>
        <p:nvSpPr>
          <p:cNvPr id="3" name="Content Placeholder 2"/>
          <p:cNvSpPr>
            <a:spLocks noGrp="1"/>
          </p:cNvSpPr>
          <p:nvPr>
            <p:ph sz="half" idx="1"/>
          </p:nvPr>
        </p:nvSpPr>
        <p:spPr>
          <a:xfrm>
            <a:off x="547423" y="1160688"/>
            <a:ext cx="4665145" cy="5162695"/>
          </a:xfrm>
          <a:prstGeom prst="rect">
            <a:avLst/>
          </a:prstGeom>
        </p:spPr>
        <p:txBody>
          <a:bodyPr lIns="104287" tIns="52144" rIns="104287" bIns="5214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390711" y="1160688"/>
            <a:ext cx="4667000" cy="5162695"/>
          </a:xfrm>
          <a:prstGeom prst="rect">
            <a:avLst/>
          </a:prstGeom>
        </p:spPr>
        <p:txBody>
          <a:bodyPr lIns="104287" tIns="52144" rIns="104287" bIns="5214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16446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2061" y="367639"/>
            <a:ext cx="9595650" cy="633739"/>
          </a:xfrm>
          <a:prstGeom prst="rect">
            <a:avLst/>
          </a:prstGeom>
        </p:spPr>
        <p:txBody>
          <a:bodyPr lIns="104287" tIns="52144" rIns="104287" bIns="52144"/>
          <a:lstStyle/>
          <a:p>
            <a:r>
              <a:rPr lang="en-US"/>
              <a:t>Click to edit Master title style</a:t>
            </a:r>
            <a:endParaRPr lang="en-GB"/>
          </a:p>
        </p:txBody>
      </p:sp>
      <p:sp>
        <p:nvSpPr>
          <p:cNvPr id="3" name="Content Placeholder 2"/>
          <p:cNvSpPr>
            <a:spLocks noGrp="1"/>
          </p:cNvSpPr>
          <p:nvPr>
            <p:ph idx="1"/>
          </p:nvPr>
        </p:nvSpPr>
        <p:spPr>
          <a:xfrm>
            <a:off x="547423" y="1160688"/>
            <a:ext cx="9510289" cy="5162695"/>
          </a:xfrm>
          <a:prstGeom prst="rect">
            <a:avLst/>
          </a:prstGeom>
        </p:spPr>
        <p:txBody>
          <a:bodyPr lIns="104287" tIns="52144" rIns="104287" bIns="5214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61677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2819" y="378396"/>
            <a:ext cx="9595650" cy="772673"/>
          </a:xfrm>
          <a:prstGeom prst="rect">
            <a:avLst/>
          </a:prstGeom>
          <a:solidFill>
            <a:srgbClr val="009F4D"/>
          </a:solidFill>
        </p:spPr>
        <p:txBody>
          <a:bodyPr lIns="104287" tIns="52144" rIns="104287" bIns="52144"/>
          <a:lstStyle>
            <a:lvl1pPr>
              <a:defRPr sz="4400">
                <a:solidFill>
                  <a:schemeClr val="bg1"/>
                </a:solidFill>
                <a:latin typeface="+mj-lt"/>
              </a:defRPr>
            </a:lvl1pPr>
          </a:lstStyle>
          <a:p>
            <a:r>
              <a:rPr lang="en-US"/>
              <a:t>Click to edit Master title style</a:t>
            </a:r>
            <a:endParaRPr lang="en-GB"/>
          </a:p>
        </p:txBody>
      </p:sp>
      <p:sp>
        <p:nvSpPr>
          <p:cNvPr id="3" name="Content Placeholder 2"/>
          <p:cNvSpPr>
            <a:spLocks noGrp="1"/>
          </p:cNvSpPr>
          <p:nvPr>
            <p:ph idx="1" hasCustomPrompt="1"/>
          </p:nvPr>
        </p:nvSpPr>
        <p:spPr>
          <a:xfrm>
            <a:off x="462062" y="1409252"/>
            <a:ext cx="9595651" cy="4914133"/>
          </a:xfrm>
          <a:prstGeom prst="rect">
            <a:avLst/>
          </a:prstGeom>
        </p:spPr>
        <p:txBody>
          <a:bodyPr lIns="104287" tIns="52144" rIns="104287" bIns="52144"/>
          <a:lstStyle>
            <a:lvl1pPr>
              <a:defRPr sz="3600">
                <a:solidFill>
                  <a:srgbClr val="009F4D"/>
                </a:solidFill>
              </a:defRPr>
            </a:lvl1pPr>
            <a:lvl2pPr marL="457200" indent="-457200">
              <a:defRPr lang="en-GB" sz="2800" kern="1200" dirty="0">
                <a:solidFill>
                  <a:srgbClr val="000000"/>
                </a:solidFill>
                <a:latin typeface="+mj-lt"/>
                <a:ea typeface="MS PGothic" panose="020B0600070205080204" pitchFamily="34" charset="-128"/>
                <a:cs typeface="+mn-cs"/>
              </a:defRPr>
            </a:lvl2pPr>
            <a:lvl3pPr marL="457200" indent="-457200">
              <a:defRPr sz="2800">
                <a:solidFill>
                  <a:schemeClr val="tx1"/>
                </a:solidFill>
              </a:defRPr>
            </a:lvl3pPr>
            <a:lvl4pPr marL="457200" indent="-457200">
              <a:defRPr sz="2800">
                <a:solidFill>
                  <a:schemeClr val="tx1"/>
                </a:solidFill>
              </a:defRPr>
            </a:lvl4pPr>
            <a:lvl5pPr marL="457200" indent="-457200">
              <a:defRPr sz="2800">
                <a:solidFill>
                  <a:schemeClr val="tx1"/>
                </a:solidFill>
              </a:defRPr>
            </a:lvl5pPr>
          </a:lstStyle>
          <a:p>
            <a:pPr lvl="0"/>
            <a:r>
              <a:rPr lang="en-US"/>
              <a:t>Click to edit Master text styles</a:t>
            </a:r>
          </a:p>
          <a:p>
            <a:pPr marL="358775" lvl="1" indent="-358775" algn="l" rtl="0" eaLnBrk="0" fontAlgn="base" hangingPunct="0">
              <a:spcBef>
                <a:spcPts val="500"/>
              </a:spcBef>
              <a:spcAft>
                <a:spcPts val="500"/>
              </a:spcAft>
              <a:buClr>
                <a:srgbClr val="009F4D"/>
              </a:buClr>
              <a:buFont typeface="Wingdings 3" panose="05040102010807070707" pitchFamily="18" charset="2"/>
              <a:buChar char=""/>
              <a:defRPr/>
            </a:pPr>
            <a:r>
              <a:rPr lang="en-US"/>
              <a:t>Second level</a:t>
            </a:r>
          </a:p>
          <a:p>
            <a:pPr marL="358775" lvl="1" indent="-358775" algn="l" rtl="0" eaLnBrk="0" fontAlgn="base" hangingPunct="0">
              <a:spcBef>
                <a:spcPts val="500"/>
              </a:spcBef>
              <a:spcAft>
                <a:spcPts val="500"/>
              </a:spcAft>
              <a:buClr>
                <a:srgbClr val="009F4D"/>
              </a:buClr>
              <a:buFont typeface="Wingdings 3" panose="05040102010807070707" pitchFamily="18" charset="2"/>
              <a:buChar char=""/>
              <a:defRPr/>
            </a:pPr>
            <a:r>
              <a:rPr lang="en-US"/>
              <a:t>Third level</a:t>
            </a:r>
          </a:p>
        </p:txBody>
      </p:sp>
    </p:spTree>
    <p:extLst>
      <p:ext uri="{BB962C8B-B14F-4D97-AF65-F5344CB8AC3E}">
        <p14:creationId xmlns:p14="http://schemas.microsoft.com/office/powerpoint/2010/main" val="45911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Video">
    <p:spTree>
      <p:nvGrpSpPr>
        <p:cNvPr id="1" name=""/>
        <p:cNvGrpSpPr/>
        <p:nvPr/>
      </p:nvGrpSpPr>
      <p:grpSpPr>
        <a:xfrm>
          <a:off x="0" y="0"/>
          <a:ext cx="0" cy="0"/>
          <a:chOff x="0" y="0"/>
          <a:chExt cx="0" cy="0"/>
        </a:xfrm>
      </p:grpSpPr>
      <p:sp>
        <p:nvSpPr>
          <p:cNvPr id="2" name="Title 1"/>
          <p:cNvSpPr>
            <a:spLocks noGrp="1"/>
          </p:cNvSpPr>
          <p:nvPr>
            <p:ph type="title"/>
          </p:nvPr>
        </p:nvSpPr>
        <p:spPr>
          <a:xfrm>
            <a:off x="472819" y="378396"/>
            <a:ext cx="9595650" cy="772673"/>
          </a:xfrm>
          <a:prstGeom prst="rect">
            <a:avLst/>
          </a:prstGeom>
          <a:solidFill>
            <a:srgbClr val="009F4D"/>
          </a:solidFill>
        </p:spPr>
        <p:txBody>
          <a:bodyPr lIns="104287" tIns="52144" rIns="104287" bIns="52144"/>
          <a:lstStyle>
            <a:lvl1pPr>
              <a:defRPr sz="4400">
                <a:solidFill>
                  <a:schemeClr val="bg1"/>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462062" y="1409253"/>
            <a:ext cx="9595651" cy="4432150"/>
          </a:xfrm>
          <a:prstGeom prst="rect">
            <a:avLst/>
          </a:prstGeom>
        </p:spPr>
        <p:txBody>
          <a:bodyPr lIns="104287" tIns="52144" rIns="104287" bIns="52144"/>
          <a:lstStyle>
            <a:lvl1pPr>
              <a:defRPr sz="3600">
                <a:solidFill>
                  <a:srgbClr val="009F4D"/>
                </a:solidFill>
              </a:defRPr>
            </a:lvl1pPr>
            <a:lvl2pPr marL="457200" indent="-457200">
              <a:defRPr lang="en-GB" sz="2800" kern="1200" dirty="0">
                <a:solidFill>
                  <a:srgbClr val="000000"/>
                </a:solidFill>
                <a:latin typeface="+mj-lt"/>
                <a:ea typeface="MS PGothic" panose="020B0600070205080204" pitchFamily="34" charset="-128"/>
                <a:cs typeface="+mn-cs"/>
              </a:defRPr>
            </a:lvl2pPr>
            <a:lvl3pPr marL="457200" indent="-457200">
              <a:defRPr sz="2800">
                <a:solidFill>
                  <a:schemeClr val="tx1"/>
                </a:solidFill>
              </a:defRPr>
            </a:lvl3pPr>
            <a:lvl4pPr marL="457200" indent="-457200">
              <a:defRPr sz="2800">
                <a:solidFill>
                  <a:schemeClr val="tx1"/>
                </a:solidFill>
              </a:defRPr>
            </a:lvl4pPr>
            <a:lvl5pPr marL="457200" indent="-457200">
              <a:defRPr sz="2800">
                <a:solidFill>
                  <a:schemeClr val="tx1"/>
                </a:solidFill>
              </a:defRPr>
            </a:lvl5pPr>
          </a:lstStyle>
          <a:p>
            <a:pPr lvl="0"/>
            <a:r>
              <a:rPr lang="en-US"/>
              <a:t>Edit Master text styles</a:t>
            </a:r>
          </a:p>
        </p:txBody>
      </p:sp>
    </p:spTree>
    <p:extLst>
      <p:ext uri="{BB962C8B-B14F-4D97-AF65-F5344CB8AC3E}">
        <p14:creationId xmlns:p14="http://schemas.microsoft.com/office/powerpoint/2010/main" val="366446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iz">
    <p:spTree>
      <p:nvGrpSpPr>
        <p:cNvPr id="1" name=""/>
        <p:cNvGrpSpPr/>
        <p:nvPr/>
      </p:nvGrpSpPr>
      <p:grpSpPr>
        <a:xfrm>
          <a:off x="0" y="0"/>
          <a:ext cx="0" cy="0"/>
          <a:chOff x="0" y="0"/>
          <a:chExt cx="0" cy="0"/>
        </a:xfrm>
      </p:grpSpPr>
      <p:sp>
        <p:nvSpPr>
          <p:cNvPr id="2" name="Title 1"/>
          <p:cNvSpPr>
            <a:spLocks noGrp="1"/>
          </p:cNvSpPr>
          <p:nvPr>
            <p:ph type="title"/>
          </p:nvPr>
        </p:nvSpPr>
        <p:spPr>
          <a:xfrm>
            <a:off x="472819" y="378396"/>
            <a:ext cx="9595650" cy="772673"/>
          </a:xfrm>
          <a:prstGeom prst="rect">
            <a:avLst/>
          </a:prstGeom>
          <a:solidFill>
            <a:srgbClr val="009F4D"/>
          </a:solidFill>
        </p:spPr>
        <p:txBody>
          <a:bodyPr lIns="104287" tIns="52144" rIns="104287" bIns="52144"/>
          <a:lstStyle>
            <a:lvl1pPr>
              <a:defRPr sz="44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2666955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iz">
    <p:spTree>
      <p:nvGrpSpPr>
        <p:cNvPr id="1" name=""/>
        <p:cNvGrpSpPr/>
        <p:nvPr/>
      </p:nvGrpSpPr>
      <p:grpSpPr>
        <a:xfrm>
          <a:off x="0" y="0"/>
          <a:ext cx="0" cy="0"/>
          <a:chOff x="0" y="0"/>
          <a:chExt cx="0" cy="0"/>
        </a:xfrm>
      </p:grpSpPr>
      <p:sp>
        <p:nvSpPr>
          <p:cNvPr id="2" name="Title 1"/>
          <p:cNvSpPr>
            <a:spLocks noGrp="1"/>
          </p:cNvSpPr>
          <p:nvPr>
            <p:ph type="title"/>
          </p:nvPr>
        </p:nvSpPr>
        <p:spPr>
          <a:xfrm>
            <a:off x="472819" y="378396"/>
            <a:ext cx="9595650" cy="772673"/>
          </a:xfrm>
          <a:prstGeom prst="rect">
            <a:avLst/>
          </a:prstGeom>
          <a:solidFill>
            <a:srgbClr val="009F4D"/>
          </a:solidFill>
        </p:spPr>
        <p:txBody>
          <a:bodyPr lIns="104287" tIns="52144" rIns="104287" bIns="52144"/>
          <a:lstStyle>
            <a:lvl1pPr>
              <a:defRPr sz="4400">
                <a:solidFill>
                  <a:schemeClr val="bg1"/>
                </a:solidFill>
                <a:latin typeface="+mj-lt"/>
              </a:defRPr>
            </a:lvl1pPr>
          </a:lstStyle>
          <a:p>
            <a:r>
              <a:rPr lang="en-US"/>
              <a:t>Click to edit Master title style</a:t>
            </a:r>
            <a:endParaRPr lang="en-GB"/>
          </a:p>
        </p:txBody>
      </p:sp>
      <p:sp>
        <p:nvSpPr>
          <p:cNvPr id="3" name="Content Placeholder 2"/>
          <p:cNvSpPr>
            <a:spLocks noGrp="1"/>
          </p:cNvSpPr>
          <p:nvPr>
            <p:ph idx="1" hasCustomPrompt="1"/>
          </p:nvPr>
        </p:nvSpPr>
        <p:spPr>
          <a:xfrm>
            <a:off x="462062" y="1409252"/>
            <a:ext cx="4518729" cy="4914133"/>
          </a:xfrm>
          <a:prstGeom prst="rect">
            <a:avLst/>
          </a:prstGeom>
        </p:spPr>
        <p:txBody>
          <a:bodyPr lIns="104287" tIns="52144" rIns="104287" bIns="52144"/>
          <a:lstStyle>
            <a:lvl1pPr marL="0" indent="0">
              <a:tabLst>
                <a:tab pos="538163" algn="l"/>
              </a:tabLst>
              <a:defRPr sz="3600">
                <a:solidFill>
                  <a:srgbClr val="009F4D"/>
                </a:solidFill>
              </a:defRPr>
            </a:lvl1pPr>
            <a:lvl2pPr marL="358775" indent="-358775">
              <a:defRPr lang="en-GB" sz="2800" kern="1200" dirty="0">
                <a:solidFill>
                  <a:srgbClr val="000000"/>
                </a:solidFill>
                <a:latin typeface="+mj-lt"/>
                <a:ea typeface="MS PGothic" panose="020B0600070205080204" pitchFamily="34" charset="-128"/>
                <a:cs typeface="+mn-cs"/>
              </a:defRPr>
            </a:lvl2pPr>
            <a:lvl3pPr marL="457200" indent="-457200">
              <a:defRPr sz="2800">
                <a:solidFill>
                  <a:schemeClr val="tx1"/>
                </a:solidFill>
              </a:defRPr>
            </a:lvl3pPr>
            <a:lvl4pPr marL="457200" indent="-457200">
              <a:defRPr sz="2800">
                <a:solidFill>
                  <a:schemeClr val="tx1"/>
                </a:solidFill>
              </a:defRPr>
            </a:lvl4pPr>
            <a:lvl5pPr marL="457200" indent="-457200">
              <a:defRPr sz="2800">
                <a:solidFill>
                  <a:schemeClr val="tx1"/>
                </a:solidFill>
              </a:defRPr>
            </a:lvl5pPr>
          </a:lstStyle>
          <a:p>
            <a:pPr lvl="0"/>
            <a:r>
              <a:rPr lang="en-US"/>
              <a:t>Click to edit Master text styles</a:t>
            </a:r>
          </a:p>
          <a:p>
            <a:pPr marL="358775" lvl="1" indent="-358775" algn="l" rtl="0" eaLnBrk="0" fontAlgn="base" hangingPunct="0">
              <a:spcBef>
                <a:spcPts val="500"/>
              </a:spcBef>
              <a:spcAft>
                <a:spcPts val="500"/>
              </a:spcAft>
              <a:buClr>
                <a:srgbClr val="009F4D"/>
              </a:buClr>
              <a:buFont typeface="Wingdings 3" panose="05040102010807070707" pitchFamily="18" charset="2"/>
              <a:buChar char=""/>
              <a:defRPr/>
            </a:pPr>
            <a:r>
              <a:rPr lang="en-US"/>
              <a:t>Second level</a:t>
            </a:r>
          </a:p>
          <a:p>
            <a:pPr marL="358775" lvl="1" indent="-358775" algn="l" rtl="0" eaLnBrk="0" fontAlgn="base" hangingPunct="0">
              <a:spcBef>
                <a:spcPts val="500"/>
              </a:spcBef>
              <a:spcAft>
                <a:spcPts val="500"/>
              </a:spcAft>
              <a:buClr>
                <a:srgbClr val="009F4D"/>
              </a:buClr>
              <a:buFont typeface="Wingdings 3" panose="05040102010807070707" pitchFamily="18" charset="2"/>
              <a:buChar char=""/>
              <a:defRPr/>
            </a:pPr>
            <a:r>
              <a:rPr lang="en-US"/>
              <a:t>Third level</a:t>
            </a:r>
          </a:p>
        </p:txBody>
      </p:sp>
      <p:sp>
        <p:nvSpPr>
          <p:cNvPr id="5" name="Content Placeholder 4">
            <a:extLst>
              <a:ext uri="{FF2B5EF4-FFF2-40B4-BE49-F238E27FC236}">
                <a16:creationId xmlns:a16="http://schemas.microsoft.com/office/drawing/2014/main" id="{0B54EA8A-7573-4F46-839D-7F4C0A04274A}"/>
              </a:ext>
            </a:extLst>
          </p:cNvPr>
          <p:cNvSpPr>
            <a:spLocks noGrp="1"/>
          </p:cNvSpPr>
          <p:nvPr>
            <p:ph sz="quarter" idx="10" hasCustomPrompt="1"/>
          </p:nvPr>
        </p:nvSpPr>
        <p:spPr>
          <a:xfrm>
            <a:off x="5486410" y="1418849"/>
            <a:ext cx="4528958" cy="4904536"/>
          </a:xfrm>
          <a:prstGeom prst="rect">
            <a:avLst/>
          </a:prstGeom>
        </p:spPr>
        <p:txBody>
          <a:bodyPr/>
          <a:lstStyle>
            <a:lvl1pPr marL="0" indent="0">
              <a:defRPr lang="en-US" sz="3600" b="1" kern="1200" dirty="0" smtClean="0">
                <a:solidFill>
                  <a:srgbClr val="009F4D"/>
                </a:solidFill>
                <a:latin typeface="+mn-lt"/>
                <a:ea typeface="MS PGothic" panose="020B0600070205080204" pitchFamily="34" charset="-128"/>
                <a:cs typeface="MS PGothic" charset="0"/>
              </a:defRPr>
            </a:lvl1pPr>
            <a:lvl2pPr marL="358775" indent="-358775">
              <a:defRPr lang="en-GB" sz="2800" kern="1200" dirty="0">
                <a:solidFill>
                  <a:srgbClr val="000000"/>
                </a:solidFill>
                <a:latin typeface="+mj-lt"/>
                <a:ea typeface="MS PGothic" panose="020B0600070205080204" pitchFamily="34" charset="-128"/>
                <a:cs typeface="+mn-cs"/>
              </a:defRPr>
            </a:lvl2pPr>
            <a:lvl3pPr marL="457200" indent="-457200">
              <a:defRPr/>
            </a:lvl3pPr>
            <a:lvl4pPr marL="457200" indent="-457200">
              <a:defRPr/>
            </a:lvl4pPr>
            <a:lvl5pPr marL="457200" indent="-457200">
              <a:defRPr/>
            </a:lvl5pPr>
          </a:lstStyle>
          <a:p>
            <a:pPr marL="0" lvl="0" indent="0" algn="l" rtl="0" eaLnBrk="0" fontAlgn="base" hangingPunct="0">
              <a:spcBef>
                <a:spcPct val="20000"/>
              </a:spcBef>
              <a:spcAft>
                <a:spcPct val="20000"/>
              </a:spcAft>
              <a:tabLst>
                <a:tab pos="538163" algn="l"/>
              </a:tabLst>
            </a:pPr>
            <a:r>
              <a:rPr lang="en-US"/>
              <a:t>Click to edit Master text styles</a:t>
            </a:r>
          </a:p>
          <a:p>
            <a:pPr marL="358775" lvl="1" indent="-358775" algn="l" rtl="0" eaLnBrk="0" fontAlgn="base" hangingPunct="0">
              <a:spcBef>
                <a:spcPts val="500"/>
              </a:spcBef>
              <a:spcAft>
                <a:spcPts val="500"/>
              </a:spcAft>
              <a:buClr>
                <a:srgbClr val="009F4D"/>
              </a:buClr>
              <a:buFont typeface="Wingdings 3" panose="05040102010807070707" pitchFamily="18" charset="2"/>
              <a:buChar char=""/>
              <a:defRPr/>
            </a:pPr>
            <a:r>
              <a:rPr lang="en-US"/>
              <a:t>Second level</a:t>
            </a:r>
          </a:p>
          <a:p>
            <a:pPr marL="358775" lvl="1" indent="-358775" algn="l" rtl="0" eaLnBrk="0" fontAlgn="base" hangingPunct="0">
              <a:spcBef>
                <a:spcPts val="500"/>
              </a:spcBef>
              <a:spcAft>
                <a:spcPts val="500"/>
              </a:spcAft>
              <a:buClr>
                <a:srgbClr val="009F4D"/>
              </a:buClr>
              <a:buFont typeface="Wingdings 3" panose="05040102010807070707" pitchFamily="18" charset="2"/>
              <a:buChar char=""/>
              <a:defRPr/>
            </a:pPr>
            <a:r>
              <a:rPr lang="en-US"/>
              <a:t>Third level</a:t>
            </a:r>
          </a:p>
        </p:txBody>
      </p:sp>
    </p:spTree>
    <p:extLst>
      <p:ext uri="{BB962C8B-B14F-4D97-AF65-F5344CB8AC3E}">
        <p14:creationId xmlns:p14="http://schemas.microsoft.com/office/powerpoint/2010/main" val="379170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appy sad ">
    <p:spTree>
      <p:nvGrpSpPr>
        <p:cNvPr id="1" name=""/>
        <p:cNvGrpSpPr/>
        <p:nvPr/>
      </p:nvGrpSpPr>
      <p:grpSpPr>
        <a:xfrm>
          <a:off x="0" y="0"/>
          <a:ext cx="0" cy="0"/>
          <a:chOff x="0" y="0"/>
          <a:chExt cx="0" cy="0"/>
        </a:xfrm>
      </p:grpSpPr>
      <p:sp>
        <p:nvSpPr>
          <p:cNvPr id="2" name="Title 1"/>
          <p:cNvSpPr>
            <a:spLocks noGrp="1"/>
          </p:cNvSpPr>
          <p:nvPr>
            <p:ph type="title"/>
          </p:nvPr>
        </p:nvSpPr>
        <p:spPr>
          <a:xfrm>
            <a:off x="472819" y="378396"/>
            <a:ext cx="5906466" cy="1392279"/>
          </a:xfrm>
          <a:prstGeom prst="rect">
            <a:avLst/>
          </a:prstGeom>
          <a:solidFill>
            <a:srgbClr val="009F4D"/>
          </a:solidFill>
        </p:spPr>
        <p:txBody>
          <a:bodyPr lIns="104287" tIns="52144" rIns="104287" bIns="52144"/>
          <a:lstStyle>
            <a:lvl1pPr>
              <a:defRPr sz="4400">
                <a:solidFill>
                  <a:schemeClr val="bg1"/>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462062" y="2248377"/>
            <a:ext cx="5482135" cy="4605732"/>
          </a:xfrm>
          <a:prstGeom prst="rect">
            <a:avLst/>
          </a:prstGeom>
        </p:spPr>
        <p:txBody>
          <a:bodyPr lIns="104287" tIns="52144" rIns="104287" bIns="52144"/>
          <a:lstStyle>
            <a:lvl1pPr>
              <a:defRPr sz="3600">
                <a:solidFill>
                  <a:srgbClr val="009F4D"/>
                </a:solidFill>
              </a:defRPr>
            </a:lvl1pPr>
            <a:lvl2pPr marL="457200" indent="-457200">
              <a:defRPr lang="en-GB" sz="2800" kern="1200" dirty="0">
                <a:solidFill>
                  <a:srgbClr val="000000"/>
                </a:solidFill>
                <a:latin typeface="+mj-lt"/>
                <a:ea typeface="MS PGothic" panose="020B0600070205080204" pitchFamily="34" charset="-128"/>
                <a:cs typeface="+mn-cs"/>
              </a:defRPr>
            </a:lvl2pPr>
            <a:lvl3pPr marL="457200" indent="-457200">
              <a:defRPr sz="2800">
                <a:solidFill>
                  <a:schemeClr val="tx1"/>
                </a:solidFill>
              </a:defRPr>
            </a:lvl3pPr>
            <a:lvl4pPr marL="457200" indent="-457200">
              <a:defRPr sz="2800">
                <a:solidFill>
                  <a:schemeClr val="tx1"/>
                </a:solidFill>
              </a:defRPr>
            </a:lvl4pPr>
            <a:lvl5pPr marL="457200" indent="-457200">
              <a:defRPr sz="2800">
                <a:solidFill>
                  <a:schemeClr val="tx1"/>
                </a:solidFill>
              </a:defRPr>
            </a:lvl5pPr>
          </a:lstStyle>
          <a:p>
            <a:pPr lvl="0"/>
            <a:r>
              <a:rPr lang="en-US"/>
              <a:t>Edit Master text styles</a:t>
            </a:r>
          </a:p>
          <a:p>
            <a:pPr lvl="1"/>
            <a:r>
              <a:rPr lang="en-US"/>
              <a:t>Second level</a:t>
            </a:r>
          </a:p>
          <a:p>
            <a:pPr lvl="2"/>
            <a:r>
              <a:rPr lang="en-US"/>
              <a:t>Third level</a:t>
            </a:r>
          </a:p>
        </p:txBody>
      </p:sp>
      <p:pic>
        <p:nvPicPr>
          <p:cNvPr id="4" name="Picture 3">
            <a:extLst>
              <a:ext uri="{FF2B5EF4-FFF2-40B4-BE49-F238E27FC236}">
                <a16:creationId xmlns:a16="http://schemas.microsoft.com/office/drawing/2014/main" id="{69499E70-C3AD-4CBC-9893-FA777FA1AE0B}"/>
              </a:ext>
            </a:extLst>
          </p:cNvPr>
          <p:cNvPicPr>
            <a:picLocks noChangeAspect="1"/>
          </p:cNvPicPr>
          <p:nvPr/>
        </p:nvPicPr>
        <p:blipFill rotWithShape="1">
          <a:blip r:embed="rId2"/>
          <a:srcRect b="75823"/>
          <a:stretch/>
        </p:blipFill>
        <p:spPr>
          <a:xfrm>
            <a:off x="5974368" y="1868211"/>
            <a:ext cx="4170025" cy="776248"/>
          </a:xfrm>
          <a:prstGeom prst="rect">
            <a:avLst/>
          </a:prstGeom>
        </p:spPr>
      </p:pic>
      <p:grpSp>
        <p:nvGrpSpPr>
          <p:cNvPr id="5" name="Group 4">
            <a:extLst>
              <a:ext uri="{FF2B5EF4-FFF2-40B4-BE49-F238E27FC236}">
                <a16:creationId xmlns:a16="http://schemas.microsoft.com/office/drawing/2014/main" id="{38DAE1CD-7C71-401E-AD72-34EAB1AEF324}"/>
              </a:ext>
            </a:extLst>
          </p:cNvPr>
          <p:cNvGrpSpPr/>
          <p:nvPr/>
        </p:nvGrpSpPr>
        <p:grpSpPr>
          <a:xfrm>
            <a:off x="6069266" y="2993496"/>
            <a:ext cx="3741548" cy="2424750"/>
            <a:chOff x="6069266" y="2913888"/>
            <a:chExt cx="3741548" cy="2424750"/>
          </a:xfrm>
        </p:grpSpPr>
        <p:sp>
          <p:nvSpPr>
            <p:cNvPr id="6" name="Rectangle 5">
              <a:extLst>
                <a:ext uri="{FF2B5EF4-FFF2-40B4-BE49-F238E27FC236}">
                  <a16:creationId xmlns:a16="http://schemas.microsoft.com/office/drawing/2014/main" id="{C53560DC-C280-4790-AA55-648C45218E00}"/>
                </a:ext>
              </a:extLst>
            </p:cNvPr>
            <p:cNvSpPr/>
            <p:nvPr/>
          </p:nvSpPr>
          <p:spPr bwMode="auto">
            <a:xfrm>
              <a:off x="6069266" y="2985468"/>
              <a:ext cx="3731706" cy="2255634"/>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panose="02020603050405020304" pitchFamily="18" charset="0"/>
              </a:endParaRPr>
            </a:p>
          </p:txBody>
        </p:sp>
        <p:pic>
          <p:nvPicPr>
            <p:cNvPr id="7" name="Content Placeholder 11">
              <a:extLst>
                <a:ext uri="{FF2B5EF4-FFF2-40B4-BE49-F238E27FC236}">
                  <a16:creationId xmlns:a16="http://schemas.microsoft.com/office/drawing/2014/main" id="{FB0753AD-A11C-4460-B896-5215D35DB39D}"/>
                </a:ext>
              </a:extLst>
            </p:cNvPr>
            <p:cNvPicPr>
              <a:picLocks noChangeAspect="1"/>
            </p:cNvPicPr>
            <p:nvPr/>
          </p:nvPicPr>
          <p:blipFill rotWithShape="1">
            <a:blip r:embed="rId3"/>
            <a:srcRect t="27688" b="59041"/>
            <a:stretch/>
          </p:blipFill>
          <p:spPr>
            <a:xfrm>
              <a:off x="6091301" y="2913888"/>
              <a:ext cx="3719513" cy="463296"/>
            </a:xfrm>
            <a:prstGeom prst="rect">
              <a:avLst/>
            </a:prstGeom>
          </p:spPr>
        </p:pic>
        <p:pic>
          <p:nvPicPr>
            <p:cNvPr id="8" name="Content Placeholder 11">
              <a:extLst>
                <a:ext uri="{FF2B5EF4-FFF2-40B4-BE49-F238E27FC236}">
                  <a16:creationId xmlns:a16="http://schemas.microsoft.com/office/drawing/2014/main" id="{A01E6990-0448-4C02-8541-1A51B68A2657}"/>
                </a:ext>
              </a:extLst>
            </p:cNvPr>
            <p:cNvPicPr>
              <a:picLocks noChangeAspect="1"/>
            </p:cNvPicPr>
            <p:nvPr/>
          </p:nvPicPr>
          <p:blipFill rotWithShape="1">
            <a:blip r:embed="rId3"/>
            <a:srcRect t="27688" b="59041"/>
            <a:stretch/>
          </p:blipFill>
          <p:spPr>
            <a:xfrm>
              <a:off x="6081459" y="3881580"/>
              <a:ext cx="3719513" cy="463296"/>
            </a:xfrm>
            <a:prstGeom prst="rect">
              <a:avLst/>
            </a:prstGeom>
          </p:spPr>
        </p:pic>
        <p:pic>
          <p:nvPicPr>
            <p:cNvPr id="9" name="Content Placeholder 11">
              <a:extLst>
                <a:ext uri="{FF2B5EF4-FFF2-40B4-BE49-F238E27FC236}">
                  <a16:creationId xmlns:a16="http://schemas.microsoft.com/office/drawing/2014/main" id="{01D0CE72-AC0E-4104-BBCB-1C1BD8CEC270}"/>
                </a:ext>
              </a:extLst>
            </p:cNvPr>
            <p:cNvPicPr>
              <a:picLocks noChangeAspect="1"/>
            </p:cNvPicPr>
            <p:nvPr/>
          </p:nvPicPr>
          <p:blipFill rotWithShape="1">
            <a:blip r:embed="rId3"/>
            <a:srcRect t="27688" b="59041"/>
            <a:stretch/>
          </p:blipFill>
          <p:spPr>
            <a:xfrm>
              <a:off x="6069266" y="4875342"/>
              <a:ext cx="3719513" cy="463296"/>
            </a:xfrm>
            <a:prstGeom prst="rect">
              <a:avLst/>
            </a:prstGeom>
          </p:spPr>
        </p:pic>
      </p:grpSp>
    </p:spTree>
    <p:extLst>
      <p:ext uri="{BB962C8B-B14F-4D97-AF65-F5344CB8AC3E}">
        <p14:creationId xmlns:p14="http://schemas.microsoft.com/office/powerpoint/2010/main" val="746824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worksheet">
    <p:spTree>
      <p:nvGrpSpPr>
        <p:cNvPr id="1" name=""/>
        <p:cNvGrpSpPr/>
        <p:nvPr/>
      </p:nvGrpSpPr>
      <p:grpSpPr>
        <a:xfrm>
          <a:off x="0" y="0"/>
          <a:ext cx="0" cy="0"/>
          <a:chOff x="0" y="0"/>
          <a:chExt cx="0" cy="0"/>
        </a:xfrm>
      </p:grpSpPr>
      <p:sp>
        <p:nvSpPr>
          <p:cNvPr id="2" name="Title 1"/>
          <p:cNvSpPr>
            <a:spLocks noGrp="1"/>
          </p:cNvSpPr>
          <p:nvPr>
            <p:ph type="title"/>
          </p:nvPr>
        </p:nvSpPr>
        <p:spPr>
          <a:xfrm>
            <a:off x="472819" y="378396"/>
            <a:ext cx="9595650" cy="772673"/>
          </a:xfrm>
          <a:prstGeom prst="rect">
            <a:avLst/>
          </a:prstGeom>
          <a:solidFill>
            <a:srgbClr val="009F4D"/>
          </a:solidFill>
        </p:spPr>
        <p:txBody>
          <a:bodyPr lIns="104287" tIns="52144" rIns="104287" bIns="52144"/>
          <a:lstStyle>
            <a:lvl1pPr>
              <a:defRPr sz="4400">
                <a:solidFill>
                  <a:schemeClr val="bg1"/>
                </a:solidFill>
                <a:latin typeface="+mj-lt"/>
              </a:defRPr>
            </a:lvl1pPr>
          </a:lstStyle>
          <a:p>
            <a:r>
              <a:rPr lang="en-US"/>
              <a:t>Click to edit Master title style</a:t>
            </a:r>
            <a:endParaRPr lang="en-GB"/>
          </a:p>
        </p:txBody>
      </p:sp>
      <p:sp>
        <p:nvSpPr>
          <p:cNvPr id="3" name="Content Placeholder 2"/>
          <p:cNvSpPr>
            <a:spLocks noGrp="1"/>
          </p:cNvSpPr>
          <p:nvPr>
            <p:ph idx="1" hasCustomPrompt="1"/>
          </p:nvPr>
        </p:nvSpPr>
        <p:spPr>
          <a:xfrm>
            <a:off x="462062" y="1409252"/>
            <a:ext cx="6024799" cy="623943"/>
          </a:xfrm>
          <a:prstGeom prst="rect">
            <a:avLst/>
          </a:prstGeom>
        </p:spPr>
        <p:txBody>
          <a:bodyPr lIns="104287" tIns="52144" rIns="104287" bIns="52144"/>
          <a:lstStyle>
            <a:lvl1pPr>
              <a:defRPr sz="2800">
                <a:solidFill>
                  <a:srgbClr val="009F4D"/>
                </a:solidFill>
              </a:defRPr>
            </a:lvl1pPr>
            <a:lvl2pPr marL="457200" indent="-457200">
              <a:defRPr lang="en-GB" sz="2800" kern="1200" dirty="0">
                <a:solidFill>
                  <a:srgbClr val="000000"/>
                </a:solidFill>
                <a:latin typeface="+mj-lt"/>
                <a:ea typeface="MS PGothic" panose="020B0600070205080204" pitchFamily="34" charset="-128"/>
                <a:cs typeface="+mn-cs"/>
              </a:defRPr>
            </a:lvl2pPr>
            <a:lvl3pPr marL="457200" indent="-457200">
              <a:defRPr sz="2800">
                <a:solidFill>
                  <a:schemeClr val="tx1"/>
                </a:solidFill>
              </a:defRPr>
            </a:lvl3pPr>
            <a:lvl4pPr marL="457200" indent="-457200">
              <a:defRPr sz="2800">
                <a:solidFill>
                  <a:schemeClr val="tx1"/>
                </a:solidFill>
              </a:defRPr>
            </a:lvl4pPr>
            <a:lvl5pPr marL="457200" indent="-457200">
              <a:defRPr sz="2800">
                <a:solidFill>
                  <a:schemeClr val="tx1"/>
                </a:solidFill>
              </a:defRPr>
            </a:lvl5pPr>
          </a:lstStyle>
          <a:p>
            <a:pPr lvl="0"/>
            <a:r>
              <a:rPr lang="en-US"/>
              <a:t>Click to edit Master text styles</a:t>
            </a:r>
          </a:p>
        </p:txBody>
      </p:sp>
      <p:sp>
        <p:nvSpPr>
          <p:cNvPr id="4" name="Flowchart: Card 4">
            <a:extLst>
              <a:ext uri="{FF2B5EF4-FFF2-40B4-BE49-F238E27FC236}">
                <a16:creationId xmlns:a16="http://schemas.microsoft.com/office/drawing/2014/main" id="{9B1049DD-795F-4318-9E03-79E31D4FC846}"/>
              </a:ext>
            </a:extLst>
          </p:cNvPr>
          <p:cNvSpPr/>
          <p:nvPr/>
        </p:nvSpPr>
        <p:spPr bwMode="auto">
          <a:xfrm rot="10800000">
            <a:off x="685441" y="2339039"/>
            <a:ext cx="4265528" cy="3953966"/>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0 w 10000"/>
              <a:gd name="connsiteY0" fmla="*/ 2033 h 10033"/>
              <a:gd name="connsiteX1" fmla="*/ 4515 w 10000"/>
              <a:gd name="connsiteY1" fmla="*/ 0 h 10033"/>
              <a:gd name="connsiteX2" fmla="*/ 10000 w 10000"/>
              <a:gd name="connsiteY2" fmla="*/ 33 h 10033"/>
              <a:gd name="connsiteX3" fmla="*/ 10000 w 10000"/>
              <a:gd name="connsiteY3" fmla="*/ 10033 h 10033"/>
              <a:gd name="connsiteX4" fmla="*/ 0 w 10000"/>
              <a:gd name="connsiteY4" fmla="*/ 10033 h 10033"/>
              <a:gd name="connsiteX5" fmla="*/ 0 w 10000"/>
              <a:gd name="connsiteY5" fmla="*/ 2033 h 10033"/>
              <a:gd name="connsiteX0" fmla="*/ 0 w 10000"/>
              <a:gd name="connsiteY0" fmla="*/ 2066 h 10066"/>
              <a:gd name="connsiteX1" fmla="*/ 4800 w 10000"/>
              <a:gd name="connsiteY1" fmla="*/ 0 h 10066"/>
              <a:gd name="connsiteX2" fmla="*/ 10000 w 10000"/>
              <a:gd name="connsiteY2" fmla="*/ 66 h 10066"/>
              <a:gd name="connsiteX3" fmla="*/ 10000 w 10000"/>
              <a:gd name="connsiteY3" fmla="*/ 10066 h 10066"/>
              <a:gd name="connsiteX4" fmla="*/ 0 w 10000"/>
              <a:gd name="connsiteY4" fmla="*/ 10066 h 10066"/>
              <a:gd name="connsiteX5" fmla="*/ 0 w 10000"/>
              <a:gd name="connsiteY5" fmla="*/ 2066 h 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66">
                <a:moveTo>
                  <a:pt x="0" y="2066"/>
                </a:moveTo>
                <a:lnTo>
                  <a:pt x="4800" y="0"/>
                </a:lnTo>
                <a:lnTo>
                  <a:pt x="10000" y="66"/>
                </a:lnTo>
                <a:lnTo>
                  <a:pt x="10000" y="10066"/>
                </a:lnTo>
                <a:lnTo>
                  <a:pt x="0" y="10066"/>
                </a:lnTo>
                <a:lnTo>
                  <a:pt x="0" y="2066"/>
                </a:lnTo>
                <a:close/>
              </a:path>
            </a:pathLst>
          </a:custGeom>
          <a:solidFill>
            <a:schemeClr val="bg1"/>
          </a:solidFill>
          <a:ln w="28575" cap="flat" cmpd="sng" algn="ctr">
            <a:solidFill>
              <a:srgbClr val="009F4D"/>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331F5F"/>
              </a:solidFill>
              <a:effectLst/>
              <a:uLnTx/>
              <a:uFillTx/>
              <a:latin typeface="Times" panose="02020603050405020304" pitchFamily="18" charset="0"/>
              <a:ea typeface="MS PGothic" panose="020B0600070205080204" pitchFamily="34" charset="-128"/>
              <a:cs typeface="+mn-cs"/>
            </a:endParaRPr>
          </a:p>
        </p:txBody>
      </p:sp>
      <p:sp>
        <p:nvSpPr>
          <p:cNvPr id="5" name="Flowchart: Card 4">
            <a:extLst>
              <a:ext uri="{FF2B5EF4-FFF2-40B4-BE49-F238E27FC236}">
                <a16:creationId xmlns:a16="http://schemas.microsoft.com/office/drawing/2014/main" id="{48FC812A-0820-4D76-AE2D-F76FFAAD7D0A}"/>
              </a:ext>
            </a:extLst>
          </p:cNvPr>
          <p:cNvSpPr/>
          <p:nvPr/>
        </p:nvSpPr>
        <p:spPr bwMode="auto">
          <a:xfrm rot="10800000">
            <a:off x="5461822" y="2349795"/>
            <a:ext cx="4265529" cy="3953966"/>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0 w 10000"/>
              <a:gd name="connsiteY0" fmla="*/ 2033 h 10033"/>
              <a:gd name="connsiteX1" fmla="*/ 4515 w 10000"/>
              <a:gd name="connsiteY1" fmla="*/ 0 h 10033"/>
              <a:gd name="connsiteX2" fmla="*/ 10000 w 10000"/>
              <a:gd name="connsiteY2" fmla="*/ 33 h 10033"/>
              <a:gd name="connsiteX3" fmla="*/ 10000 w 10000"/>
              <a:gd name="connsiteY3" fmla="*/ 10033 h 10033"/>
              <a:gd name="connsiteX4" fmla="*/ 0 w 10000"/>
              <a:gd name="connsiteY4" fmla="*/ 10033 h 10033"/>
              <a:gd name="connsiteX5" fmla="*/ 0 w 10000"/>
              <a:gd name="connsiteY5" fmla="*/ 2033 h 10033"/>
              <a:gd name="connsiteX0" fmla="*/ 0 w 10000"/>
              <a:gd name="connsiteY0" fmla="*/ 2066 h 10066"/>
              <a:gd name="connsiteX1" fmla="*/ 4800 w 10000"/>
              <a:gd name="connsiteY1" fmla="*/ 0 h 10066"/>
              <a:gd name="connsiteX2" fmla="*/ 10000 w 10000"/>
              <a:gd name="connsiteY2" fmla="*/ 66 h 10066"/>
              <a:gd name="connsiteX3" fmla="*/ 10000 w 10000"/>
              <a:gd name="connsiteY3" fmla="*/ 10066 h 10066"/>
              <a:gd name="connsiteX4" fmla="*/ 0 w 10000"/>
              <a:gd name="connsiteY4" fmla="*/ 10066 h 10066"/>
              <a:gd name="connsiteX5" fmla="*/ 0 w 10000"/>
              <a:gd name="connsiteY5" fmla="*/ 2066 h 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66">
                <a:moveTo>
                  <a:pt x="0" y="2066"/>
                </a:moveTo>
                <a:lnTo>
                  <a:pt x="4800" y="0"/>
                </a:lnTo>
                <a:lnTo>
                  <a:pt x="10000" y="66"/>
                </a:lnTo>
                <a:lnTo>
                  <a:pt x="10000" y="10066"/>
                </a:lnTo>
                <a:lnTo>
                  <a:pt x="0" y="10066"/>
                </a:lnTo>
                <a:lnTo>
                  <a:pt x="0" y="2066"/>
                </a:lnTo>
                <a:close/>
              </a:path>
            </a:pathLst>
          </a:custGeom>
          <a:solidFill>
            <a:schemeClr val="bg1"/>
          </a:solidFill>
          <a:ln w="28575" cap="flat" cmpd="sng" algn="ctr">
            <a:solidFill>
              <a:srgbClr val="009F4D"/>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252000" marR="0" lvl="0" indent="-252000" algn="l" defTabSz="914400" rtl="0" eaLnBrk="0" fontAlgn="base" latinLnBrk="0" hangingPunct="0">
              <a:lnSpc>
                <a:spcPct val="100000"/>
              </a:lnSpc>
              <a:spcBef>
                <a:spcPts val="500"/>
              </a:spcBef>
              <a:spcAft>
                <a:spcPts val="500"/>
              </a:spcAft>
              <a:buClrTx/>
              <a:buSzTx/>
              <a:buFontTx/>
              <a:buNone/>
              <a:tabLst/>
              <a:defRPr/>
            </a:pPr>
            <a:endParaRPr kumimoji="0" lang="en-GB" sz="2400" b="0" i="0" u="none" strike="noStrike" kern="1200" cap="none" spc="0" normalizeH="0" baseline="0" noProof="0">
              <a:ln>
                <a:noFill/>
              </a:ln>
              <a:solidFill>
                <a:srgbClr val="331F5F"/>
              </a:solidFill>
              <a:effectLst/>
              <a:uLnTx/>
              <a:uFillTx/>
              <a:latin typeface="Times" panose="02020603050405020304" pitchFamily="18" charset="0"/>
              <a:ea typeface="MS PGothic" panose="020B0600070205080204" pitchFamily="34" charset="-128"/>
              <a:cs typeface="+mn-cs"/>
            </a:endParaRPr>
          </a:p>
        </p:txBody>
      </p:sp>
      <p:sp>
        <p:nvSpPr>
          <p:cNvPr id="7" name="Text Placeholder 6">
            <a:extLst>
              <a:ext uri="{FF2B5EF4-FFF2-40B4-BE49-F238E27FC236}">
                <a16:creationId xmlns:a16="http://schemas.microsoft.com/office/drawing/2014/main" id="{49612367-6625-4092-A9B4-F264022824C8}"/>
              </a:ext>
            </a:extLst>
          </p:cNvPr>
          <p:cNvSpPr>
            <a:spLocks noGrp="1"/>
          </p:cNvSpPr>
          <p:nvPr>
            <p:ph type="body" sz="quarter" idx="10"/>
          </p:nvPr>
        </p:nvSpPr>
        <p:spPr>
          <a:xfrm>
            <a:off x="795692" y="2431680"/>
            <a:ext cx="4044950" cy="3452758"/>
          </a:xfrm>
          <a:prstGeom prst="rect">
            <a:avLst/>
          </a:prstGeom>
        </p:spPr>
        <p:txBody>
          <a:bodyPr/>
          <a:lstStyle>
            <a:lvl1pPr marL="252000" indent="-252000">
              <a:lnSpc>
                <a:spcPct val="100000"/>
              </a:lnSpc>
              <a:spcBef>
                <a:spcPts val="500"/>
              </a:spcBef>
              <a:spcAft>
                <a:spcPts val="500"/>
              </a:spcAft>
              <a:defRPr kumimoji="0" lang="en-US" sz="2000" b="0" i="0" u="none" strike="noStrike" kern="1200" cap="none" spc="0" normalizeH="0" baseline="0" dirty="0" smtClean="0">
                <a:ln>
                  <a:noFill/>
                </a:ln>
                <a:solidFill>
                  <a:schemeClr val="tx1"/>
                </a:solidFill>
                <a:effectLst/>
                <a:uLnTx/>
                <a:uFillTx/>
                <a:latin typeface="+mj-lt"/>
                <a:ea typeface="MS PGothic" panose="020B0600070205080204" pitchFamily="34" charset="-128"/>
                <a:cs typeface="+mn-cs"/>
              </a:defRPr>
            </a:lvl1pPr>
            <a:lvl2pPr marL="457200" indent="-457200">
              <a:defRPr/>
            </a:lvl2pPr>
            <a:lvl3pPr marL="457200" indent="-457200">
              <a:defRPr/>
            </a:lvl3pPr>
          </a:lstStyle>
          <a:p>
            <a:pPr lvl="0"/>
            <a:r>
              <a:rPr lang="en-US"/>
              <a:t>Edit Master text styles</a:t>
            </a:r>
          </a:p>
          <a:p>
            <a:pPr lvl="1"/>
            <a:r>
              <a:rPr lang="en-US"/>
              <a:t>Second level</a:t>
            </a:r>
          </a:p>
          <a:p>
            <a:pPr lvl="2"/>
            <a:r>
              <a:rPr lang="en-US"/>
              <a:t>Third level</a:t>
            </a:r>
          </a:p>
        </p:txBody>
      </p:sp>
      <p:sp>
        <p:nvSpPr>
          <p:cNvPr id="9" name="Text Placeholder 8">
            <a:extLst>
              <a:ext uri="{FF2B5EF4-FFF2-40B4-BE49-F238E27FC236}">
                <a16:creationId xmlns:a16="http://schemas.microsoft.com/office/drawing/2014/main" id="{18BA772F-9CDE-4A2E-BE41-B70F7C3E7DBB}"/>
              </a:ext>
            </a:extLst>
          </p:cNvPr>
          <p:cNvSpPr>
            <a:spLocks noGrp="1"/>
          </p:cNvSpPr>
          <p:nvPr>
            <p:ph type="body" sz="quarter" idx="11"/>
          </p:nvPr>
        </p:nvSpPr>
        <p:spPr>
          <a:xfrm>
            <a:off x="5572082" y="2430617"/>
            <a:ext cx="4055708" cy="3453821"/>
          </a:xfrm>
          <a:prstGeom prst="rect">
            <a:avLst/>
          </a:prstGeom>
        </p:spPr>
        <p:txBody>
          <a:bodyPr/>
          <a:lstStyle>
            <a:lvl1pPr marL="252000" indent="-252000">
              <a:lnSpc>
                <a:spcPct val="100000"/>
              </a:lnSpc>
              <a:spcBef>
                <a:spcPts val="500"/>
              </a:spcBef>
              <a:spcAft>
                <a:spcPts val="500"/>
              </a:spcAft>
              <a:defRPr kumimoji="0" lang="en-US" sz="2000" b="0" i="0" u="none" strike="noStrike" kern="1200" cap="none" spc="0" normalizeH="0" baseline="0" dirty="0" smtClean="0">
                <a:ln>
                  <a:noFill/>
                </a:ln>
                <a:solidFill>
                  <a:schemeClr val="tx1"/>
                </a:solidFill>
                <a:effectLst/>
                <a:uLnTx/>
                <a:uFillTx/>
                <a:latin typeface="+mj-lt"/>
                <a:ea typeface="MS PGothic" panose="020B0600070205080204" pitchFamily="34" charset="-128"/>
                <a:cs typeface="+mn-cs"/>
              </a:defRPr>
            </a:lvl1pPr>
            <a:lvl2pPr marL="457200" indent="-457200">
              <a:defRPr/>
            </a:lvl2pPr>
            <a:lvl3pPr marL="457200" indent="-457200">
              <a:defRPr/>
            </a:lvl3pPr>
          </a:lstStyle>
          <a:p>
            <a:pPr lvl="0"/>
            <a:r>
              <a:rPr lang="en-US"/>
              <a:t>Edit Master text styles</a:t>
            </a:r>
          </a:p>
          <a:p>
            <a:pPr lvl="1"/>
            <a:r>
              <a:rPr lang="en-US"/>
              <a:t>Second level</a:t>
            </a:r>
          </a:p>
          <a:p>
            <a:pPr lvl="2"/>
            <a:r>
              <a:rPr lang="en-US"/>
              <a:t>Third level</a:t>
            </a:r>
          </a:p>
        </p:txBody>
      </p:sp>
      <p:sp>
        <p:nvSpPr>
          <p:cNvPr id="11" name="Text Placeholder 10">
            <a:extLst>
              <a:ext uri="{FF2B5EF4-FFF2-40B4-BE49-F238E27FC236}">
                <a16:creationId xmlns:a16="http://schemas.microsoft.com/office/drawing/2014/main" id="{1FDA74F6-98D8-4889-98EA-B6D7CEEB3DC7}"/>
              </a:ext>
            </a:extLst>
          </p:cNvPr>
          <p:cNvSpPr>
            <a:spLocks noGrp="1"/>
          </p:cNvSpPr>
          <p:nvPr>
            <p:ph type="body" sz="quarter" idx="12"/>
          </p:nvPr>
        </p:nvSpPr>
        <p:spPr>
          <a:xfrm>
            <a:off x="642768" y="6153150"/>
            <a:ext cx="5994700" cy="849313"/>
          </a:xfrm>
          <a:prstGeom prst="rect">
            <a:avLst/>
          </a:prstGeom>
        </p:spPr>
        <p:txBody>
          <a:bodyPr/>
          <a:lstStyle>
            <a:lvl1pPr>
              <a:defRPr sz="2800" b="0"/>
            </a:lvl1pPr>
            <a:lvl2pPr marL="204590" indent="0">
              <a:buNone/>
              <a:defRPr/>
            </a:lvl2pPr>
          </a:lstStyle>
          <a:p>
            <a:pPr lvl="0"/>
            <a:r>
              <a:rPr lang="en-US"/>
              <a:t>Edit Master text styles</a:t>
            </a:r>
          </a:p>
        </p:txBody>
      </p:sp>
    </p:spTree>
    <p:extLst>
      <p:ext uri="{BB962C8B-B14F-4D97-AF65-F5344CB8AC3E}">
        <p14:creationId xmlns:p14="http://schemas.microsoft.com/office/powerpoint/2010/main" val="4059322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oose ">
    <p:spTree>
      <p:nvGrpSpPr>
        <p:cNvPr id="1" name=""/>
        <p:cNvGrpSpPr/>
        <p:nvPr/>
      </p:nvGrpSpPr>
      <p:grpSpPr>
        <a:xfrm>
          <a:off x="0" y="0"/>
          <a:ext cx="0" cy="0"/>
          <a:chOff x="0" y="0"/>
          <a:chExt cx="0" cy="0"/>
        </a:xfrm>
      </p:grpSpPr>
      <p:sp>
        <p:nvSpPr>
          <p:cNvPr id="2" name="Title 1"/>
          <p:cNvSpPr>
            <a:spLocks noGrp="1"/>
          </p:cNvSpPr>
          <p:nvPr>
            <p:ph type="title"/>
          </p:nvPr>
        </p:nvSpPr>
        <p:spPr>
          <a:xfrm>
            <a:off x="472819" y="378396"/>
            <a:ext cx="9595650" cy="772673"/>
          </a:xfrm>
          <a:prstGeom prst="rect">
            <a:avLst/>
          </a:prstGeom>
          <a:solidFill>
            <a:srgbClr val="009F4D"/>
          </a:solidFill>
        </p:spPr>
        <p:txBody>
          <a:bodyPr lIns="104287" tIns="52144" rIns="104287" bIns="52144"/>
          <a:lstStyle>
            <a:lvl1pPr>
              <a:defRPr sz="4400">
                <a:solidFill>
                  <a:schemeClr val="bg1"/>
                </a:solidFill>
                <a:latin typeface="+mj-lt"/>
              </a:defRPr>
            </a:lvl1pPr>
          </a:lstStyle>
          <a:p>
            <a:r>
              <a:rPr lang="en-US"/>
              <a:t>Click to edit Master title style</a:t>
            </a:r>
            <a:endParaRPr lang="en-GB"/>
          </a:p>
        </p:txBody>
      </p:sp>
      <p:sp>
        <p:nvSpPr>
          <p:cNvPr id="11" name="Text Placeholder 10">
            <a:extLst>
              <a:ext uri="{FF2B5EF4-FFF2-40B4-BE49-F238E27FC236}">
                <a16:creationId xmlns:a16="http://schemas.microsoft.com/office/drawing/2014/main" id="{1FDA74F6-98D8-4889-98EA-B6D7CEEB3DC7}"/>
              </a:ext>
            </a:extLst>
          </p:cNvPr>
          <p:cNvSpPr>
            <a:spLocks noGrp="1"/>
          </p:cNvSpPr>
          <p:nvPr>
            <p:ph type="body" sz="quarter" idx="12"/>
          </p:nvPr>
        </p:nvSpPr>
        <p:spPr>
          <a:xfrm>
            <a:off x="642768" y="6153150"/>
            <a:ext cx="5994700" cy="849313"/>
          </a:xfrm>
          <a:prstGeom prst="rect">
            <a:avLst/>
          </a:prstGeom>
        </p:spPr>
        <p:txBody>
          <a:bodyPr/>
          <a:lstStyle>
            <a:lvl1pPr>
              <a:defRPr sz="2800" b="0"/>
            </a:lvl1pPr>
            <a:lvl2pPr marL="204590" indent="0">
              <a:buNone/>
              <a:defRPr/>
            </a:lvl2pPr>
          </a:lstStyle>
          <a:p>
            <a:pPr lvl="0"/>
            <a:r>
              <a:rPr lang="en-US"/>
              <a:t>Edit Master text styles</a:t>
            </a:r>
          </a:p>
        </p:txBody>
      </p:sp>
      <p:graphicFrame>
        <p:nvGraphicFramePr>
          <p:cNvPr id="10" name="Diagram 9">
            <a:extLst>
              <a:ext uri="{FF2B5EF4-FFF2-40B4-BE49-F238E27FC236}">
                <a16:creationId xmlns:a16="http://schemas.microsoft.com/office/drawing/2014/main" id="{A7601F03-8E0F-43A8-B493-437A36BCE70D}"/>
              </a:ext>
            </a:extLst>
          </p:cNvPr>
          <p:cNvGraphicFramePr/>
          <p:nvPr>
            <p:extLst>
              <p:ext uri="{D42A27DB-BD31-4B8C-83A1-F6EECF244321}">
                <p14:modId xmlns:p14="http://schemas.microsoft.com/office/powerpoint/2010/main" val="3867992581"/>
              </p:ext>
            </p:extLst>
          </p:nvPr>
        </p:nvGraphicFramePr>
        <p:xfrm>
          <a:off x="0" y="1609721"/>
          <a:ext cx="3761509" cy="4177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 11">
            <a:extLst>
              <a:ext uri="{FF2B5EF4-FFF2-40B4-BE49-F238E27FC236}">
                <a16:creationId xmlns:a16="http://schemas.microsoft.com/office/drawing/2014/main" id="{9C024283-152D-46C6-8C58-8AB51458555F}"/>
              </a:ext>
            </a:extLst>
          </p:cNvPr>
          <p:cNvGraphicFramePr/>
          <p:nvPr>
            <p:extLst>
              <p:ext uri="{D42A27DB-BD31-4B8C-83A1-F6EECF244321}">
                <p14:modId xmlns:p14="http://schemas.microsoft.com/office/powerpoint/2010/main" val="3359570621"/>
              </p:ext>
            </p:extLst>
          </p:nvPr>
        </p:nvGraphicFramePr>
        <p:xfrm>
          <a:off x="2888953" y="1692850"/>
          <a:ext cx="4306538" cy="417714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3" name="Diagram 12">
            <a:extLst>
              <a:ext uri="{FF2B5EF4-FFF2-40B4-BE49-F238E27FC236}">
                <a16:creationId xmlns:a16="http://schemas.microsoft.com/office/drawing/2014/main" id="{888E0847-EF1C-40E2-8DF3-0C204B49A057}"/>
              </a:ext>
            </a:extLst>
          </p:cNvPr>
          <p:cNvGraphicFramePr/>
          <p:nvPr>
            <p:extLst>
              <p:ext uri="{D42A27DB-BD31-4B8C-83A1-F6EECF244321}">
                <p14:modId xmlns:p14="http://schemas.microsoft.com/office/powerpoint/2010/main" val="3269164001"/>
              </p:ext>
            </p:extLst>
          </p:nvPr>
        </p:nvGraphicFramePr>
        <p:xfrm>
          <a:off x="6382100" y="1692851"/>
          <a:ext cx="4306538" cy="417714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78538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points">
    <p:spTree>
      <p:nvGrpSpPr>
        <p:cNvPr id="1" name=""/>
        <p:cNvGrpSpPr/>
        <p:nvPr/>
      </p:nvGrpSpPr>
      <p:grpSpPr>
        <a:xfrm>
          <a:off x="0" y="0"/>
          <a:ext cx="0" cy="0"/>
          <a:chOff x="0" y="0"/>
          <a:chExt cx="0" cy="0"/>
        </a:xfrm>
      </p:grpSpPr>
      <p:sp>
        <p:nvSpPr>
          <p:cNvPr id="2" name="Title 1"/>
          <p:cNvSpPr>
            <a:spLocks noGrp="1"/>
          </p:cNvSpPr>
          <p:nvPr>
            <p:ph type="title"/>
          </p:nvPr>
        </p:nvSpPr>
        <p:spPr>
          <a:xfrm>
            <a:off x="472819" y="378396"/>
            <a:ext cx="9595650" cy="772673"/>
          </a:xfrm>
          <a:prstGeom prst="rect">
            <a:avLst/>
          </a:prstGeom>
          <a:solidFill>
            <a:srgbClr val="009F4D"/>
          </a:solidFill>
        </p:spPr>
        <p:txBody>
          <a:bodyPr lIns="104287" tIns="52144" rIns="104287" bIns="52144"/>
          <a:lstStyle>
            <a:lvl1pPr>
              <a:defRPr sz="4400">
                <a:solidFill>
                  <a:schemeClr val="bg1"/>
                </a:solidFill>
                <a:latin typeface="+mj-lt"/>
              </a:defRPr>
            </a:lvl1pPr>
          </a:lstStyle>
          <a:p>
            <a:r>
              <a:rPr lang="en-US"/>
              <a:t>Click to edit Master title style</a:t>
            </a:r>
            <a:endParaRPr lang="en-GB"/>
          </a:p>
        </p:txBody>
      </p:sp>
      <p:sp>
        <p:nvSpPr>
          <p:cNvPr id="3" name="Content Placeholder 2"/>
          <p:cNvSpPr>
            <a:spLocks noGrp="1"/>
          </p:cNvSpPr>
          <p:nvPr>
            <p:ph idx="1" hasCustomPrompt="1"/>
          </p:nvPr>
        </p:nvSpPr>
        <p:spPr>
          <a:xfrm>
            <a:off x="462062" y="1409253"/>
            <a:ext cx="9606407" cy="613186"/>
          </a:xfrm>
          <a:prstGeom prst="rect">
            <a:avLst/>
          </a:prstGeom>
        </p:spPr>
        <p:txBody>
          <a:bodyPr lIns="104287" tIns="52144" rIns="104287" bIns="52144"/>
          <a:lstStyle>
            <a:lvl1pPr>
              <a:defRPr sz="2800">
                <a:solidFill>
                  <a:schemeClr val="tx1"/>
                </a:solidFill>
              </a:defRPr>
            </a:lvl1pPr>
            <a:lvl2pPr marL="457200" indent="-457200">
              <a:defRPr lang="en-GB" sz="2800" kern="1200" dirty="0">
                <a:solidFill>
                  <a:srgbClr val="000000"/>
                </a:solidFill>
                <a:latin typeface="+mj-lt"/>
                <a:ea typeface="MS PGothic" panose="020B0600070205080204" pitchFamily="34" charset="-128"/>
                <a:cs typeface="+mn-cs"/>
              </a:defRPr>
            </a:lvl2pPr>
            <a:lvl3pPr marL="457200" indent="-457200">
              <a:defRPr sz="2800">
                <a:solidFill>
                  <a:schemeClr val="tx1"/>
                </a:solidFill>
              </a:defRPr>
            </a:lvl3pPr>
            <a:lvl4pPr marL="457200" indent="-457200">
              <a:defRPr sz="2800">
                <a:solidFill>
                  <a:schemeClr val="tx1"/>
                </a:solidFill>
              </a:defRPr>
            </a:lvl4pPr>
            <a:lvl5pPr marL="457200" indent="-457200">
              <a:defRPr sz="2800">
                <a:solidFill>
                  <a:schemeClr val="tx1"/>
                </a:solidFill>
              </a:defRPr>
            </a:lvl5pPr>
          </a:lstStyle>
          <a:p>
            <a:pPr lvl="0"/>
            <a:r>
              <a:rPr lang="en-US"/>
              <a:t>Click to edit Master text styles</a:t>
            </a:r>
          </a:p>
        </p:txBody>
      </p:sp>
      <p:graphicFrame>
        <p:nvGraphicFramePr>
          <p:cNvPr id="4" name="Diagram 3">
            <a:extLst>
              <a:ext uri="{FF2B5EF4-FFF2-40B4-BE49-F238E27FC236}">
                <a16:creationId xmlns:a16="http://schemas.microsoft.com/office/drawing/2014/main" id="{0B915F17-F453-4C52-B17A-546B88404B5E}"/>
              </a:ext>
            </a:extLst>
          </p:cNvPr>
          <p:cNvGraphicFramePr/>
          <p:nvPr>
            <p:extLst>
              <p:ext uri="{D42A27DB-BD31-4B8C-83A1-F6EECF244321}">
                <p14:modId xmlns:p14="http://schemas.microsoft.com/office/powerpoint/2010/main" val="107253286"/>
              </p:ext>
            </p:extLst>
          </p:nvPr>
        </p:nvGraphicFramePr>
        <p:xfrm>
          <a:off x="1547944" y="1914864"/>
          <a:ext cx="6713924" cy="4445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Rounded Corners 5">
            <a:extLst>
              <a:ext uri="{FF2B5EF4-FFF2-40B4-BE49-F238E27FC236}">
                <a16:creationId xmlns:a16="http://schemas.microsoft.com/office/drawing/2014/main" id="{0CCCEAB5-243B-4445-B21E-F0D643509E9B}"/>
              </a:ext>
            </a:extLst>
          </p:cNvPr>
          <p:cNvSpPr/>
          <p:nvPr/>
        </p:nvSpPr>
        <p:spPr bwMode="auto">
          <a:xfrm>
            <a:off x="519545" y="6421582"/>
            <a:ext cx="4301837" cy="556781"/>
          </a:xfrm>
          <a:prstGeom prst="roundRect">
            <a:avLst/>
          </a:prstGeom>
          <a:solidFill>
            <a:schemeClr val="bg1"/>
          </a:solidFill>
          <a:ln w="28575" cap="flat" cmpd="sng" algn="ctr">
            <a:solidFill>
              <a:srgbClr val="009F4D"/>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a:ln>
                  <a:solidFill>
                    <a:schemeClr val="bg1"/>
                  </a:solidFill>
                </a:ln>
                <a:solidFill>
                  <a:srgbClr val="009F4D"/>
                </a:solidFill>
                <a:effectLst/>
                <a:latin typeface="+mj-lt"/>
              </a:rPr>
              <a:t> </a:t>
            </a:r>
            <a:r>
              <a:rPr kumimoji="0" lang="en-GB" sz="2400" b="1" i="0" u="none" strike="noStrike" cap="none" normalizeH="0" baseline="0">
                <a:ln>
                  <a:solidFill>
                    <a:schemeClr val="bg1"/>
                  </a:solidFill>
                </a:ln>
                <a:solidFill>
                  <a:srgbClr val="000000"/>
                </a:solidFill>
                <a:effectLst/>
                <a:latin typeface="+mj-lt"/>
              </a:rPr>
              <a:t>Your score                        </a:t>
            </a:r>
            <a:r>
              <a:rPr kumimoji="0" lang="en-GB" sz="2800" b="1" i="0" u="none" strike="noStrike" cap="none" normalizeH="0" baseline="0">
                <a:ln>
                  <a:solidFill>
                    <a:schemeClr val="bg1"/>
                  </a:solidFill>
                </a:ln>
                <a:solidFill>
                  <a:srgbClr val="009F4D"/>
                </a:solidFill>
                <a:effectLst/>
                <a:latin typeface="+mj-lt"/>
              </a:rPr>
              <a:t>Points</a:t>
            </a:r>
          </a:p>
        </p:txBody>
      </p:sp>
      <p:sp>
        <p:nvSpPr>
          <p:cNvPr id="7" name="Rectangle: Rounded Corners 6">
            <a:extLst>
              <a:ext uri="{FF2B5EF4-FFF2-40B4-BE49-F238E27FC236}">
                <a16:creationId xmlns:a16="http://schemas.microsoft.com/office/drawing/2014/main" id="{FFED5C04-62D7-4EAD-A97A-FD7BC38C2231}"/>
              </a:ext>
            </a:extLst>
          </p:cNvPr>
          <p:cNvSpPr/>
          <p:nvPr/>
        </p:nvSpPr>
        <p:spPr bwMode="auto">
          <a:xfrm>
            <a:off x="2493819" y="6508375"/>
            <a:ext cx="862567" cy="409011"/>
          </a:xfrm>
          <a:prstGeom prst="roundRect">
            <a:avLst/>
          </a:prstGeom>
          <a:solidFill>
            <a:schemeClr val="bg1"/>
          </a:solidFill>
          <a:ln w="19050" cap="flat" cmpd="sng" algn="ctr">
            <a:solidFill>
              <a:srgbClr val="009F4D"/>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panose="02020603050405020304" pitchFamily="18" charset="0"/>
            </a:endParaRPr>
          </a:p>
        </p:txBody>
      </p:sp>
    </p:spTree>
    <p:extLst>
      <p:ext uri="{BB962C8B-B14F-4D97-AF65-F5344CB8AC3E}">
        <p14:creationId xmlns:p14="http://schemas.microsoft.com/office/powerpoint/2010/main" val="120581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8.jp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SJA WPT Training PPT background.jpg">
            <a:extLst>
              <a:ext uri="{FF2B5EF4-FFF2-40B4-BE49-F238E27FC236}">
                <a16:creationId xmlns:a16="http://schemas.microsoft.com/office/drawing/2014/main" id="{C2CD3621-F2FE-411A-89D6-9D5E407621DF}"/>
              </a:ext>
            </a:extLst>
          </p:cNvPr>
          <p:cNvPicPr>
            <a:picLocks noChangeAspect="1"/>
          </p:cNvPicPr>
          <p:nvPr userDrawn="1"/>
        </p:nvPicPr>
        <p:blipFill rotWithShape="1">
          <a:blip r:embed="rId18">
            <a:extLst>
              <a:ext uri="{28A0092B-C50C-407E-A947-70E740481C1C}">
                <a14:useLocalDpi xmlns:a14="http://schemas.microsoft.com/office/drawing/2010/main" val="0"/>
              </a:ext>
            </a:extLst>
          </a:blip>
          <a:srcRect t="95736"/>
          <a:stretch/>
        </p:blipFill>
        <p:spPr>
          <a:xfrm>
            <a:off x="0" y="7277844"/>
            <a:ext cx="10695006" cy="285006"/>
          </a:xfrm>
          <a:prstGeom prst="rect">
            <a:avLst/>
          </a:prstGeom>
        </p:spPr>
      </p:pic>
      <p:grpSp>
        <p:nvGrpSpPr>
          <p:cNvPr id="4" name="Group 3">
            <a:extLst>
              <a:ext uri="{FF2B5EF4-FFF2-40B4-BE49-F238E27FC236}">
                <a16:creationId xmlns:a16="http://schemas.microsoft.com/office/drawing/2014/main" id="{682EF251-2D88-49F0-B843-4FF75EFD268C}"/>
              </a:ext>
            </a:extLst>
          </p:cNvPr>
          <p:cNvGrpSpPr/>
          <p:nvPr userDrawn="1"/>
        </p:nvGrpSpPr>
        <p:grpSpPr>
          <a:xfrm>
            <a:off x="3009899" y="5475406"/>
            <a:ext cx="7581901" cy="1802438"/>
            <a:chOff x="1842654" y="-1271155"/>
            <a:chExt cx="6705601" cy="1541044"/>
          </a:xfrm>
        </p:grpSpPr>
        <p:sp>
          <p:nvSpPr>
            <p:cNvPr id="5" name="Right Triangle 4">
              <a:extLst>
                <a:ext uri="{FF2B5EF4-FFF2-40B4-BE49-F238E27FC236}">
                  <a16:creationId xmlns:a16="http://schemas.microsoft.com/office/drawing/2014/main" id="{6AD70AB3-796C-47DC-9363-C85C6ECF1B8A}"/>
                </a:ext>
              </a:extLst>
            </p:cNvPr>
            <p:cNvSpPr/>
            <p:nvPr userDrawn="1"/>
          </p:nvSpPr>
          <p:spPr>
            <a:xfrm flipH="1">
              <a:off x="1842654" y="-1271155"/>
              <a:ext cx="6705601" cy="1541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solidFill>
                  <a:srgbClr val="FF0000"/>
                </a:solidFill>
              </a:endParaRPr>
            </a:p>
          </p:txBody>
        </p:sp>
        <p:pic>
          <p:nvPicPr>
            <p:cNvPr id="6" name="Picture 5" descr="SJA logo on angled slice.psd">
              <a:extLst>
                <a:ext uri="{FF2B5EF4-FFF2-40B4-BE49-F238E27FC236}">
                  <a16:creationId xmlns:a16="http://schemas.microsoft.com/office/drawing/2014/main" id="{3EAC8225-4140-43CC-8096-9A831F13CAE2}"/>
                </a:ext>
              </a:extLst>
            </p:cNvPr>
            <p:cNvPicPr>
              <a:picLocks noChangeAspect="1"/>
            </p:cNvPicPr>
            <p:nvPr userDrawn="1"/>
          </p:nvPicPr>
          <p:blipFill rotWithShape="1">
            <a:blip r:embed="rId19">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ln>
              <a:noFill/>
            </a:ln>
          </p:spPr>
        </p:pic>
      </p:grpSp>
    </p:spTree>
    <p:extLst>
      <p:ext uri="{BB962C8B-B14F-4D97-AF65-F5344CB8AC3E}">
        <p14:creationId xmlns:p14="http://schemas.microsoft.com/office/powerpoint/2010/main" val="3766359739"/>
      </p:ext>
    </p:extLst>
  </p:cSld>
  <p:clrMap bg1="lt1" tx1="dk1" bg2="lt2" tx2="dk2" accent1="accent1" accent2="accent2" accent3="accent3" accent4="accent4" accent5="accent5" accent6="accent6" hlink="hlink" folHlink="folHlink"/>
  <p:sldLayoutIdLst>
    <p:sldLayoutId id="2147488313" r:id="rId1"/>
    <p:sldLayoutId id="2147488314" r:id="rId2"/>
    <p:sldLayoutId id="2147488315" r:id="rId3"/>
    <p:sldLayoutId id="2147488316" r:id="rId4"/>
    <p:sldLayoutId id="2147488317" r:id="rId5"/>
    <p:sldLayoutId id="2147488318" r:id="rId6"/>
    <p:sldLayoutId id="2147488319" r:id="rId7"/>
    <p:sldLayoutId id="2147488320" r:id="rId8"/>
    <p:sldLayoutId id="2147488321" r:id="rId9"/>
    <p:sldLayoutId id="2147488327" r:id="rId10"/>
    <p:sldLayoutId id="2147488322" r:id="rId11"/>
    <p:sldLayoutId id="2147488323" r:id="rId12"/>
    <p:sldLayoutId id="2147488324" r:id="rId13"/>
    <p:sldLayoutId id="2147488347" r:id="rId14"/>
    <p:sldLayoutId id="2147488348" r:id="rId15"/>
    <p:sldLayoutId id="2147488349"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fontAlgn="base" hangingPunct="1">
        <a:spcBef>
          <a:spcPct val="0"/>
        </a:spcBef>
        <a:spcAft>
          <a:spcPct val="0"/>
        </a:spcAft>
        <a:defRPr sz="4100" b="1" kern="1200">
          <a:solidFill>
            <a:srgbClr val="009F4D"/>
          </a:solidFill>
          <a:latin typeface="+mj-lt"/>
          <a:ea typeface="MS PGothic" panose="020B0600070205080204" pitchFamily="34" charset="-128"/>
          <a:cs typeface="MS PGothic" charset="0"/>
        </a:defRPr>
      </a:lvl1pPr>
      <a:lvl2pPr algn="l" rtl="0" eaLnBrk="1" fontAlgn="base" hangingPunct="1">
        <a:spcBef>
          <a:spcPct val="0"/>
        </a:spcBef>
        <a:spcAft>
          <a:spcPct val="0"/>
        </a:spcAft>
        <a:defRPr sz="4100" b="1">
          <a:solidFill>
            <a:srgbClr val="009F4D"/>
          </a:solidFill>
          <a:latin typeface="Arial" panose="020B0604020202020204" pitchFamily="34" charset="0"/>
          <a:ea typeface="MS PGothic" panose="020B0600070205080204" pitchFamily="34" charset="-128"/>
          <a:cs typeface="MS PGothic" charset="0"/>
        </a:defRPr>
      </a:lvl2pPr>
      <a:lvl3pPr algn="l" rtl="0" eaLnBrk="1" fontAlgn="base" hangingPunct="1">
        <a:spcBef>
          <a:spcPct val="0"/>
        </a:spcBef>
        <a:spcAft>
          <a:spcPct val="0"/>
        </a:spcAft>
        <a:defRPr sz="4100" b="1">
          <a:solidFill>
            <a:srgbClr val="009F4D"/>
          </a:solidFill>
          <a:latin typeface="Arial" panose="020B0604020202020204" pitchFamily="34" charset="0"/>
          <a:ea typeface="MS PGothic" panose="020B0600070205080204" pitchFamily="34" charset="-128"/>
          <a:cs typeface="MS PGothic" charset="0"/>
        </a:defRPr>
      </a:lvl3pPr>
      <a:lvl4pPr algn="l" rtl="0" eaLnBrk="1" fontAlgn="base" hangingPunct="1">
        <a:spcBef>
          <a:spcPct val="0"/>
        </a:spcBef>
        <a:spcAft>
          <a:spcPct val="0"/>
        </a:spcAft>
        <a:defRPr sz="4100" b="1">
          <a:solidFill>
            <a:srgbClr val="009F4D"/>
          </a:solidFill>
          <a:latin typeface="Arial" panose="020B0604020202020204" pitchFamily="34" charset="0"/>
          <a:ea typeface="MS PGothic" panose="020B0600070205080204" pitchFamily="34" charset="-128"/>
          <a:cs typeface="MS PGothic" charset="0"/>
        </a:defRPr>
      </a:lvl4pPr>
      <a:lvl5pPr algn="l" rtl="0" eaLnBrk="1" fontAlgn="base" hangingPunct="1">
        <a:spcBef>
          <a:spcPct val="0"/>
        </a:spcBef>
        <a:spcAft>
          <a:spcPct val="0"/>
        </a:spcAft>
        <a:defRPr sz="4100" b="1">
          <a:solidFill>
            <a:srgbClr val="009F4D"/>
          </a:solidFill>
          <a:latin typeface="Arial" panose="020B0604020202020204" pitchFamily="34" charset="0"/>
          <a:ea typeface="MS PGothic" panose="020B0600070205080204" pitchFamily="34" charset="-128"/>
          <a:cs typeface="MS PGothic" charset="0"/>
        </a:defRPr>
      </a:lvl5pPr>
      <a:lvl6pPr marL="521437" algn="l" rtl="0" eaLnBrk="1" fontAlgn="base" hangingPunct="1">
        <a:spcBef>
          <a:spcPct val="0"/>
        </a:spcBef>
        <a:spcAft>
          <a:spcPct val="0"/>
        </a:spcAft>
        <a:defRPr sz="4100" b="1">
          <a:solidFill>
            <a:srgbClr val="009F4D"/>
          </a:solidFill>
          <a:latin typeface="Arial" panose="020B0604020202020204" pitchFamily="34" charset="0"/>
        </a:defRPr>
      </a:lvl6pPr>
      <a:lvl7pPr marL="1042873" algn="l" rtl="0" eaLnBrk="1" fontAlgn="base" hangingPunct="1">
        <a:spcBef>
          <a:spcPct val="0"/>
        </a:spcBef>
        <a:spcAft>
          <a:spcPct val="0"/>
        </a:spcAft>
        <a:defRPr sz="4100" b="1">
          <a:solidFill>
            <a:srgbClr val="009F4D"/>
          </a:solidFill>
          <a:latin typeface="Arial" panose="020B0604020202020204" pitchFamily="34" charset="0"/>
        </a:defRPr>
      </a:lvl7pPr>
      <a:lvl8pPr marL="1564310" algn="l" rtl="0" eaLnBrk="1" fontAlgn="base" hangingPunct="1">
        <a:spcBef>
          <a:spcPct val="0"/>
        </a:spcBef>
        <a:spcAft>
          <a:spcPct val="0"/>
        </a:spcAft>
        <a:defRPr sz="4100" b="1">
          <a:solidFill>
            <a:srgbClr val="009F4D"/>
          </a:solidFill>
          <a:latin typeface="Arial" panose="020B0604020202020204" pitchFamily="34" charset="0"/>
        </a:defRPr>
      </a:lvl8pPr>
      <a:lvl9pPr marL="2085746" algn="l" rtl="0" eaLnBrk="1" fontAlgn="base" hangingPunct="1">
        <a:spcBef>
          <a:spcPct val="0"/>
        </a:spcBef>
        <a:spcAft>
          <a:spcPct val="0"/>
        </a:spcAft>
        <a:defRPr sz="4100" b="1">
          <a:solidFill>
            <a:srgbClr val="009F4D"/>
          </a:solidFill>
          <a:latin typeface="Arial" panose="020B0604020202020204" pitchFamily="34" charset="0"/>
        </a:defRPr>
      </a:lvl9pPr>
    </p:titleStyle>
    <p:bodyStyle>
      <a:lvl1pPr marL="391077" indent="-391077" algn="l" rtl="0" eaLnBrk="1" fontAlgn="base" hangingPunct="1">
        <a:spcBef>
          <a:spcPct val="20000"/>
        </a:spcBef>
        <a:spcAft>
          <a:spcPct val="20000"/>
        </a:spcAft>
        <a:defRPr sz="3200" b="1" kern="1200">
          <a:solidFill>
            <a:srgbClr val="000000"/>
          </a:solidFill>
          <a:latin typeface="+mn-lt"/>
          <a:ea typeface="MS PGothic" panose="020B0600070205080204" pitchFamily="34" charset="-128"/>
          <a:cs typeface="MS PGothic" charset="0"/>
        </a:defRPr>
      </a:lvl1pPr>
      <a:lvl2pPr marL="514194" indent="-309604" algn="l" rtl="0" eaLnBrk="1" fontAlgn="base" hangingPunct="1">
        <a:spcBef>
          <a:spcPct val="20000"/>
        </a:spcBef>
        <a:spcAft>
          <a:spcPct val="0"/>
        </a:spcAft>
        <a:buChar char="•"/>
        <a:defRPr sz="3200" kern="1200">
          <a:solidFill>
            <a:srgbClr val="000000"/>
          </a:solidFill>
          <a:latin typeface="+mn-lt"/>
          <a:ea typeface="MS PGothic" panose="020B0600070205080204" pitchFamily="34" charset="-128"/>
          <a:cs typeface="MS PGothic" charset="0"/>
        </a:defRPr>
      </a:lvl2pPr>
      <a:lvl3pPr marL="2161789" indent="-521437" algn="l" rtl="0" eaLnBrk="1" fontAlgn="base" hangingPunct="1">
        <a:spcBef>
          <a:spcPct val="20000"/>
        </a:spcBef>
        <a:spcAft>
          <a:spcPct val="0"/>
        </a:spcAft>
        <a:buChar char="•"/>
        <a:defRPr sz="2700" kern="1200">
          <a:solidFill>
            <a:srgbClr val="000000"/>
          </a:solidFill>
          <a:latin typeface="+mn-lt"/>
          <a:ea typeface="MS PGothic" panose="020B0600070205080204" pitchFamily="34" charset="-128"/>
          <a:cs typeface="MS PGothic" charset="0"/>
        </a:defRPr>
      </a:lvl3pPr>
      <a:lvl4pPr marL="2800912" indent="-434531" algn="l" rtl="0" eaLnBrk="1" fontAlgn="base" hangingPunct="1">
        <a:spcBef>
          <a:spcPct val="20000"/>
        </a:spcBef>
        <a:spcAft>
          <a:spcPct val="0"/>
        </a:spcAft>
        <a:buChar char="–"/>
        <a:defRPr sz="2300" kern="1200">
          <a:solidFill>
            <a:srgbClr val="000000"/>
          </a:solidFill>
          <a:latin typeface="+mn-lt"/>
          <a:ea typeface="MS PGothic" panose="020B0600070205080204" pitchFamily="34" charset="-128"/>
          <a:cs typeface="MS PGothic" charset="0"/>
        </a:defRPr>
      </a:lvl4pPr>
      <a:lvl5pPr marL="3440033" indent="-434531" algn="l" rtl="0" eaLnBrk="1" fontAlgn="base" hangingPunct="1">
        <a:spcBef>
          <a:spcPct val="20000"/>
        </a:spcBef>
        <a:spcAft>
          <a:spcPct val="0"/>
        </a:spcAft>
        <a:buChar char="»"/>
        <a:defRPr sz="2300" kern="1200">
          <a:solidFill>
            <a:srgbClr val="000000"/>
          </a:solidFill>
          <a:latin typeface="+mn-lt"/>
          <a:ea typeface="MS PGothic" panose="020B0600070205080204" pitchFamily="34" charset="-128"/>
          <a:cs typeface="MS PGothic" charset="0"/>
        </a:defRPr>
      </a:lvl5pPr>
      <a:lvl6pPr marL="2867901"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6pPr>
      <a:lvl7pPr marL="3389338"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7pPr>
      <a:lvl8pPr marL="3910775"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8pPr>
      <a:lvl9pPr marL="4432211"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1042873" rtl="0" eaLnBrk="1" latinLnBrk="0" hangingPunct="1">
        <a:defRPr sz="2100" kern="1200">
          <a:solidFill>
            <a:schemeClr val="tx1"/>
          </a:solidFill>
          <a:latin typeface="+mn-lt"/>
          <a:ea typeface="+mn-ea"/>
          <a:cs typeface="+mn-cs"/>
        </a:defRPr>
      </a:lvl1pPr>
      <a:lvl2pPr marL="521437" algn="l" defTabSz="1042873" rtl="0" eaLnBrk="1" latinLnBrk="0" hangingPunct="1">
        <a:defRPr sz="2100" kern="1200">
          <a:solidFill>
            <a:schemeClr val="tx1"/>
          </a:solidFill>
          <a:latin typeface="+mn-lt"/>
          <a:ea typeface="+mn-ea"/>
          <a:cs typeface="+mn-cs"/>
        </a:defRPr>
      </a:lvl2pPr>
      <a:lvl3pPr marL="1042873" algn="l" defTabSz="1042873" rtl="0" eaLnBrk="1" latinLnBrk="0" hangingPunct="1">
        <a:defRPr sz="2100" kern="1200">
          <a:solidFill>
            <a:schemeClr val="tx1"/>
          </a:solidFill>
          <a:latin typeface="+mn-lt"/>
          <a:ea typeface="+mn-ea"/>
          <a:cs typeface="+mn-cs"/>
        </a:defRPr>
      </a:lvl3pPr>
      <a:lvl4pPr marL="1564310" algn="l" defTabSz="1042873" rtl="0" eaLnBrk="1" latinLnBrk="0" hangingPunct="1">
        <a:defRPr sz="2100" kern="1200">
          <a:solidFill>
            <a:schemeClr val="tx1"/>
          </a:solidFill>
          <a:latin typeface="+mn-lt"/>
          <a:ea typeface="+mn-ea"/>
          <a:cs typeface="+mn-cs"/>
        </a:defRPr>
      </a:lvl4pPr>
      <a:lvl5pPr marL="2085746" algn="l" defTabSz="1042873" rtl="0" eaLnBrk="1" latinLnBrk="0" hangingPunct="1">
        <a:defRPr sz="2100" kern="1200">
          <a:solidFill>
            <a:schemeClr val="tx1"/>
          </a:solidFill>
          <a:latin typeface="+mn-lt"/>
          <a:ea typeface="+mn-ea"/>
          <a:cs typeface="+mn-cs"/>
        </a:defRPr>
      </a:lvl5pPr>
      <a:lvl6pPr marL="2607183" algn="l" defTabSz="1042873" rtl="0" eaLnBrk="1" latinLnBrk="0" hangingPunct="1">
        <a:defRPr sz="2100" kern="1200">
          <a:solidFill>
            <a:schemeClr val="tx1"/>
          </a:solidFill>
          <a:latin typeface="+mn-lt"/>
          <a:ea typeface="+mn-ea"/>
          <a:cs typeface="+mn-cs"/>
        </a:defRPr>
      </a:lvl6pPr>
      <a:lvl7pPr marL="3128620" algn="l" defTabSz="1042873" rtl="0" eaLnBrk="1" latinLnBrk="0" hangingPunct="1">
        <a:defRPr sz="2100" kern="1200">
          <a:solidFill>
            <a:schemeClr val="tx1"/>
          </a:solidFill>
          <a:latin typeface="+mn-lt"/>
          <a:ea typeface="+mn-ea"/>
          <a:cs typeface="+mn-cs"/>
        </a:defRPr>
      </a:lvl7pPr>
      <a:lvl8pPr marL="3650056" algn="l" defTabSz="1042873" rtl="0" eaLnBrk="1" latinLnBrk="0" hangingPunct="1">
        <a:defRPr sz="2100" kern="1200">
          <a:solidFill>
            <a:schemeClr val="tx1"/>
          </a:solidFill>
          <a:latin typeface="+mn-lt"/>
          <a:ea typeface="+mn-ea"/>
          <a:cs typeface="+mn-cs"/>
        </a:defRPr>
      </a:lvl8pPr>
      <a:lvl9pPr marL="4171493" algn="l" defTabSz="1042873"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descr="SJA Training and School Presentation Resources master background.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0688638" cy="7562486"/>
          </a:xfrm>
          <a:prstGeom prst="rect">
            <a:avLst/>
          </a:prstGeom>
        </p:spPr>
      </p:pic>
    </p:spTree>
    <p:extLst>
      <p:ext uri="{BB962C8B-B14F-4D97-AF65-F5344CB8AC3E}">
        <p14:creationId xmlns:p14="http://schemas.microsoft.com/office/powerpoint/2010/main" val="3436316294"/>
      </p:ext>
    </p:extLst>
  </p:cSld>
  <p:clrMap bg1="lt1" tx1="dk1" bg2="lt2" tx2="dk2" accent1="accent1" accent2="accent2" accent3="accent3" accent4="accent4" accent5="accent5" accent6="accent6" hlink="hlink" folHlink="folHlink"/>
  <p:sldLayoutIdLst>
    <p:sldLayoutId id="2147488343" r:id="rId1"/>
    <p:sldLayoutId id="2147488344" r:id="rId2"/>
    <p:sldLayoutId id="2147488346" r:id="rId3"/>
  </p:sldLayoutIdLst>
  <p:txStyles>
    <p:titleStyle>
      <a:lvl1pPr algn="ctr" rtl="0" eaLnBrk="0" fontAlgn="base" hangingPunct="0">
        <a:spcBef>
          <a:spcPct val="0"/>
        </a:spcBef>
        <a:spcAft>
          <a:spcPct val="0"/>
        </a:spcAft>
        <a:defRPr sz="50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50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50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50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5000">
          <a:solidFill>
            <a:schemeClr val="tx2"/>
          </a:solidFill>
          <a:latin typeface="Arial" charset="0"/>
          <a:ea typeface="MS PGothic" panose="020B0600070205080204" pitchFamily="34" charset="-128"/>
          <a:cs typeface="ＭＳ Ｐゴシック" charset="0"/>
        </a:defRPr>
      </a:lvl5pPr>
      <a:lvl6pPr marL="521437" algn="ctr" rtl="0" fontAlgn="base">
        <a:spcBef>
          <a:spcPct val="0"/>
        </a:spcBef>
        <a:spcAft>
          <a:spcPct val="0"/>
        </a:spcAft>
        <a:defRPr sz="5000">
          <a:solidFill>
            <a:schemeClr val="tx2"/>
          </a:solidFill>
          <a:latin typeface="Arial" charset="0"/>
        </a:defRPr>
      </a:lvl6pPr>
      <a:lvl7pPr marL="1042873" algn="ctr" rtl="0" fontAlgn="base">
        <a:spcBef>
          <a:spcPct val="0"/>
        </a:spcBef>
        <a:spcAft>
          <a:spcPct val="0"/>
        </a:spcAft>
        <a:defRPr sz="5000">
          <a:solidFill>
            <a:schemeClr val="tx2"/>
          </a:solidFill>
          <a:latin typeface="Arial" charset="0"/>
        </a:defRPr>
      </a:lvl7pPr>
      <a:lvl8pPr marL="1564310" algn="ctr" rtl="0" fontAlgn="base">
        <a:spcBef>
          <a:spcPct val="0"/>
        </a:spcBef>
        <a:spcAft>
          <a:spcPct val="0"/>
        </a:spcAft>
        <a:defRPr sz="5000">
          <a:solidFill>
            <a:schemeClr val="tx2"/>
          </a:solidFill>
          <a:latin typeface="Arial" charset="0"/>
        </a:defRPr>
      </a:lvl8pPr>
      <a:lvl9pPr marL="2085746" algn="ctr" rtl="0" fontAlgn="base">
        <a:spcBef>
          <a:spcPct val="0"/>
        </a:spcBef>
        <a:spcAft>
          <a:spcPct val="0"/>
        </a:spcAft>
        <a:defRPr sz="5000">
          <a:solidFill>
            <a:schemeClr val="tx2"/>
          </a:solidFill>
          <a:latin typeface="Arial" charset="0"/>
        </a:defRPr>
      </a:lvl9pPr>
    </p:titleStyle>
    <p:bodyStyle>
      <a:lvl1pPr marL="391077" indent="-391077" algn="l" rtl="0" eaLnBrk="0" fontAlgn="base" hangingPunct="0">
        <a:spcBef>
          <a:spcPct val="20000"/>
        </a:spcBef>
        <a:spcAft>
          <a:spcPct val="0"/>
        </a:spcAft>
        <a:buChar char="•"/>
        <a:defRPr sz="3600">
          <a:solidFill>
            <a:schemeClr val="tx1"/>
          </a:solidFill>
          <a:latin typeface="+mn-lt"/>
          <a:ea typeface="MS PGothic" panose="020B0600070205080204" pitchFamily="34" charset="-128"/>
          <a:cs typeface="ＭＳ Ｐゴシック" charset="0"/>
        </a:defRPr>
      </a:lvl1pPr>
      <a:lvl2pPr marL="847334" indent="-325898" algn="l" rtl="0" eaLnBrk="0" fontAlgn="base" hangingPunct="0">
        <a:spcBef>
          <a:spcPct val="20000"/>
        </a:spcBef>
        <a:spcAft>
          <a:spcPct val="0"/>
        </a:spcAft>
        <a:buChar char="–"/>
        <a:defRPr sz="3200">
          <a:solidFill>
            <a:schemeClr val="tx1"/>
          </a:solidFill>
          <a:latin typeface="+mn-lt"/>
          <a:ea typeface="MS PGothic" panose="020B0600070205080204" pitchFamily="34" charset="-128"/>
        </a:defRPr>
      </a:lvl2pPr>
      <a:lvl3pPr marL="1303592" indent="-260718" algn="l" rtl="0" eaLnBrk="0" fontAlgn="base" hangingPunct="0">
        <a:spcBef>
          <a:spcPct val="20000"/>
        </a:spcBef>
        <a:spcAft>
          <a:spcPct val="0"/>
        </a:spcAft>
        <a:buChar char="•"/>
        <a:defRPr sz="2700">
          <a:solidFill>
            <a:schemeClr val="tx1"/>
          </a:solidFill>
          <a:latin typeface="+mn-lt"/>
          <a:ea typeface="MS PGothic" panose="020B0600070205080204" pitchFamily="34" charset="-128"/>
        </a:defRPr>
      </a:lvl3pPr>
      <a:lvl4pPr marL="1825028" indent="-260718" algn="l" rtl="0" eaLnBrk="0" fontAlgn="base" hangingPunct="0">
        <a:spcBef>
          <a:spcPct val="20000"/>
        </a:spcBef>
        <a:spcAft>
          <a:spcPct val="0"/>
        </a:spcAft>
        <a:buChar char="–"/>
        <a:defRPr sz="2300">
          <a:solidFill>
            <a:schemeClr val="tx1"/>
          </a:solidFill>
          <a:latin typeface="+mn-lt"/>
          <a:ea typeface="MS PGothic" panose="020B0600070205080204" pitchFamily="34" charset="-128"/>
        </a:defRPr>
      </a:lvl4pPr>
      <a:lvl5pPr marL="2346465" indent="-260718" algn="l" rtl="0" eaLnBrk="0" fontAlgn="base" hangingPunct="0">
        <a:spcBef>
          <a:spcPct val="20000"/>
        </a:spcBef>
        <a:spcAft>
          <a:spcPct val="0"/>
        </a:spcAft>
        <a:buChar char="»"/>
        <a:defRPr sz="2300">
          <a:solidFill>
            <a:schemeClr val="tx1"/>
          </a:solidFill>
          <a:latin typeface="+mn-lt"/>
          <a:ea typeface="MS PGothic" panose="020B0600070205080204" pitchFamily="34" charset="-128"/>
        </a:defRPr>
      </a:lvl5pPr>
      <a:lvl6pPr marL="2867901" indent="-260718" algn="l" rtl="0" fontAlgn="base">
        <a:spcBef>
          <a:spcPct val="20000"/>
        </a:spcBef>
        <a:spcAft>
          <a:spcPct val="0"/>
        </a:spcAft>
        <a:buChar char="»"/>
        <a:defRPr sz="2300">
          <a:solidFill>
            <a:schemeClr val="tx1"/>
          </a:solidFill>
          <a:latin typeface="+mn-lt"/>
        </a:defRPr>
      </a:lvl6pPr>
      <a:lvl7pPr marL="3389338" indent="-260718" algn="l" rtl="0" fontAlgn="base">
        <a:spcBef>
          <a:spcPct val="20000"/>
        </a:spcBef>
        <a:spcAft>
          <a:spcPct val="0"/>
        </a:spcAft>
        <a:buChar char="»"/>
        <a:defRPr sz="2300">
          <a:solidFill>
            <a:schemeClr val="tx1"/>
          </a:solidFill>
          <a:latin typeface="+mn-lt"/>
        </a:defRPr>
      </a:lvl7pPr>
      <a:lvl8pPr marL="3910775" indent="-260718" algn="l" rtl="0" fontAlgn="base">
        <a:spcBef>
          <a:spcPct val="20000"/>
        </a:spcBef>
        <a:spcAft>
          <a:spcPct val="0"/>
        </a:spcAft>
        <a:buChar char="»"/>
        <a:defRPr sz="2300">
          <a:solidFill>
            <a:schemeClr val="tx1"/>
          </a:solidFill>
          <a:latin typeface="+mn-lt"/>
        </a:defRPr>
      </a:lvl8pPr>
      <a:lvl9pPr marL="4432211" indent="-260718" algn="l" rtl="0" fontAlgn="base">
        <a:spcBef>
          <a:spcPct val="20000"/>
        </a:spcBef>
        <a:spcAft>
          <a:spcPct val="0"/>
        </a:spcAft>
        <a:buChar char="»"/>
        <a:defRPr sz="2300">
          <a:solidFill>
            <a:schemeClr val="tx1"/>
          </a:solidFill>
          <a:latin typeface="+mn-lt"/>
        </a:defRPr>
      </a:lvl9pPr>
    </p:bodyStyle>
    <p:otherStyle>
      <a:defPPr>
        <a:defRPr lang="en-US"/>
      </a:defPPr>
      <a:lvl1pPr marL="0" algn="l" defTabSz="1042873" rtl="0" eaLnBrk="1" latinLnBrk="0" hangingPunct="1">
        <a:defRPr sz="2100" kern="1200">
          <a:solidFill>
            <a:schemeClr val="tx1"/>
          </a:solidFill>
          <a:latin typeface="+mn-lt"/>
          <a:ea typeface="+mn-ea"/>
          <a:cs typeface="+mn-cs"/>
        </a:defRPr>
      </a:lvl1pPr>
      <a:lvl2pPr marL="521437" algn="l" defTabSz="1042873" rtl="0" eaLnBrk="1" latinLnBrk="0" hangingPunct="1">
        <a:defRPr sz="2100" kern="1200">
          <a:solidFill>
            <a:schemeClr val="tx1"/>
          </a:solidFill>
          <a:latin typeface="+mn-lt"/>
          <a:ea typeface="+mn-ea"/>
          <a:cs typeface="+mn-cs"/>
        </a:defRPr>
      </a:lvl2pPr>
      <a:lvl3pPr marL="1042873" algn="l" defTabSz="1042873" rtl="0" eaLnBrk="1" latinLnBrk="0" hangingPunct="1">
        <a:defRPr sz="2100" kern="1200">
          <a:solidFill>
            <a:schemeClr val="tx1"/>
          </a:solidFill>
          <a:latin typeface="+mn-lt"/>
          <a:ea typeface="+mn-ea"/>
          <a:cs typeface="+mn-cs"/>
        </a:defRPr>
      </a:lvl3pPr>
      <a:lvl4pPr marL="1564310" algn="l" defTabSz="1042873" rtl="0" eaLnBrk="1" latinLnBrk="0" hangingPunct="1">
        <a:defRPr sz="2100" kern="1200">
          <a:solidFill>
            <a:schemeClr val="tx1"/>
          </a:solidFill>
          <a:latin typeface="+mn-lt"/>
          <a:ea typeface="+mn-ea"/>
          <a:cs typeface="+mn-cs"/>
        </a:defRPr>
      </a:lvl4pPr>
      <a:lvl5pPr marL="2085746" algn="l" defTabSz="1042873" rtl="0" eaLnBrk="1" latinLnBrk="0" hangingPunct="1">
        <a:defRPr sz="2100" kern="1200">
          <a:solidFill>
            <a:schemeClr val="tx1"/>
          </a:solidFill>
          <a:latin typeface="+mn-lt"/>
          <a:ea typeface="+mn-ea"/>
          <a:cs typeface="+mn-cs"/>
        </a:defRPr>
      </a:lvl5pPr>
      <a:lvl6pPr marL="2607183" algn="l" defTabSz="1042873" rtl="0" eaLnBrk="1" latinLnBrk="0" hangingPunct="1">
        <a:defRPr sz="2100" kern="1200">
          <a:solidFill>
            <a:schemeClr val="tx1"/>
          </a:solidFill>
          <a:latin typeface="+mn-lt"/>
          <a:ea typeface="+mn-ea"/>
          <a:cs typeface="+mn-cs"/>
        </a:defRPr>
      </a:lvl6pPr>
      <a:lvl7pPr marL="3128620" algn="l" defTabSz="1042873" rtl="0" eaLnBrk="1" latinLnBrk="0" hangingPunct="1">
        <a:defRPr sz="2100" kern="1200">
          <a:solidFill>
            <a:schemeClr val="tx1"/>
          </a:solidFill>
          <a:latin typeface="+mn-lt"/>
          <a:ea typeface="+mn-ea"/>
          <a:cs typeface="+mn-cs"/>
        </a:defRPr>
      </a:lvl7pPr>
      <a:lvl8pPr marL="3650056" algn="l" defTabSz="1042873" rtl="0" eaLnBrk="1" latinLnBrk="0" hangingPunct="1">
        <a:defRPr sz="2100" kern="1200">
          <a:solidFill>
            <a:schemeClr val="tx1"/>
          </a:solidFill>
          <a:latin typeface="+mn-lt"/>
          <a:ea typeface="+mn-ea"/>
          <a:cs typeface="+mn-cs"/>
        </a:defRPr>
      </a:lvl8pPr>
      <a:lvl9pPr marL="4171493" algn="l" defTabSz="1042873"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notesSlide" Target="../notesSlides/notesSlide1.xml"/><Relationship Id="rId7" Type="http://schemas.openxmlformats.org/officeDocument/2006/relationships/image" Target="../media/image11.jpeg"/><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9.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6.emf"/><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7.jpe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18.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a:extLst>
              <a:ext uri="{FF2B5EF4-FFF2-40B4-BE49-F238E27FC236}">
                <a16:creationId xmlns:a16="http://schemas.microsoft.com/office/drawing/2014/main" id="{66CF1AC5-319A-4803-B65C-4D25E1F5454C}"/>
              </a:ext>
            </a:extLst>
          </p:cNvPr>
          <p:cNvGraphicFramePr>
            <a:graphicFrameLocks noChangeAspect="1"/>
          </p:cNvGraphicFramePr>
          <p:nvPr/>
        </p:nvGraphicFramePr>
        <p:xfrm>
          <a:off x="5189783" y="4701687"/>
          <a:ext cx="2171153" cy="1331883"/>
        </p:xfrm>
        <a:graphic>
          <a:graphicData uri="http://schemas.openxmlformats.org/presentationml/2006/ole">
            <mc:AlternateContent xmlns:mc="http://schemas.openxmlformats.org/markup-compatibility/2006">
              <mc:Choice xmlns:v="urn:schemas-microsoft-com:vml" Requires="v">
                <p:oleObj spid="_x0000_s1028" r:id="rId4" imgW="3022200" imgH="1853640" progId="">
                  <p:embed/>
                </p:oleObj>
              </mc:Choice>
              <mc:Fallback>
                <p:oleObj r:id="rId4" imgW="3022200" imgH="1853640" progId="">
                  <p:embed/>
                  <p:pic>
                    <p:nvPicPr>
                      <p:cNvPr id="14" name="Object 13">
                        <a:extLst>
                          <a:ext uri="{FF2B5EF4-FFF2-40B4-BE49-F238E27FC236}">
                            <a16:creationId xmlns:a16="http://schemas.microsoft.com/office/drawing/2014/main" id="{66CF1AC5-319A-4803-B65C-4D25E1F5454C}"/>
                          </a:ext>
                        </a:extLst>
                      </p:cNvPr>
                      <p:cNvPicPr/>
                      <p:nvPr/>
                    </p:nvPicPr>
                    <p:blipFill>
                      <a:blip r:embed="rId5"/>
                      <a:stretch>
                        <a:fillRect/>
                      </a:stretch>
                    </p:blipFill>
                    <p:spPr>
                      <a:xfrm>
                        <a:off x="5189783" y="4701687"/>
                        <a:ext cx="2171153" cy="1331883"/>
                      </a:xfrm>
                      <a:prstGeom prst="rect">
                        <a:avLst/>
                      </a:prstGeom>
                    </p:spPr>
                  </p:pic>
                </p:oleObj>
              </mc:Fallback>
            </mc:AlternateContent>
          </a:graphicData>
        </a:graphic>
      </p:graphicFrame>
      <p:pic>
        <p:nvPicPr>
          <p:cNvPr id="13" name="Content Placeholder 6">
            <a:extLst>
              <a:ext uri="{FF2B5EF4-FFF2-40B4-BE49-F238E27FC236}">
                <a16:creationId xmlns:a16="http://schemas.microsoft.com/office/drawing/2014/main" id="{EC7AFFA9-9CB4-4904-91CB-FA8277FF1C4E}"/>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641228" y="1492918"/>
            <a:ext cx="2683796" cy="2683796"/>
          </a:xfrm>
          <a:prstGeom prst="rect">
            <a:avLst/>
          </a:prstGeom>
        </p:spPr>
      </p:pic>
      <p:sp>
        <p:nvSpPr>
          <p:cNvPr id="2" name="Title 1">
            <a:extLst>
              <a:ext uri="{FF2B5EF4-FFF2-40B4-BE49-F238E27FC236}">
                <a16:creationId xmlns:a16="http://schemas.microsoft.com/office/drawing/2014/main" id="{1D989532-7CCD-4B02-B479-C6D6798BA5CD}"/>
              </a:ext>
            </a:extLst>
          </p:cNvPr>
          <p:cNvSpPr>
            <a:spLocks noGrp="1"/>
          </p:cNvSpPr>
          <p:nvPr>
            <p:ph type="title"/>
          </p:nvPr>
        </p:nvSpPr>
        <p:spPr>
          <a:xfrm>
            <a:off x="472821" y="378397"/>
            <a:ext cx="6550977" cy="772673"/>
          </a:xfrm>
        </p:spPr>
        <p:txBody>
          <a:bodyPr lIns="121904" tIns="60952" rIns="121904" bIns="60952" anchor="t"/>
          <a:lstStyle/>
          <a:p>
            <a:r>
              <a:rPr lang="en-GB" sz="4000" dirty="0">
                <a:latin typeface="Arial" panose="020B0604020202020204" pitchFamily="34" charset="0"/>
                <a:cs typeface="Arial" panose="020B0604020202020204" pitchFamily="34" charset="0"/>
              </a:rPr>
              <a:t>Your turn: Primary survey</a:t>
            </a:r>
          </a:p>
        </p:txBody>
      </p:sp>
      <p:sp>
        <p:nvSpPr>
          <p:cNvPr id="15" name="Text Placeholder 3">
            <a:extLst>
              <a:ext uri="{FF2B5EF4-FFF2-40B4-BE49-F238E27FC236}">
                <a16:creationId xmlns:a16="http://schemas.microsoft.com/office/drawing/2014/main" id="{972A524F-C4F6-491F-8D41-39BBC7089B74}"/>
              </a:ext>
            </a:extLst>
          </p:cNvPr>
          <p:cNvSpPr>
            <a:spLocks noGrp="1"/>
          </p:cNvSpPr>
          <p:nvPr>
            <p:ph type="body" sz="quarter" idx="11"/>
          </p:nvPr>
        </p:nvSpPr>
        <p:spPr>
          <a:xfrm>
            <a:off x="8385772" y="7154667"/>
            <a:ext cx="1841962" cy="409147"/>
          </a:xfrm>
          <a:prstGeom prst="rect">
            <a:avLst/>
          </a:prstGeom>
        </p:spPr>
        <p:txBody>
          <a:bodyPr/>
          <a:lstStyle>
            <a:lvl1pPr marL="0" indent="0">
              <a:buNone/>
              <a:defRPr sz="1000">
                <a:solidFill>
                  <a:schemeClr val="bg1">
                    <a:lumMod val="50000"/>
                  </a:schemeClr>
                </a:solidFill>
              </a:defRPr>
            </a:lvl1pPr>
          </a:lstStyle>
          <a:p>
            <a:r>
              <a:rPr lang="en-GB" b="0" dirty="0">
                <a:latin typeface="Arial" panose="020B0604020202020204" pitchFamily="34" charset="0"/>
                <a:cs typeface="Arial" panose="020B0604020202020204" pitchFamily="34" charset="0"/>
              </a:rPr>
              <a:t>KS4 – Basic Life Support</a:t>
            </a:r>
          </a:p>
        </p:txBody>
      </p:sp>
      <p:sp>
        <p:nvSpPr>
          <p:cNvPr id="3" name="Rectangle 2">
            <a:extLst>
              <a:ext uri="{FF2B5EF4-FFF2-40B4-BE49-F238E27FC236}">
                <a16:creationId xmlns:a16="http://schemas.microsoft.com/office/drawing/2014/main" id="{47892AE1-7C39-4BEB-A89C-686C248FC41C}"/>
              </a:ext>
            </a:extLst>
          </p:cNvPr>
          <p:cNvSpPr>
            <a:spLocks noChangeAspect="1"/>
          </p:cNvSpPr>
          <p:nvPr/>
        </p:nvSpPr>
        <p:spPr>
          <a:xfrm>
            <a:off x="641342" y="2108735"/>
            <a:ext cx="1853789" cy="804131"/>
          </a:xfrm>
          <a:prstGeom prst="rect">
            <a:avLst/>
          </a:prstGeom>
        </p:spPr>
        <p:txBody>
          <a:bodyPr wrap="square">
            <a:spAutoFit/>
          </a:bodyPr>
          <a:lstStyle/>
          <a:p>
            <a:pPr marL="197636" indent="-197636">
              <a:spcAft>
                <a:spcPts val="450"/>
              </a:spcAft>
            </a:pPr>
            <a:r>
              <a:rPr lang="en-GB" sz="1403" b="1">
                <a:solidFill>
                  <a:srgbClr val="007A53"/>
                </a:solidFill>
                <a:latin typeface="Arial" panose="020B0604020202020204" pitchFamily="34" charset="0"/>
                <a:cs typeface="Arial" panose="020B0604020202020204" pitchFamily="34" charset="0"/>
              </a:rPr>
              <a:t>1.</a:t>
            </a:r>
            <a:r>
              <a:rPr lang="en-GB" sz="1403" b="1">
                <a:solidFill>
                  <a:prstClr val="black"/>
                </a:solidFill>
                <a:latin typeface="Arial" panose="020B0604020202020204" pitchFamily="34" charset="0"/>
                <a:cs typeface="Arial" panose="020B0604020202020204" pitchFamily="34" charset="0"/>
              </a:rPr>
              <a:t>	Check for danger</a:t>
            </a:r>
          </a:p>
          <a:p>
            <a:pPr marL="197636" indent="-197636">
              <a:buSzPct val="100000"/>
              <a:buBlip>
                <a:blip r:embed="rId7"/>
              </a:buBlip>
            </a:pPr>
            <a:r>
              <a:rPr lang="en-GB" sz="1403">
                <a:solidFill>
                  <a:prstClr val="black"/>
                </a:solidFill>
                <a:latin typeface="Arial" panose="020B0604020202020204" pitchFamily="34" charset="0"/>
                <a:cs typeface="Arial" panose="020B0604020202020204" pitchFamily="34" charset="0"/>
              </a:rPr>
              <a:t>Always make sure the area is safe</a:t>
            </a:r>
          </a:p>
        </p:txBody>
      </p:sp>
      <p:sp>
        <p:nvSpPr>
          <p:cNvPr id="5" name="Rectangle 4">
            <a:extLst>
              <a:ext uri="{FF2B5EF4-FFF2-40B4-BE49-F238E27FC236}">
                <a16:creationId xmlns:a16="http://schemas.microsoft.com/office/drawing/2014/main" id="{14EE7493-AFB7-4E0D-BCFE-0E039D0D12FF}"/>
              </a:ext>
            </a:extLst>
          </p:cNvPr>
          <p:cNvSpPr>
            <a:spLocks noChangeAspect="1"/>
          </p:cNvSpPr>
          <p:nvPr/>
        </p:nvSpPr>
        <p:spPr>
          <a:xfrm>
            <a:off x="4109175" y="2111360"/>
            <a:ext cx="2098849" cy="1451808"/>
          </a:xfrm>
          <a:prstGeom prst="rect">
            <a:avLst/>
          </a:prstGeom>
        </p:spPr>
        <p:txBody>
          <a:bodyPr wrap="square">
            <a:spAutoFit/>
          </a:bodyPr>
          <a:lstStyle/>
          <a:p>
            <a:pPr marL="197636" indent="-197636">
              <a:spcAft>
                <a:spcPts val="450"/>
              </a:spcAft>
            </a:pPr>
            <a:r>
              <a:rPr lang="en-GB" sz="1403" b="1">
                <a:solidFill>
                  <a:srgbClr val="007A53"/>
                </a:solidFill>
                <a:latin typeface="Arial" panose="020B0604020202020204" pitchFamily="34" charset="0"/>
                <a:cs typeface="Arial" panose="020B0604020202020204" pitchFamily="34" charset="0"/>
              </a:rPr>
              <a:t>2.</a:t>
            </a:r>
            <a:r>
              <a:rPr lang="en-GB" sz="1403" b="1">
                <a:solidFill>
                  <a:prstClr val="black"/>
                </a:solidFill>
                <a:latin typeface="Arial" panose="020B0604020202020204" pitchFamily="34" charset="0"/>
                <a:cs typeface="Arial" panose="020B0604020202020204" pitchFamily="34" charset="0"/>
              </a:rPr>
              <a:t>	Response</a:t>
            </a:r>
          </a:p>
          <a:p>
            <a:pPr marL="197636" indent="-197636">
              <a:buSzPct val="100000"/>
              <a:buBlip>
                <a:blip r:embed="rId7"/>
              </a:buBlip>
            </a:pPr>
            <a:r>
              <a:rPr lang="en-GB" sz="1403">
                <a:solidFill>
                  <a:prstClr val="black"/>
                </a:solidFill>
                <a:latin typeface="Arial" panose="020B0604020202020204" pitchFamily="34" charset="0"/>
                <a:cs typeface="Arial" panose="020B0604020202020204" pitchFamily="34" charset="0"/>
              </a:rPr>
              <a:t>Check the casualty’s response. Ask questions and gently tap shoulders. Say “open your eyes!”</a:t>
            </a:r>
          </a:p>
        </p:txBody>
      </p:sp>
      <p:sp>
        <p:nvSpPr>
          <p:cNvPr id="7" name="Rectangle 6">
            <a:extLst>
              <a:ext uri="{FF2B5EF4-FFF2-40B4-BE49-F238E27FC236}">
                <a16:creationId xmlns:a16="http://schemas.microsoft.com/office/drawing/2014/main" id="{DCDAF376-9AD0-46A8-AA57-4DD2DAF70C85}"/>
              </a:ext>
            </a:extLst>
          </p:cNvPr>
          <p:cNvSpPr>
            <a:spLocks noChangeAspect="1"/>
          </p:cNvSpPr>
          <p:nvPr/>
        </p:nvSpPr>
        <p:spPr>
          <a:xfrm>
            <a:off x="7360937" y="2111359"/>
            <a:ext cx="1382578" cy="1235916"/>
          </a:xfrm>
          <a:prstGeom prst="rect">
            <a:avLst/>
          </a:prstGeom>
        </p:spPr>
        <p:txBody>
          <a:bodyPr wrap="square">
            <a:spAutoFit/>
          </a:bodyPr>
          <a:lstStyle/>
          <a:p>
            <a:pPr marL="197636" indent="-197636">
              <a:spcAft>
                <a:spcPts val="450"/>
              </a:spcAft>
            </a:pPr>
            <a:r>
              <a:rPr lang="en-GB" sz="1403" b="1">
                <a:solidFill>
                  <a:srgbClr val="007A53"/>
                </a:solidFill>
                <a:latin typeface="Arial" panose="020B0604020202020204" pitchFamily="34" charset="0"/>
                <a:cs typeface="Arial" panose="020B0604020202020204" pitchFamily="34" charset="0"/>
              </a:rPr>
              <a:t>3.</a:t>
            </a:r>
            <a:r>
              <a:rPr lang="en-GB" sz="1403" b="1">
                <a:solidFill>
                  <a:prstClr val="black"/>
                </a:solidFill>
                <a:latin typeface="Arial" panose="020B0604020202020204" pitchFamily="34" charset="0"/>
                <a:cs typeface="Arial" panose="020B0604020202020204" pitchFamily="34" charset="0"/>
              </a:rPr>
              <a:t>	Shout for help</a:t>
            </a:r>
          </a:p>
          <a:p>
            <a:pPr marL="197636" indent="-197636">
              <a:buSzPct val="100000"/>
              <a:buBlip>
                <a:blip r:embed="rId7"/>
              </a:buBlip>
            </a:pPr>
            <a:r>
              <a:rPr lang="en-GB" sz="1403">
                <a:solidFill>
                  <a:prstClr val="black"/>
                </a:solidFill>
                <a:latin typeface="Arial" panose="020B0604020202020204" pitchFamily="34" charset="0"/>
                <a:cs typeface="Arial" panose="020B0604020202020204" pitchFamily="34" charset="0"/>
              </a:rPr>
              <a:t>Anyone nearby can assist you</a:t>
            </a:r>
          </a:p>
        </p:txBody>
      </p:sp>
      <p:pic>
        <p:nvPicPr>
          <p:cNvPr id="9" name="Picture 8">
            <a:extLst>
              <a:ext uri="{FF2B5EF4-FFF2-40B4-BE49-F238E27FC236}">
                <a16:creationId xmlns:a16="http://schemas.microsoft.com/office/drawing/2014/main" id="{CAC1BD7D-4968-4168-8BFE-E8AE03F9F257}"/>
              </a:ext>
              <a:ext uri="{C183D7F6-B498-43B3-948B-1728B52AA6E4}">
                <adec:decorative xmlns:adec="http://schemas.microsoft.com/office/drawing/2017/decorative" val="1"/>
              </a:ext>
            </a:extLst>
          </p:cNvPr>
          <p:cNvPicPr>
            <a:picLocks noChangeAspect="1"/>
          </p:cNvPicPr>
          <p:nvPr/>
        </p:nvPicPr>
        <p:blipFill rotWithShape="1">
          <a:blip r:embed="rId8">
            <a:extLst>
              <a:ext uri="{28A0092B-C50C-407E-A947-70E740481C1C}">
                <a14:useLocalDpi xmlns:a14="http://schemas.microsoft.com/office/drawing/2010/main" val="0"/>
              </a:ext>
            </a:extLst>
          </a:blip>
          <a:srcRect l="7758" t="32569" r="6155" b="8182"/>
          <a:stretch/>
        </p:blipFill>
        <p:spPr>
          <a:xfrm>
            <a:off x="7245223" y="2207321"/>
            <a:ext cx="2588581" cy="1781597"/>
          </a:xfrm>
          <a:prstGeom prst="rect">
            <a:avLst/>
          </a:prstGeom>
        </p:spPr>
      </p:pic>
      <p:sp>
        <p:nvSpPr>
          <p:cNvPr id="8" name="Rectangle 7">
            <a:extLst>
              <a:ext uri="{FF2B5EF4-FFF2-40B4-BE49-F238E27FC236}">
                <a16:creationId xmlns:a16="http://schemas.microsoft.com/office/drawing/2014/main" id="{5E4B0966-6585-48AF-AD32-6CB5E81267E6}"/>
              </a:ext>
            </a:extLst>
          </p:cNvPr>
          <p:cNvSpPr>
            <a:spLocks noChangeAspect="1"/>
          </p:cNvSpPr>
          <p:nvPr/>
        </p:nvSpPr>
        <p:spPr>
          <a:xfrm>
            <a:off x="643105" y="3865801"/>
            <a:ext cx="2239579" cy="1451808"/>
          </a:xfrm>
          <a:prstGeom prst="rect">
            <a:avLst/>
          </a:prstGeom>
        </p:spPr>
        <p:txBody>
          <a:bodyPr wrap="square">
            <a:spAutoFit/>
          </a:bodyPr>
          <a:lstStyle/>
          <a:p>
            <a:pPr marL="197636" indent="-197636">
              <a:spcAft>
                <a:spcPts val="450"/>
              </a:spcAft>
            </a:pPr>
            <a:r>
              <a:rPr lang="en-GB" sz="1403" b="1">
                <a:solidFill>
                  <a:srgbClr val="007A53"/>
                </a:solidFill>
                <a:latin typeface="Arial" panose="020B0604020202020204" pitchFamily="34" charset="0"/>
                <a:cs typeface="Arial" panose="020B0604020202020204" pitchFamily="34" charset="0"/>
              </a:rPr>
              <a:t>4.</a:t>
            </a:r>
            <a:r>
              <a:rPr lang="en-GB" sz="1403" b="1">
                <a:solidFill>
                  <a:prstClr val="black"/>
                </a:solidFill>
                <a:latin typeface="Arial" panose="020B0604020202020204" pitchFamily="34" charset="0"/>
                <a:cs typeface="Arial" panose="020B0604020202020204" pitchFamily="34" charset="0"/>
              </a:rPr>
              <a:t>	Airway</a:t>
            </a:r>
          </a:p>
          <a:p>
            <a:pPr marL="197636" indent="-197636">
              <a:buSzPct val="100000"/>
              <a:buBlip>
                <a:blip r:embed="rId7"/>
              </a:buBlip>
            </a:pPr>
            <a:r>
              <a:rPr lang="en-GB" sz="1403">
                <a:solidFill>
                  <a:prstClr val="black"/>
                </a:solidFill>
                <a:latin typeface="Arial" panose="020B0604020202020204" pitchFamily="34" charset="0"/>
                <a:cs typeface="Arial" panose="020B0604020202020204" pitchFamily="34" charset="0"/>
              </a:rPr>
              <a:t>If not clear, then open by tilting the head back, use one hand on forehead and two fingers under the chin</a:t>
            </a:r>
          </a:p>
        </p:txBody>
      </p:sp>
      <p:sp>
        <p:nvSpPr>
          <p:cNvPr id="10" name="Rectangle 9">
            <a:extLst>
              <a:ext uri="{FF2B5EF4-FFF2-40B4-BE49-F238E27FC236}">
                <a16:creationId xmlns:a16="http://schemas.microsoft.com/office/drawing/2014/main" id="{3BADB529-8F7A-4EEC-9E26-B41C20190EA0}"/>
              </a:ext>
            </a:extLst>
          </p:cNvPr>
          <p:cNvSpPr>
            <a:spLocks noChangeAspect="1"/>
          </p:cNvSpPr>
          <p:nvPr/>
        </p:nvSpPr>
        <p:spPr>
          <a:xfrm>
            <a:off x="4088568" y="3721591"/>
            <a:ext cx="2455932" cy="1899189"/>
          </a:xfrm>
          <a:prstGeom prst="rect">
            <a:avLst/>
          </a:prstGeom>
        </p:spPr>
        <p:txBody>
          <a:bodyPr wrap="square" lIns="106886" tIns="53443" rIns="106886" bIns="53443" anchor="t">
            <a:spAutoFit/>
          </a:bodyPr>
          <a:lstStyle/>
          <a:p>
            <a:pPr marL="197439" indent="-197439">
              <a:spcAft>
                <a:spcPts val="450"/>
              </a:spcAft>
            </a:pPr>
            <a:r>
              <a:rPr lang="en-GB" sz="1403" b="1">
                <a:solidFill>
                  <a:srgbClr val="007A53"/>
                </a:solidFill>
                <a:latin typeface="Arial" panose="020B0604020202020204" pitchFamily="34" charset="0"/>
                <a:cs typeface="Arial" panose="020B0604020202020204" pitchFamily="34" charset="0"/>
              </a:rPr>
              <a:t>5.</a:t>
            </a:r>
            <a:r>
              <a:rPr lang="en-GB" sz="1403" b="1">
                <a:latin typeface="Arial" panose="020B0604020202020204" pitchFamily="34" charset="0"/>
                <a:cs typeface="Arial" panose="020B0604020202020204" pitchFamily="34" charset="0"/>
              </a:rPr>
              <a:t>	Breathing</a:t>
            </a:r>
            <a:endParaRPr lang="en-US" sz="3156">
              <a:latin typeface="Arial" panose="020B0604020202020204" pitchFamily="34" charset="0"/>
              <a:cs typeface="Arial" panose="020B0604020202020204" pitchFamily="34" charset="0"/>
            </a:endParaRPr>
          </a:p>
          <a:p>
            <a:pPr marL="197439" indent="-197439">
              <a:buSzPct val="100000"/>
              <a:buBlip>
                <a:blip r:embed="rId7"/>
              </a:buBlip>
            </a:pPr>
            <a:r>
              <a:rPr lang="en-GB" sz="1403">
                <a:latin typeface="Arial" panose="020B0604020202020204" pitchFamily="34" charset="0"/>
                <a:cs typeface="Arial" panose="020B0604020202020204" pitchFamily="34" charset="0"/>
              </a:rPr>
              <a:t>Check for normal breathing. Do not put your face next to theirs, instead look at chest</a:t>
            </a:r>
            <a:r>
              <a:rPr lang="en-GB" sz="1403" i="1">
                <a:latin typeface="Arial" panose="020B0604020202020204" pitchFamily="34" charset="0"/>
                <a:cs typeface="Arial" panose="020B0604020202020204" pitchFamily="34" charset="0"/>
              </a:rPr>
              <a:t> </a:t>
            </a:r>
            <a:r>
              <a:rPr lang="en-GB" sz="1403">
                <a:latin typeface="Arial" panose="020B0604020202020204" pitchFamily="34" charset="0"/>
                <a:cs typeface="Arial" panose="020B0604020202020204" pitchFamily="34" charset="0"/>
              </a:rPr>
              <a:t>rising and falling only. (Remember 10 seconds!) </a:t>
            </a:r>
          </a:p>
        </p:txBody>
      </p:sp>
      <p:sp>
        <p:nvSpPr>
          <p:cNvPr id="12" name="Rectangle 11">
            <a:extLst>
              <a:ext uri="{FF2B5EF4-FFF2-40B4-BE49-F238E27FC236}">
                <a16:creationId xmlns:a16="http://schemas.microsoft.com/office/drawing/2014/main" id="{898DE2CC-465A-4E38-9251-84C362B2FF67}"/>
              </a:ext>
            </a:extLst>
          </p:cNvPr>
          <p:cNvSpPr>
            <a:spLocks noChangeAspect="1"/>
          </p:cNvSpPr>
          <p:nvPr/>
        </p:nvSpPr>
        <p:spPr>
          <a:xfrm>
            <a:off x="7360936" y="3868184"/>
            <a:ext cx="2204318" cy="1020023"/>
          </a:xfrm>
          <a:prstGeom prst="rect">
            <a:avLst/>
          </a:prstGeom>
        </p:spPr>
        <p:txBody>
          <a:bodyPr wrap="square" anchor="t">
            <a:spAutoFit/>
          </a:bodyPr>
          <a:lstStyle/>
          <a:p>
            <a:pPr marL="197636" indent="-197636">
              <a:spcAft>
                <a:spcPts val="450"/>
              </a:spcAft>
            </a:pPr>
            <a:r>
              <a:rPr lang="en-GB" sz="1403" b="1">
                <a:solidFill>
                  <a:srgbClr val="007A53"/>
                </a:solidFill>
                <a:latin typeface="Arial" panose="020B0604020202020204" pitchFamily="34" charset="0"/>
                <a:cs typeface="Arial" panose="020B0604020202020204" pitchFamily="34" charset="0"/>
              </a:rPr>
              <a:t>6.</a:t>
            </a:r>
            <a:r>
              <a:rPr lang="en-GB" sz="1403" b="1">
                <a:solidFill>
                  <a:prstClr val="black"/>
                </a:solidFill>
                <a:latin typeface="Arial" panose="020B0604020202020204" pitchFamily="34" charset="0"/>
                <a:cs typeface="Arial" panose="020B0604020202020204" pitchFamily="34" charset="0"/>
              </a:rPr>
              <a:t>	Circulation </a:t>
            </a:r>
            <a:r>
              <a:rPr lang="en-GB" sz="1403">
                <a:solidFill>
                  <a:prstClr val="black"/>
                </a:solidFill>
                <a:latin typeface="Arial" panose="020B0604020202020204" pitchFamily="34" charset="0"/>
                <a:cs typeface="Arial" panose="020B0604020202020204" pitchFamily="34" charset="0"/>
              </a:rPr>
              <a:t>(only if breathing normally)</a:t>
            </a:r>
          </a:p>
          <a:p>
            <a:pPr marL="197636" indent="-197636">
              <a:buSzPct val="100000"/>
              <a:buBlip>
                <a:blip r:embed="rId7"/>
              </a:buBlip>
            </a:pPr>
            <a:r>
              <a:rPr lang="en-GB" sz="1403">
                <a:solidFill>
                  <a:prstClr val="black"/>
                </a:solidFill>
                <a:latin typeface="Arial" panose="020B0604020202020204" pitchFamily="34" charset="0"/>
                <a:cs typeface="Arial" panose="020B0604020202020204" pitchFamily="34" charset="0"/>
              </a:rPr>
              <a:t>Check the casualty for bleeding</a:t>
            </a:r>
          </a:p>
        </p:txBody>
      </p:sp>
      <p:sp>
        <p:nvSpPr>
          <p:cNvPr id="16" name="Rectangle 15">
            <a:extLst>
              <a:ext uri="{FF2B5EF4-FFF2-40B4-BE49-F238E27FC236}">
                <a16:creationId xmlns:a16="http://schemas.microsoft.com/office/drawing/2014/main" id="{437675DA-3FAD-4FB9-882E-1A3E1579C46C}"/>
              </a:ext>
            </a:extLst>
          </p:cNvPr>
          <p:cNvSpPr>
            <a:spLocks noChangeAspect="1"/>
          </p:cNvSpPr>
          <p:nvPr/>
        </p:nvSpPr>
        <p:spPr>
          <a:xfrm>
            <a:off x="216155" y="5956091"/>
            <a:ext cx="9470350" cy="863265"/>
          </a:xfrm>
          <a:prstGeom prst="rect">
            <a:avLst/>
          </a:prstGeom>
        </p:spPr>
        <p:txBody>
          <a:bodyPr wrap="square" lIns="106886" tIns="53443" rIns="106886" bIns="53443" anchor="t">
            <a:spAutoFit/>
          </a:bodyPr>
          <a:lstStyle/>
          <a:p>
            <a:pPr>
              <a:buSzPct val="100000"/>
            </a:pPr>
            <a:r>
              <a:rPr lang="en-GB" sz="1227" b="1" dirty="0">
                <a:solidFill>
                  <a:prstClr val="black"/>
                </a:solidFill>
                <a:latin typeface="Arial" panose="020B0604020202020204" pitchFamily="34" charset="0"/>
                <a:cs typeface="Arial" panose="020B0604020202020204" pitchFamily="34" charset="0"/>
              </a:rPr>
              <a:t>NB</a:t>
            </a:r>
            <a:endParaRPr lang="en-GB" sz="1227" dirty="0">
              <a:solidFill>
                <a:prstClr val="black"/>
              </a:solidFill>
              <a:latin typeface="Arial" panose="020B0604020202020204" pitchFamily="34" charset="0"/>
              <a:cs typeface="Arial" panose="020B0604020202020204" pitchFamily="34" charset="0"/>
            </a:endParaRPr>
          </a:p>
          <a:p>
            <a:pPr marL="256077" indent="-256077">
              <a:buSzPct val="100000"/>
              <a:buBlip>
                <a:blip r:embed="rId7"/>
              </a:buBlip>
            </a:pPr>
            <a:r>
              <a:rPr lang="en-GB" sz="1227" dirty="0">
                <a:latin typeface="Arial" panose="020B0604020202020204" pitchFamily="34" charset="0"/>
                <a:cs typeface="Arial" panose="020B0604020202020204" pitchFamily="34" charset="0"/>
              </a:rPr>
              <a:t>At this time </a:t>
            </a:r>
            <a:r>
              <a:rPr lang="en-GB" sz="1227" u="sng" dirty="0">
                <a:latin typeface="Arial" panose="020B0604020202020204" pitchFamily="34" charset="0"/>
                <a:cs typeface="Arial" panose="020B0604020202020204" pitchFamily="34" charset="0"/>
              </a:rPr>
              <a:t>do not</a:t>
            </a:r>
            <a:r>
              <a:rPr lang="en-GB" sz="1227" dirty="0">
                <a:latin typeface="Arial" panose="020B0604020202020204" pitchFamily="34" charset="0"/>
                <a:cs typeface="Arial" panose="020B0604020202020204" pitchFamily="34" charset="0"/>
              </a:rPr>
              <a:t> put your face near to theirs to check for breathing, instead look at chest rising and falling only</a:t>
            </a:r>
            <a:endParaRPr lang="en-GB" sz="1227" dirty="0">
              <a:latin typeface="Arial" panose="020B0604020202020204" pitchFamily="34" charset="0"/>
              <a:ea typeface="+mn-lt"/>
              <a:cs typeface="Arial" panose="020B0604020202020204" pitchFamily="34" charset="0"/>
            </a:endParaRPr>
          </a:p>
          <a:p>
            <a:pPr marL="256077" indent="-256077">
              <a:buSzPct val="100000"/>
              <a:buBlip>
                <a:blip r:embed="rId7"/>
              </a:buBlip>
            </a:pPr>
            <a:r>
              <a:rPr lang="en-GB" sz="1227" dirty="0">
                <a:latin typeface="Arial" panose="020B0604020202020204" pitchFamily="34" charset="0"/>
                <a:cs typeface="Arial" panose="020B0604020202020204" pitchFamily="34" charset="0"/>
              </a:rPr>
              <a:t>If the casualty is </a:t>
            </a:r>
            <a:r>
              <a:rPr lang="en-GB" sz="1227" u="sng" dirty="0">
                <a:latin typeface="Arial" panose="020B0604020202020204" pitchFamily="34" charset="0"/>
                <a:cs typeface="Arial" panose="020B0604020202020204" pitchFamily="34" charset="0"/>
              </a:rPr>
              <a:t>not</a:t>
            </a:r>
            <a:r>
              <a:rPr lang="en-GB" sz="1227" dirty="0">
                <a:latin typeface="Arial" panose="020B0604020202020204" pitchFamily="34" charset="0"/>
                <a:cs typeface="Arial" panose="020B0604020202020204" pitchFamily="34" charset="0"/>
              </a:rPr>
              <a:t> breathing normally call 999/112 then start CPR</a:t>
            </a:r>
          </a:p>
          <a:p>
            <a:pPr marL="256077" indent="-256077">
              <a:buSzPct val="100000"/>
              <a:buBlip>
                <a:blip r:embed="rId7"/>
              </a:buBlip>
            </a:pPr>
            <a:r>
              <a:rPr lang="en-GB" sz="1227" dirty="0">
                <a:latin typeface="Arial" panose="020B0604020202020204" pitchFamily="34" charset="0"/>
                <a:cs typeface="Arial" panose="020B0604020202020204" pitchFamily="34" charset="0"/>
              </a:rPr>
              <a:t>If the casualty </a:t>
            </a:r>
            <a:r>
              <a:rPr lang="en-GB" sz="1227" u="sng" dirty="0">
                <a:latin typeface="Arial" panose="020B0604020202020204" pitchFamily="34" charset="0"/>
                <a:cs typeface="Arial" panose="020B0604020202020204" pitchFamily="34" charset="0"/>
              </a:rPr>
              <a:t>is</a:t>
            </a:r>
            <a:r>
              <a:rPr lang="en-GB" sz="1227" dirty="0">
                <a:latin typeface="Arial" panose="020B0604020202020204" pitchFamily="34" charset="0"/>
                <a:cs typeface="Arial" panose="020B0604020202020204" pitchFamily="34" charset="0"/>
              </a:rPr>
              <a:t> breathing normally place them in the recovery position then call 999/112</a:t>
            </a:r>
            <a:endParaRPr lang="en-GB" sz="1227"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333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8781EE-6C55-4FAA-9EDC-578B60574102}"/>
              </a:ext>
            </a:extLst>
          </p:cNvPr>
          <p:cNvSpPr>
            <a:spLocks noGrp="1"/>
          </p:cNvSpPr>
          <p:nvPr>
            <p:ph type="title"/>
          </p:nvPr>
        </p:nvSpPr>
        <p:spPr>
          <a:xfrm>
            <a:off x="472821" y="378397"/>
            <a:ext cx="7254361" cy="772673"/>
          </a:xfrm>
        </p:spPr>
        <p:txBody>
          <a:bodyPr lIns="121904" tIns="60952" rIns="121904" bIns="60952" anchor="t">
            <a:normAutofit/>
          </a:bodyPr>
          <a:lstStyle/>
          <a:p>
            <a:r>
              <a:rPr lang="en-GB" sz="4000" dirty="0">
                <a:latin typeface="Arial" panose="020B0604020202020204" pitchFamily="34" charset="0"/>
                <a:cs typeface="Arial" panose="020B0604020202020204" pitchFamily="34" charset="0"/>
              </a:rPr>
              <a:t>Your turn: Recovery position</a:t>
            </a:r>
          </a:p>
        </p:txBody>
      </p:sp>
      <p:grpSp>
        <p:nvGrpSpPr>
          <p:cNvPr id="3" name="Group 2">
            <a:extLst>
              <a:ext uri="{FF2B5EF4-FFF2-40B4-BE49-F238E27FC236}">
                <a16:creationId xmlns:a16="http://schemas.microsoft.com/office/drawing/2014/main" id="{7B181A5E-984B-4B3E-97E9-B168115D436E}"/>
              </a:ext>
            </a:extLst>
          </p:cNvPr>
          <p:cNvGrpSpPr/>
          <p:nvPr/>
        </p:nvGrpSpPr>
        <p:grpSpPr>
          <a:xfrm>
            <a:off x="1196590" y="1347293"/>
            <a:ext cx="9010963" cy="5774332"/>
            <a:chOff x="647151" y="775129"/>
            <a:chExt cx="7708770" cy="4939871"/>
          </a:xfrm>
        </p:grpSpPr>
        <p:sp>
          <p:nvSpPr>
            <p:cNvPr id="5" name="Rectangle 4">
              <a:extLst>
                <a:ext uri="{FF2B5EF4-FFF2-40B4-BE49-F238E27FC236}">
                  <a16:creationId xmlns:a16="http://schemas.microsoft.com/office/drawing/2014/main" id="{9D873AA9-1368-4DD6-BEFA-5587D6E0BF25}"/>
                </a:ext>
              </a:extLst>
            </p:cNvPr>
            <p:cNvSpPr>
              <a:spLocks noChangeAspect="1"/>
            </p:cNvSpPr>
            <p:nvPr/>
          </p:nvSpPr>
          <p:spPr>
            <a:xfrm>
              <a:off x="647151" y="1320352"/>
              <a:ext cx="935759" cy="1057311"/>
            </a:xfrm>
            <a:prstGeom prst="rect">
              <a:avLst/>
            </a:prstGeom>
          </p:spPr>
          <p:txBody>
            <a:bodyPr wrap="square" anchor="t">
              <a:spAutoFit/>
            </a:bodyPr>
            <a:lstStyle/>
            <a:p>
              <a:pPr marL="197636" indent="-197636">
                <a:spcAft>
                  <a:spcPts val="450"/>
                </a:spcAft>
              </a:pPr>
              <a:r>
                <a:rPr lang="en-GB" sz="1403" b="1">
                  <a:solidFill>
                    <a:srgbClr val="007A53"/>
                  </a:solidFill>
                  <a:latin typeface="Arial" panose="020B0604020202020204" pitchFamily="34" charset="0"/>
                  <a:cs typeface="Arial" panose="020B0604020202020204" pitchFamily="34" charset="0"/>
                </a:rPr>
                <a:t>1.</a:t>
              </a:r>
              <a:r>
                <a:rPr lang="en-GB" sz="1403" b="1">
                  <a:solidFill>
                    <a:prstClr val="black"/>
                  </a:solidFill>
                  <a:latin typeface="Arial" panose="020B0604020202020204" pitchFamily="34" charset="0"/>
                  <a:cs typeface="Arial" panose="020B0604020202020204" pitchFamily="34" charset="0"/>
                </a:rPr>
                <a:t>	Kneel</a:t>
              </a:r>
            </a:p>
            <a:p>
              <a:pPr marL="197636" indent="-197636">
                <a:buSzPct val="100000"/>
                <a:buBlip>
                  <a:blip r:embed="rId3"/>
                </a:buBlip>
              </a:pPr>
              <a:r>
                <a:rPr lang="en-GB" sz="1403">
                  <a:solidFill>
                    <a:prstClr val="black"/>
                  </a:solidFill>
                  <a:latin typeface="Arial" panose="020B0604020202020204" pitchFamily="34" charset="0"/>
                  <a:cs typeface="Arial" panose="020B0604020202020204" pitchFamily="34" charset="0"/>
                </a:rPr>
                <a:t> By the side of your casualty</a:t>
              </a:r>
            </a:p>
          </p:txBody>
        </p:sp>
        <p:sp>
          <p:nvSpPr>
            <p:cNvPr id="7" name="Rectangle 6">
              <a:extLst>
                <a:ext uri="{FF2B5EF4-FFF2-40B4-BE49-F238E27FC236}">
                  <a16:creationId xmlns:a16="http://schemas.microsoft.com/office/drawing/2014/main" id="{742BD85E-5E77-4152-A4F1-1DC11F2FEBC4}"/>
                </a:ext>
              </a:extLst>
            </p:cNvPr>
            <p:cNvSpPr>
              <a:spLocks noChangeAspect="1"/>
            </p:cNvSpPr>
            <p:nvPr/>
          </p:nvSpPr>
          <p:spPr>
            <a:xfrm>
              <a:off x="3026437" y="1314275"/>
              <a:ext cx="1414878" cy="1242004"/>
            </a:xfrm>
            <a:prstGeom prst="rect">
              <a:avLst/>
            </a:prstGeom>
          </p:spPr>
          <p:txBody>
            <a:bodyPr wrap="square" anchor="t">
              <a:spAutoFit/>
            </a:bodyPr>
            <a:lstStyle/>
            <a:p>
              <a:pPr marL="197636" indent="-197636">
                <a:spcAft>
                  <a:spcPts val="450"/>
                </a:spcAft>
              </a:pPr>
              <a:r>
                <a:rPr lang="en-GB" sz="1403" b="1">
                  <a:solidFill>
                    <a:srgbClr val="007A53"/>
                  </a:solidFill>
                  <a:latin typeface="Arial" panose="020B0604020202020204" pitchFamily="34" charset="0"/>
                  <a:cs typeface="Arial" panose="020B0604020202020204" pitchFamily="34" charset="0"/>
                </a:rPr>
                <a:t>2.</a:t>
              </a:r>
              <a:r>
                <a:rPr lang="en-GB" sz="1403" b="1">
                  <a:solidFill>
                    <a:prstClr val="black"/>
                  </a:solidFill>
                  <a:latin typeface="Arial" panose="020B0604020202020204" pitchFamily="34" charset="0"/>
                  <a:cs typeface="Arial" panose="020B0604020202020204" pitchFamily="34" charset="0"/>
                </a:rPr>
                <a:t>	Angle arm</a:t>
              </a:r>
            </a:p>
            <a:p>
              <a:pPr marL="197636" indent="-197636">
                <a:buSzPct val="100000"/>
                <a:buBlip>
                  <a:blip r:embed="rId3"/>
                </a:buBlip>
              </a:pPr>
              <a:r>
                <a:rPr lang="en-GB" sz="1403">
                  <a:solidFill>
                    <a:prstClr val="black"/>
                  </a:solidFill>
                  <a:latin typeface="Arial" panose="020B0604020202020204" pitchFamily="34" charset="0"/>
                  <a:cs typeface="Arial" panose="020B0604020202020204" pitchFamily="34" charset="0"/>
                </a:rPr>
                <a:t>Put the arm nearest to you to make a right angle. Palm facing upwards</a:t>
              </a:r>
            </a:p>
          </p:txBody>
        </p:sp>
        <p:pic>
          <p:nvPicPr>
            <p:cNvPr id="6" name="Picture 5">
              <a:extLst>
                <a:ext uri="{FF2B5EF4-FFF2-40B4-BE49-F238E27FC236}">
                  <a16:creationId xmlns:a16="http://schemas.microsoft.com/office/drawing/2014/main" id="{CF9B7055-80E6-415E-A18E-6DA2CB3F834B}"/>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2392" y="928781"/>
              <a:ext cx="1850100" cy="1850100"/>
            </a:xfrm>
            <a:prstGeom prst="rect">
              <a:avLst/>
            </a:prstGeom>
          </p:spPr>
        </p:pic>
        <p:sp>
          <p:nvSpPr>
            <p:cNvPr id="10" name="Rectangle 9">
              <a:extLst>
                <a:ext uri="{FF2B5EF4-FFF2-40B4-BE49-F238E27FC236}">
                  <a16:creationId xmlns:a16="http://schemas.microsoft.com/office/drawing/2014/main" id="{30CF8DA4-A2CF-4F01-AF35-11C6E9D0D6E1}"/>
                </a:ext>
              </a:extLst>
            </p:cNvPr>
            <p:cNvSpPr>
              <a:spLocks noChangeAspect="1"/>
            </p:cNvSpPr>
            <p:nvPr/>
          </p:nvSpPr>
          <p:spPr>
            <a:xfrm>
              <a:off x="5293867" y="1314275"/>
              <a:ext cx="1841283" cy="1426698"/>
            </a:xfrm>
            <a:prstGeom prst="rect">
              <a:avLst/>
            </a:prstGeom>
          </p:spPr>
          <p:txBody>
            <a:bodyPr wrap="square" anchor="t">
              <a:spAutoFit/>
            </a:bodyPr>
            <a:lstStyle/>
            <a:p>
              <a:pPr marL="197636" indent="-197636">
                <a:spcAft>
                  <a:spcPts val="450"/>
                </a:spcAft>
              </a:pPr>
              <a:r>
                <a:rPr lang="en-GB" sz="1403" b="1">
                  <a:solidFill>
                    <a:srgbClr val="007A53"/>
                  </a:solidFill>
                  <a:latin typeface="Arial" panose="020B0604020202020204" pitchFamily="34" charset="0"/>
                  <a:cs typeface="Arial" panose="020B0604020202020204" pitchFamily="34" charset="0"/>
                </a:rPr>
                <a:t>3.</a:t>
              </a:r>
              <a:r>
                <a:rPr lang="en-GB" sz="1403" b="1">
                  <a:solidFill>
                    <a:prstClr val="black"/>
                  </a:solidFill>
                  <a:latin typeface="Arial" panose="020B0604020202020204" pitchFamily="34" charset="0"/>
                  <a:cs typeface="Arial" panose="020B0604020202020204" pitchFamily="34" charset="0"/>
                </a:rPr>
                <a:t>	Hand to cheek</a:t>
              </a:r>
            </a:p>
            <a:p>
              <a:pPr marL="197636" indent="-197636">
                <a:buSzPct val="100000"/>
                <a:buBlip>
                  <a:blip r:embed="rId3"/>
                </a:buBlip>
              </a:pPr>
              <a:r>
                <a:rPr lang="en-GB" sz="1403">
                  <a:solidFill>
                    <a:prstClr val="black"/>
                  </a:solidFill>
                  <a:latin typeface="Arial" panose="020B0604020202020204" pitchFamily="34" charset="0"/>
                  <a:cs typeface="Arial" panose="020B0604020202020204" pitchFamily="34" charset="0"/>
                </a:rPr>
                <a:t>Bring the arm furthest away across the chest and place the back of their hand against the cheek nearest to you</a:t>
              </a:r>
            </a:p>
            <a:p>
              <a:pPr marL="197636" indent="-197636">
                <a:buSzPct val="100000"/>
                <a:buBlip>
                  <a:blip r:embed="rId3"/>
                </a:buBlip>
              </a:pPr>
              <a:r>
                <a:rPr lang="en-GB" sz="1403">
                  <a:solidFill>
                    <a:prstClr val="black"/>
                  </a:solidFill>
                  <a:latin typeface="Arial" panose="020B0604020202020204" pitchFamily="34" charset="0"/>
                  <a:cs typeface="Arial" panose="020B0604020202020204" pitchFamily="34" charset="0"/>
                </a:rPr>
                <a:t>Hold it there</a:t>
              </a:r>
            </a:p>
          </p:txBody>
        </p:sp>
        <p:pic>
          <p:nvPicPr>
            <p:cNvPr id="8" name="Picture 7">
              <a:extLst>
                <a:ext uri="{FF2B5EF4-FFF2-40B4-BE49-F238E27FC236}">
                  <a16:creationId xmlns:a16="http://schemas.microsoft.com/office/drawing/2014/main" id="{2316DB93-C2B3-48B3-BD8A-75927874A58E}"/>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26122" y="775129"/>
              <a:ext cx="1929799" cy="1929799"/>
            </a:xfrm>
            <a:prstGeom prst="rect">
              <a:avLst/>
            </a:prstGeom>
          </p:spPr>
        </p:pic>
        <p:sp>
          <p:nvSpPr>
            <p:cNvPr id="12" name="Rectangle 11">
              <a:extLst>
                <a:ext uri="{FF2B5EF4-FFF2-40B4-BE49-F238E27FC236}">
                  <a16:creationId xmlns:a16="http://schemas.microsoft.com/office/drawing/2014/main" id="{1D258CD4-217B-4B11-BC41-86AAA28410B1}"/>
                </a:ext>
              </a:extLst>
            </p:cNvPr>
            <p:cNvSpPr>
              <a:spLocks noChangeAspect="1"/>
            </p:cNvSpPr>
            <p:nvPr/>
          </p:nvSpPr>
          <p:spPr>
            <a:xfrm>
              <a:off x="660891" y="2999289"/>
              <a:ext cx="1527760" cy="1242004"/>
            </a:xfrm>
            <a:prstGeom prst="rect">
              <a:avLst/>
            </a:prstGeom>
          </p:spPr>
          <p:txBody>
            <a:bodyPr wrap="square" anchor="t">
              <a:spAutoFit/>
            </a:bodyPr>
            <a:lstStyle/>
            <a:p>
              <a:pPr marL="197636" indent="-197636">
                <a:spcAft>
                  <a:spcPts val="450"/>
                </a:spcAft>
              </a:pPr>
              <a:r>
                <a:rPr lang="en-GB" sz="1403" b="1">
                  <a:solidFill>
                    <a:srgbClr val="007A53"/>
                  </a:solidFill>
                  <a:latin typeface="Arial" panose="020B0604020202020204" pitchFamily="34" charset="0"/>
                  <a:cs typeface="Arial" panose="020B0604020202020204" pitchFamily="34" charset="0"/>
                </a:rPr>
                <a:t>4.</a:t>
              </a:r>
              <a:r>
                <a:rPr lang="en-GB" sz="1403" b="1">
                  <a:solidFill>
                    <a:prstClr val="black"/>
                  </a:solidFill>
                  <a:latin typeface="Arial" panose="020B0604020202020204" pitchFamily="34" charset="0"/>
                  <a:cs typeface="Arial" panose="020B0604020202020204" pitchFamily="34" charset="0"/>
                </a:rPr>
                <a:t>	Knee bend</a:t>
              </a:r>
            </a:p>
            <a:p>
              <a:pPr marL="197636" indent="-197636">
                <a:buSzPct val="100000"/>
                <a:buBlip>
                  <a:blip r:embed="rId3"/>
                </a:buBlip>
              </a:pPr>
              <a:r>
                <a:rPr lang="en-GB" sz="1403">
                  <a:solidFill>
                    <a:prstClr val="black"/>
                  </a:solidFill>
                  <a:latin typeface="Arial" panose="020B0604020202020204" pitchFamily="34" charset="0"/>
                  <a:cs typeface="Arial" panose="020B0604020202020204" pitchFamily="34" charset="0"/>
                </a:rPr>
                <a:t>With other hand, bend their far knee up so that the foot is flat on the floor</a:t>
              </a:r>
            </a:p>
          </p:txBody>
        </p:sp>
        <p:pic>
          <p:nvPicPr>
            <p:cNvPr id="11" name="Picture 10">
              <a:extLst>
                <a:ext uri="{FF2B5EF4-FFF2-40B4-BE49-F238E27FC236}">
                  <a16:creationId xmlns:a16="http://schemas.microsoft.com/office/drawing/2014/main" id="{D5CBD5BE-0C88-44AC-A61F-DC982F1B0C72}"/>
                </a:ex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469" t="20893" r="6027" b="20129"/>
            <a:stretch/>
          </p:blipFill>
          <p:spPr>
            <a:xfrm>
              <a:off x="1256983" y="4135009"/>
              <a:ext cx="1586805" cy="1223297"/>
            </a:xfrm>
            <a:prstGeom prst="rect">
              <a:avLst/>
            </a:prstGeom>
          </p:spPr>
        </p:pic>
        <p:sp>
          <p:nvSpPr>
            <p:cNvPr id="14" name="Rectangle 13">
              <a:extLst>
                <a:ext uri="{FF2B5EF4-FFF2-40B4-BE49-F238E27FC236}">
                  <a16:creationId xmlns:a16="http://schemas.microsoft.com/office/drawing/2014/main" id="{7653B25F-0D27-476B-8B0A-17503964AA70}"/>
                </a:ext>
              </a:extLst>
            </p:cNvPr>
            <p:cNvSpPr>
              <a:spLocks noChangeAspect="1"/>
            </p:cNvSpPr>
            <p:nvPr/>
          </p:nvSpPr>
          <p:spPr>
            <a:xfrm>
              <a:off x="3020127" y="2995309"/>
              <a:ext cx="1792287" cy="1611391"/>
            </a:xfrm>
            <a:prstGeom prst="rect">
              <a:avLst/>
            </a:prstGeom>
          </p:spPr>
          <p:txBody>
            <a:bodyPr wrap="square" anchor="t">
              <a:spAutoFit/>
            </a:bodyPr>
            <a:lstStyle/>
            <a:p>
              <a:pPr marL="197636" indent="-197636">
                <a:spcAft>
                  <a:spcPts val="450"/>
                </a:spcAft>
              </a:pPr>
              <a:r>
                <a:rPr lang="en-GB" sz="1403" b="1">
                  <a:solidFill>
                    <a:srgbClr val="007A53"/>
                  </a:solidFill>
                  <a:latin typeface="Arial" panose="020B0604020202020204" pitchFamily="34" charset="0"/>
                  <a:cs typeface="Arial" panose="020B0604020202020204" pitchFamily="34" charset="0"/>
                </a:rPr>
                <a:t>5.</a:t>
              </a:r>
              <a:r>
                <a:rPr lang="en-GB" sz="1403" b="1">
                  <a:solidFill>
                    <a:prstClr val="black"/>
                  </a:solidFill>
                  <a:latin typeface="Arial" panose="020B0604020202020204" pitchFamily="34" charset="0"/>
                  <a:cs typeface="Arial" panose="020B0604020202020204" pitchFamily="34" charset="0"/>
                </a:rPr>
                <a:t>	Knee pull</a:t>
              </a:r>
            </a:p>
            <a:p>
              <a:pPr marL="197636" indent="-197636">
                <a:buSzPct val="100000"/>
                <a:buBlip>
                  <a:blip r:embed="rId3"/>
                </a:buBlip>
              </a:pPr>
              <a:r>
                <a:rPr lang="en-GB" sz="1403">
                  <a:solidFill>
                    <a:prstClr val="black"/>
                  </a:solidFill>
                  <a:latin typeface="Arial" panose="020B0604020202020204" pitchFamily="34" charset="0"/>
                  <a:cs typeface="Arial" panose="020B0604020202020204" pitchFamily="34" charset="0"/>
                </a:rPr>
                <a:t>Pull on the knee to roll the casualty towards you onto their side</a:t>
              </a:r>
            </a:p>
            <a:p>
              <a:pPr marL="197636" indent="-197636">
                <a:buSzPct val="100000"/>
                <a:buBlip>
                  <a:blip r:embed="rId3"/>
                </a:buBlip>
              </a:pPr>
              <a:r>
                <a:rPr lang="en-GB" sz="1403">
                  <a:solidFill>
                    <a:prstClr val="black"/>
                  </a:solidFill>
                  <a:latin typeface="Arial" panose="020B0604020202020204" pitchFamily="34" charset="0"/>
                  <a:cs typeface="Arial" panose="020B0604020202020204" pitchFamily="34" charset="0"/>
                </a:rPr>
                <a:t>Adjust them as necessary</a:t>
              </a:r>
            </a:p>
            <a:p>
              <a:pPr marL="197636" indent="-197636">
                <a:buSzPct val="100000"/>
                <a:buBlip>
                  <a:blip r:embed="rId3"/>
                </a:buBlip>
              </a:pPr>
              <a:endParaRPr lang="en-GB" sz="1403">
                <a:solidFill>
                  <a:prstClr val="black"/>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A82634BF-1D75-41B1-B57D-908025F73A07}"/>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43742" y="3778317"/>
              <a:ext cx="2038413" cy="1936683"/>
            </a:xfrm>
            <a:prstGeom prst="rect">
              <a:avLst/>
            </a:prstGeom>
          </p:spPr>
        </p:pic>
        <p:sp>
          <p:nvSpPr>
            <p:cNvPr id="15" name="Rectangle 14">
              <a:extLst>
                <a:ext uri="{FF2B5EF4-FFF2-40B4-BE49-F238E27FC236}">
                  <a16:creationId xmlns:a16="http://schemas.microsoft.com/office/drawing/2014/main" id="{078071F9-0CBF-4FA2-BDC7-69271B3AD611}"/>
                </a:ext>
              </a:extLst>
            </p:cNvPr>
            <p:cNvSpPr>
              <a:spLocks noChangeAspect="1"/>
            </p:cNvSpPr>
            <p:nvPr/>
          </p:nvSpPr>
          <p:spPr>
            <a:xfrm>
              <a:off x="5311222" y="2999289"/>
              <a:ext cx="2123948" cy="1002457"/>
            </a:xfrm>
            <a:prstGeom prst="rect">
              <a:avLst/>
            </a:prstGeom>
          </p:spPr>
          <p:txBody>
            <a:bodyPr wrap="square" anchor="t">
              <a:spAutoFit/>
            </a:bodyPr>
            <a:lstStyle/>
            <a:p>
              <a:pPr>
                <a:buSzPct val="100000"/>
              </a:pPr>
              <a:r>
                <a:rPr lang="en-GB" sz="1403" b="1">
                  <a:solidFill>
                    <a:srgbClr val="007A53"/>
                  </a:solidFill>
                  <a:latin typeface="Arial" panose="020B0604020202020204" pitchFamily="34" charset="0"/>
                  <a:cs typeface="Arial" panose="020B0604020202020204" pitchFamily="34" charset="0"/>
                </a:rPr>
                <a:t>6. </a:t>
              </a:r>
              <a:r>
                <a:rPr lang="en-GB" sz="1403" b="1">
                  <a:solidFill>
                    <a:prstClr val="black"/>
                  </a:solidFill>
                  <a:latin typeface="Arial" panose="020B0604020202020204" pitchFamily="34" charset="0"/>
                  <a:cs typeface="Arial" panose="020B0604020202020204" pitchFamily="34" charset="0"/>
                </a:rPr>
                <a:t>Ensure airway is open</a:t>
              </a:r>
            </a:p>
            <a:p>
              <a:pPr marL="197636" indent="-197636">
                <a:buSzPct val="100000"/>
                <a:buBlip>
                  <a:blip r:embed="rId3"/>
                </a:buBlip>
              </a:pPr>
              <a:r>
                <a:rPr lang="en-GB" sz="1403">
                  <a:solidFill>
                    <a:prstClr val="black"/>
                  </a:solidFill>
                  <a:latin typeface="Arial" panose="020B0604020202020204" pitchFamily="34" charset="0"/>
                  <a:cs typeface="Arial" panose="020B0604020202020204" pitchFamily="34" charset="0"/>
                </a:rPr>
                <a:t>Recheck breathing</a:t>
              </a:r>
            </a:p>
            <a:p>
              <a:pPr marL="197636" indent="-197636">
                <a:buSzPct val="100000"/>
                <a:buBlip>
                  <a:blip r:embed="rId3"/>
                </a:buBlip>
              </a:pPr>
              <a:r>
                <a:rPr lang="en-GB" sz="1403">
                  <a:solidFill>
                    <a:prstClr val="black"/>
                  </a:solidFill>
                  <a:latin typeface="Arial" panose="020B0604020202020204" pitchFamily="34" charset="0"/>
                  <a:cs typeface="Arial" panose="020B0604020202020204" pitchFamily="34" charset="0"/>
                </a:rPr>
                <a:t>Call 999/112</a:t>
              </a:r>
            </a:p>
            <a:p>
              <a:pPr marL="197636" indent="-197636">
                <a:buSzPct val="100000"/>
                <a:buBlip>
                  <a:blip r:embed="rId3"/>
                </a:buBlip>
              </a:pPr>
              <a:r>
                <a:rPr lang="en-GB" sz="1403">
                  <a:solidFill>
                    <a:prstClr val="black"/>
                  </a:solidFill>
                  <a:latin typeface="Arial" panose="020B0604020202020204" pitchFamily="34" charset="0"/>
                  <a:cs typeface="Arial" panose="020B0604020202020204" pitchFamily="34" charset="0"/>
                </a:rPr>
                <a:t>Stay and monitor casualty until help arrives</a:t>
              </a:r>
            </a:p>
          </p:txBody>
        </p:sp>
        <p:sp>
          <p:nvSpPr>
            <p:cNvPr id="2" name="Rectangle 1">
              <a:extLst>
                <a:ext uri="{FF2B5EF4-FFF2-40B4-BE49-F238E27FC236}">
                  <a16:creationId xmlns:a16="http://schemas.microsoft.com/office/drawing/2014/main" id="{97EE5BDA-20D1-4A04-B23C-588EE04A5BE8}"/>
                </a:ext>
                <a:ext uri="{C183D7F6-B498-43B3-948B-1728B52AA6E4}">
                  <adec:decorative xmlns:adec="http://schemas.microsoft.com/office/drawing/2017/decorative" val="1"/>
                </a:ext>
              </a:extLst>
            </p:cNvPr>
            <p:cNvSpPr/>
            <p:nvPr/>
          </p:nvSpPr>
          <p:spPr>
            <a:xfrm>
              <a:off x="4484478" y="2694586"/>
              <a:ext cx="219691" cy="345690"/>
            </a:xfrm>
            <a:prstGeom prst="rect">
              <a:avLst/>
            </a:prstGeom>
          </p:spPr>
          <p:txBody>
            <a:bodyPr wrap="none">
              <a:spAutoFit/>
            </a:bodyPr>
            <a:lstStyle/>
            <a:p>
              <a:r>
                <a:rPr lang="en-GB" sz="2026">
                  <a:latin typeface="Arial" panose="020B0604020202020204" pitchFamily="34" charset="0"/>
                  <a:cs typeface="Arial" panose="020B0604020202020204" pitchFamily="34" charset="0"/>
                </a:rPr>
                <a:t> </a:t>
              </a:r>
            </a:p>
          </p:txBody>
        </p:sp>
      </p:grpSp>
      <p:sp>
        <p:nvSpPr>
          <p:cNvPr id="18" name="Text Placeholder 3">
            <a:extLst>
              <a:ext uri="{FF2B5EF4-FFF2-40B4-BE49-F238E27FC236}">
                <a16:creationId xmlns:a16="http://schemas.microsoft.com/office/drawing/2014/main" id="{ECEBB0F4-1595-409B-8A87-5FE6937209B9}"/>
              </a:ext>
            </a:extLst>
          </p:cNvPr>
          <p:cNvSpPr>
            <a:spLocks noGrp="1"/>
          </p:cNvSpPr>
          <p:nvPr>
            <p:ph type="body" sz="quarter" idx="11"/>
          </p:nvPr>
        </p:nvSpPr>
        <p:spPr>
          <a:xfrm>
            <a:off x="8385772" y="7154667"/>
            <a:ext cx="1841962" cy="409147"/>
          </a:xfrm>
          <a:prstGeom prst="rect">
            <a:avLst/>
          </a:prstGeom>
        </p:spPr>
        <p:txBody>
          <a:bodyPr/>
          <a:lstStyle>
            <a:lvl1pPr marL="0" indent="0">
              <a:buNone/>
              <a:defRPr sz="1000">
                <a:solidFill>
                  <a:schemeClr val="bg1">
                    <a:lumMod val="50000"/>
                  </a:schemeClr>
                </a:solidFill>
              </a:defRPr>
            </a:lvl1pPr>
          </a:lstStyle>
          <a:p>
            <a:r>
              <a:rPr lang="en-GB" b="0" dirty="0">
                <a:latin typeface="Arial" panose="020B0604020202020204" pitchFamily="34" charset="0"/>
                <a:cs typeface="Arial" panose="020B0604020202020204" pitchFamily="34" charset="0"/>
              </a:rPr>
              <a:t>KS4 – Basic Life Support</a:t>
            </a:r>
          </a:p>
        </p:txBody>
      </p:sp>
    </p:spTree>
    <p:extLst>
      <p:ext uri="{BB962C8B-B14F-4D97-AF65-F5344CB8AC3E}">
        <p14:creationId xmlns:p14="http://schemas.microsoft.com/office/powerpoint/2010/main" val="314772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A5BE869-77A9-44ED-8A23-523B6480BEC5}"/>
              </a:ext>
            </a:extLst>
          </p:cNvPr>
          <p:cNvGrpSpPr/>
          <p:nvPr/>
        </p:nvGrpSpPr>
        <p:grpSpPr>
          <a:xfrm>
            <a:off x="3123555" y="4586907"/>
            <a:ext cx="2220764" cy="1701329"/>
            <a:chOff x="3453651" y="1853661"/>
            <a:chExt cx="5412175" cy="4050315"/>
          </a:xfrm>
        </p:grpSpPr>
        <p:pic>
          <p:nvPicPr>
            <p:cNvPr id="19" name="Picture 2">
              <a:extLst>
                <a:ext uri="{FF2B5EF4-FFF2-40B4-BE49-F238E27FC236}">
                  <a16:creationId xmlns:a16="http://schemas.microsoft.com/office/drawing/2014/main" id="{789EA20E-541E-45FB-83C0-1A7AB983EA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526" t="27030" r="9647" b="13912"/>
            <a:stretch/>
          </p:blipFill>
          <p:spPr bwMode="auto">
            <a:xfrm>
              <a:off x="3453651" y="1853661"/>
              <a:ext cx="5412175" cy="405031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54FF644E-C6C6-4B2A-B537-29BBE00A820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a:off x="7316120" y="4611328"/>
              <a:ext cx="708580" cy="953729"/>
            </a:xfrm>
            <a:prstGeom prst="rect">
              <a:avLst/>
            </a:prstGeom>
          </p:spPr>
        </p:pic>
      </p:grpSp>
      <p:grpSp>
        <p:nvGrpSpPr>
          <p:cNvPr id="10" name="Group 9">
            <a:extLst>
              <a:ext uri="{FF2B5EF4-FFF2-40B4-BE49-F238E27FC236}">
                <a16:creationId xmlns:a16="http://schemas.microsoft.com/office/drawing/2014/main" id="{0C582ABC-33F5-434E-88B7-2CC02466314F}"/>
              </a:ext>
            </a:extLst>
          </p:cNvPr>
          <p:cNvGrpSpPr/>
          <p:nvPr/>
        </p:nvGrpSpPr>
        <p:grpSpPr>
          <a:xfrm>
            <a:off x="8238040" y="3196633"/>
            <a:ext cx="1381531" cy="1223136"/>
            <a:chOff x="7023843" y="4190229"/>
            <a:chExt cx="1746654" cy="1933196"/>
          </a:xfrm>
        </p:grpSpPr>
        <p:pic>
          <p:nvPicPr>
            <p:cNvPr id="11" name="Picture 2">
              <a:extLst>
                <a:ext uri="{FF2B5EF4-FFF2-40B4-BE49-F238E27FC236}">
                  <a16:creationId xmlns:a16="http://schemas.microsoft.com/office/drawing/2014/main" id="{58B92E71-3F38-43BE-8858-1D758693CEF5}"/>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64574" b="95740" l="61478" r="96305">
                          <a14:foregroundMark x1="68421" y1="73879" x2="64838" y2="72085"/>
                          <a14:foregroundMark x1="65286" y1="72646" x2="65957" y2="78027"/>
                          <a14:foregroundMark x1="65286" y1="73543" x2="65062" y2="79260"/>
                          <a14:foregroundMark x1="65062" y1="75224" x2="68421" y2="76121"/>
                          <a14:foregroundMark x1="70213" y1="76121" x2="65062" y2="80942"/>
                          <a14:foregroundMark x1="69093" y1="76906" x2="65062" y2="80605"/>
                          <a14:foregroundMark x1="67973" y1="78587" x2="62374" y2="80605"/>
                          <a14:foregroundMark x1="67973" y1="80381" x2="62150" y2="81502"/>
                          <a14:foregroundMark x1="68645" y1="77803" x2="61926" y2="82063"/>
                          <a14:foregroundMark x1="63494" y1="73879" x2="64166" y2="80045"/>
                          <a14:foregroundMark x1="63718" y1="72422" x2="63718" y2="80605"/>
                          <a14:foregroundMark x1="64390" y1="70964" x2="68947" y2="73543"/>
                          <a14:foregroundMark x1="63942" y1="71525" x2="69038" y2="72982"/>
                          <a14:foregroundMark x1="64838" y1="71300" x2="70213" y2="75000"/>
                          <a14:foregroundMark x1="69093" y1="75000" x2="62822" y2="70740"/>
                          <a14:foregroundMark x1="63046" y1="70404" x2="65733" y2="71861"/>
                          <a14:foregroundMark x1="65957" y1="70964" x2="61478" y2="69619"/>
                          <a14:backgroundMark x1="70437" y1="72982" x2="70437" y2="72982"/>
                          <a14:backgroundMark x1="70661" y1="73543" x2="70661" y2="73543"/>
                          <a14:backgroundMark x1="70661" y1="73543" x2="67077" y2="70740"/>
                        </a14:backgroundRemoval>
                      </a14:imgEffect>
                    </a14:imgLayer>
                  </a14:imgProps>
                </a:ext>
                <a:ext uri="{28A0092B-C50C-407E-A947-70E740481C1C}">
                  <a14:useLocalDpi xmlns:a14="http://schemas.microsoft.com/office/drawing/2010/main" val="0"/>
                </a:ext>
              </a:extLst>
            </a:blip>
            <a:srcRect l="63525" t="61100" r="11035" b="10711"/>
            <a:stretch/>
          </p:blipFill>
          <p:spPr bwMode="auto">
            <a:xfrm>
              <a:off x="7023843" y="4190229"/>
              <a:ext cx="1746654" cy="19331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5369582B-6B6A-4073-A8EF-AC35F2956E0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a:off x="7316120" y="4611328"/>
              <a:ext cx="708580" cy="953729"/>
            </a:xfrm>
            <a:prstGeom prst="rect">
              <a:avLst/>
            </a:prstGeom>
          </p:spPr>
        </p:pic>
      </p:grpSp>
      <p:pic>
        <p:nvPicPr>
          <p:cNvPr id="15" name="Picture 14">
            <a:extLst>
              <a:ext uri="{FF2B5EF4-FFF2-40B4-BE49-F238E27FC236}">
                <a16:creationId xmlns:a16="http://schemas.microsoft.com/office/drawing/2014/main" id="{4CB273E9-8C02-4FD9-B47D-BACEC5CE73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90143" y="1699849"/>
            <a:ext cx="2108352" cy="2108352"/>
          </a:xfrm>
          <a:prstGeom prst="rect">
            <a:avLst/>
          </a:prstGeom>
        </p:spPr>
      </p:pic>
      <p:sp>
        <p:nvSpPr>
          <p:cNvPr id="4" name="Title 3">
            <a:extLst>
              <a:ext uri="{FF2B5EF4-FFF2-40B4-BE49-F238E27FC236}">
                <a16:creationId xmlns:a16="http://schemas.microsoft.com/office/drawing/2014/main" id="{6EC74D1B-CEB1-457B-820F-F97CCD081CEB}"/>
              </a:ext>
            </a:extLst>
          </p:cNvPr>
          <p:cNvSpPr>
            <a:spLocks noGrp="1"/>
          </p:cNvSpPr>
          <p:nvPr>
            <p:ph type="title"/>
          </p:nvPr>
        </p:nvSpPr>
        <p:spPr>
          <a:xfrm>
            <a:off x="472821" y="378397"/>
            <a:ext cx="3948454" cy="772673"/>
          </a:xfrm>
        </p:spPr>
        <p:txBody>
          <a:bodyPr/>
          <a:lstStyle/>
          <a:p>
            <a:r>
              <a:rPr lang="en-GB" sz="4000" dirty="0">
                <a:latin typeface="Arial" panose="020B0604020202020204" pitchFamily="34" charset="0"/>
                <a:cs typeface="Arial" panose="020B0604020202020204" pitchFamily="34" charset="0"/>
              </a:rPr>
              <a:t>Your turn: CPR</a:t>
            </a:r>
          </a:p>
        </p:txBody>
      </p:sp>
      <p:sp>
        <p:nvSpPr>
          <p:cNvPr id="13" name="Rectangle 12">
            <a:extLst>
              <a:ext uri="{FF2B5EF4-FFF2-40B4-BE49-F238E27FC236}">
                <a16:creationId xmlns:a16="http://schemas.microsoft.com/office/drawing/2014/main" id="{23B4859A-839A-4000-B54A-BD07ABACA45B}"/>
              </a:ext>
            </a:extLst>
          </p:cNvPr>
          <p:cNvSpPr>
            <a:spLocks noChangeAspect="1"/>
          </p:cNvSpPr>
          <p:nvPr/>
        </p:nvSpPr>
        <p:spPr>
          <a:xfrm>
            <a:off x="398027" y="1389997"/>
            <a:ext cx="4638663" cy="2744779"/>
          </a:xfrm>
          <a:prstGeom prst="rect">
            <a:avLst/>
          </a:prstGeom>
        </p:spPr>
        <p:txBody>
          <a:bodyPr wrap="square" lIns="94414" tIns="47207" rIns="94414" bIns="47207" anchor="t">
            <a:spAutoFit/>
          </a:bodyPr>
          <a:lstStyle/>
          <a:p>
            <a:r>
              <a:rPr lang="en-GB" sz="1200" b="1" dirty="0">
                <a:solidFill>
                  <a:schemeClr val="tx2"/>
                </a:solidFill>
                <a:latin typeface="Arial"/>
                <a:cs typeface="Arial"/>
              </a:rPr>
              <a:t>1.</a:t>
            </a:r>
            <a:r>
              <a:rPr lang="en-GB" sz="1200" b="1" dirty="0">
                <a:latin typeface="Arial"/>
                <a:cs typeface="Arial"/>
              </a:rPr>
              <a:t> </a:t>
            </a:r>
            <a:r>
              <a:rPr lang="en-GB" sz="1200" dirty="0">
                <a:latin typeface="Arial"/>
                <a:cs typeface="Arial"/>
              </a:rPr>
              <a:t>If you find someone collapsed, you should first perform a primary survey. </a:t>
            </a:r>
            <a:r>
              <a:rPr lang="en-GB" sz="1200" b="1" dirty="0">
                <a:latin typeface="Arial"/>
                <a:cs typeface="Arial"/>
              </a:rPr>
              <a:t>Do not place your face close to theirs.</a:t>
            </a:r>
            <a:r>
              <a:rPr lang="en-GB" sz="1200" dirty="0">
                <a:latin typeface="Arial"/>
                <a:cs typeface="Arial"/>
              </a:rPr>
              <a:t> </a:t>
            </a:r>
          </a:p>
          <a:p>
            <a:pPr marL="133754" indent="-133754">
              <a:buBlip>
                <a:blip r:embed="rId9"/>
              </a:buBlip>
            </a:pPr>
            <a:r>
              <a:rPr lang="en-GB" sz="1200" dirty="0">
                <a:latin typeface="Arial"/>
                <a:cs typeface="Arial"/>
              </a:rPr>
              <a:t>If you have established from this that they are unresponsive and not breathing, you should ask a helper to call 999 or 112 for emergency help while you start CPR. Ask a helper to find and bring a defibrillator, if available.</a:t>
            </a:r>
          </a:p>
          <a:p>
            <a:pPr marL="133754" indent="-133754">
              <a:buBlip>
                <a:blip r:embed="rId9"/>
              </a:buBlip>
            </a:pPr>
            <a:r>
              <a:rPr lang="en-GB" sz="1200" b="1" dirty="0">
                <a:latin typeface="Arial"/>
                <a:cs typeface="Arial"/>
              </a:rPr>
              <a:t>Ask your helper to put the phone on speaker and hold it out towards you, so they can maintain a 2m distance.</a:t>
            </a:r>
          </a:p>
          <a:p>
            <a:pPr marL="133754" indent="-133754">
              <a:buBlip>
                <a:blip r:embed="rId9"/>
              </a:buBlip>
            </a:pPr>
            <a:r>
              <a:rPr lang="en-GB" sz="1200" dirty="0">
                <a:latin typeface="Arial"/>
                <a:cs typeface="Arial"/>
              </a:rPr>
              <a:t>If you are on your own, use the hands-free speaker on a phone so you can start CPR while speaking to ambulance control.</a:t>
            </a:r>
          </a:p>
          <a:p>
            <a:pPr marL="133754" indent="-133754">
              <a:buBlip>
                <a:blip r:embed="rId9"/>
              </a:buBlip>
            </a:pPr>
            <a:r>
              <a:rPr lang="en-GB" sz="1200" dirty="0">
                <a:latin typeface="Arial"/>
                <a:cs typeface="Arial"/>
              </a:rPr>
              <a:t>Do not leave the casualty to look for a defibrillator yourself. The ambulance will bring one.</a:t>
            </a:r>
          </a:p>
          <a:p>
            <a:pPr>
              <a:spcAft>
                <a:spcPts val="469"/>
              </a:spcAft>
            </a:pPr>
            <a:endParaRPr lang="en-GB" sz="1200" dirty="0">
              <a:latin typeface="Arial" panose="020B0604020202020204" pitchFamily="34" charset="0"/>
              <a:cs typeface="Arial" panose="020B0604020202020204" pitchFamily="34" charset="0"/>
            </a:endParaRPr>
          </a:p>
          <a:p>
            <a:pPr>
              <a:spcAft>
                <a:spcPts val="469"/>
              </a:spcAft>
            </a:pPr>
            <a:endParaRPr lang="en-GB" sz="1200" dirty="0">
              <a:solidFill>
                <a:prstClr val="black"/>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7253E0C2-C8B1-4E08-BE00-140272FA331F}"/>
              </a:ext>
            </a:extLst>
          </p:cNvPr>
          <p:cNvSpPr>
            <a:spLocks noChangeAspect="1"/>
          </p:cNvSpPr>
          <p:nvPr/>
        </p:nvSpPr>
        <p:spPr>
          <a:xfrm>
            <a:off x="5855441" y="1392199"/>
            <a:ext cx="4638663" cy="2380139"/>
          </a:xfrm>
          <a:prstGeom prst="rect">
            <a:avLst/>
          </a:prstGeom>
        </p:spPr>
        <p:txBody>
          <a:bodyPr wrap="square">
            <a:spAutoFit/>
          </a:bodyPr>
          <a:lstStyle/>
          <a:p>
            <a:pPr>
              <a:spcAft>
                <a:spcPts val="469"/>
              </a:spcAft>
            </a:pPr>
            <a:r>
              <a:rPr lang="en-GB" sz="1200" b="1" dirty="0">
                <a:solidFill>
                  <a:schemeClr val="tx2"/>
                </a:solidFill>
                <a:latin typeface="Arial" panose="020B0604020202020204" pitchFamily="34" charset="0"/>
                <a:cs typeface="Arial" panose="020B0604020202020204" pitchFamily="34" charset="0"/>
              </a:rPr>
              <a:t>2</a:t>
            </a:r>
            <a:r>
              <a:rPr lang="en-GB" sz="1200" b="1" dirty="0">
                <a:solidFill>
                  <a:prstClr val="black"/>
                </a:solidFill>
                <a:latin typeface="Arial" panose="020B0604020202020204" pitchFamily="34" charset="0"/>
                <a:cs typeface="Arial" panose="020B0604020202020204" pitchFamily="34" charset="0"/>
              </a:rPr>
              <a:t>. </a:t>
            </a:r>
            <a:r>
              <a:rPr lang="en-GB" sz="1200" b="1" dirty="0">
                <a:latin typeface="Arial" panose="020B0604020202020204" pitchFamily="34" charset="0"/>
                <a:cs typeface="Arial" panose="020B0604020202020204" pitchFamily="34" charset="0"/>
              </a:rPr>
              <a:t>Before you start CPR, use a towel or piece of clothing and lay it over the mouth and nose of the casualty.</a:t>
            </a:r>
          </a:p>
          <a:p>
            <a:pPr marL="133781" indent="-133781">
              <a:spcAft>
                <a:spcPts val="469"/>
              </a:spcAft>
              <a:buBlip>
                <a:blip r:embed="rId9"/>
              </a:buBlip>
            </a:pPr>
            <a:r>
              <a:rPr lang="en-GB" sz="1200" dirty="0">
                <a:latin typeface="Arial" panose="020B0604020202020204" pitchFamily="34" charset="0"/>
                <a:cs typeface="Arial" panose="020B0604020202020204" pitchFamily="34" charset="0"/>
              </a:rPr>
              <a:t>Start CPR. Kneel by the casualty and put the heel of your hand on the middle of their chest. Put your other hand on top of the first. Interlock your fingers making sure they don't touch the ribs.</a:t>
            </a:r>
          </a:p>
          <a:p>
            <a:pPr marL="133781" indent="-133781">
              <a:spcAft>
                <a:spcPts val="469"/>
              </a:spcAft>
              <a:buBlip>
                <a:blip r:embed="rId9"/>
              </a:buBlip>
            </a:pPr>
            <a:r>
              <a:rPr lang="en-GB" sz="1200" dirty="0">
                <a:latin typeface="Arial" panose="020B0604020202020204" pitchFamily="34" charset="0"/>
                <a:cs typeface="Arial" panose="020B0604020202020204" pitchFamily="34" charset="0"/>
              </a:rPr>
              <a:t>Keep your arms straight and lean over the casualty. Press down hard, to a depth of about 5-6cm before releasing the pressure, allowing the chest to come back up.</a:t>
            </a:r>
          </a:p>
          <a:p>
            <a:pPr marL="133781" indent="-133781">
              <a:spcAft>
                <a:spcPts val="469"/>
              </a:spcAft>
              <a:buBlip>
                <a:blip r:embed="rId9"/>
              </a:buBlip>
            </a:pPr>
            <a:r>
              <a:rPr lang="en-GB" sz="1200" dirty="0">
                <a:latin typeface="Arial" panose="020B0604020202020204" pitchFamily="34" charset="0"/>
                <a:cs typeface="Arial" panose="020B0604020202020204" pitchFamily="34" charset="0"/>
              </a:rPr>
              <a:t>The beat of the song "Staying Alive" can help you keep the right speed</a:t>
            </a:r>
          </a:p>
          <a:p>
            <a:pPr marL="133781" indent="-133781">
              <a:spcAft>
                <a:spcPts val="469"/>
              </a:spcAft>
              <a:buBlip>
                <a:blip r:embed="rId9"/>
              </a:buBlip>
            </a:pPr>
            <a:r>
              <a:rPr lang="en-GB" sz="1200" b="1" dirty="0">
                <a:latin typeface="Arial" panose="020B0604020202020204" pitchFamily="34" charset="0"/>
                <a:cs typeface="Arial" panose="020B0604020202020204" pitchFamily="34" charset="0"/>
              </a:rPr>
              <a:t>Do not give rescue breaths.</a:t>
            </a:r>
            <a:endParaRPr lang="en-GB" sz="1200" dirty="0">
              <a:solidFill>
                <a:prstClr val="black"/>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D86E116D-5370-4E90-B3C6-AE67E7181E6B}"/>
              </a:ext>
            </a:extLst>
          </p:cNvPr>
          <p:cNvSpPr>
            <a:spLocks noChangeAspect="1"/>
          </p:cNvSpPr>
          <p:nvPr/>
        </p:nvSpPr>
        <p:spPr>
          <a:xfrm>
            <a:off x="398027" y="4097845"/>
            <a:ext cx="4002776" cy="1754326"/>
          </a:xfrm>
          <a:prstGeom prst="rect">
            <a:avLst/>
          </a:prstGeom>
        </p:spPr>
        <p:txBody>
          <a:bodyPr wrap="square">
            <a:spAutoFit/>
          </a:bodyPr>
          <a:lstStyle/>
          <a:p>
            <a:r>
              <a:rPr lang="en-GB" sz="1200" b="1" dirty="0">
                <a:solidFill>
                  <a:srgbClr val="007A53"/>
                </a:solidFill>
                <a:latin typeface="Arial" panose="020B0604020202020204" pitchFamily="34" charset="0"/>
                <a:cs typeface="Arial" panose="020B0604020202020204" pitchFamily="34" charset="0"/>
              </a:rPr>
              <a:t>3.</a:t>
            </a:r>
            <a:r>
              <a:rPr lang="en-GB" sz="1200" b="1" dirty="0">
                <a:solidFill>
                  <a:prstClr val="black"/>
                </a:solidFill>
                <a:latin typeface="Arial" panose="020B0604020202020204" pitchFamily="34" charset="0"/>
                <a:cs typeface="Arial" panose="020B0604020202020204" pitchFamily="34" charset="0"/>
              </a:rPr>
              <a:t> </a:t>
            </a:r>
            <a:r>
              <a:rPr lang="en-GB" sz="1200" b="1" dirty="0">
                <a:latin typeface="Arial" panose="020B0604020202020204" pitchFamily="34" charset="0"/>
                <a:cs typeface="Arial" panose="020B0604020202020204" pitchFamily="34" charset="0"/>
              </a:rPr>
              <a:t>Continue to perform CPR until:  </a:t>
            </a:r>
          </a:p>
          <a:p>
            <a:pPr marL="133781" indent="-133781">
              <a:buBlip>
                <a:blip r:embed="rId9"/>
              </a:buBlip>
            </a:pPr>
            <a:r>
              <a:rPr lang="en-GB" sz="1200" dirty="0">
                <a:latin typeface="Arial" panose="020B0604020202020204" pitchFamily="34" charset="0"/>
                <a:cs typeface="Arial" panose="020B0604020202020204" pitchFamily="34" charset="0"/>
              </a:rPr>
              <a:t>emergency help arrives and takes over  </a:t>
            </a:r>
          </a:p>
          <a:p>
            <a:pPr marL="133781" indent="-133781">
              <a:buBlip>
                <a:blip r:embed="rId9"/>
              </a:buBlip>
            </a:pPr>
            <a:r>
              <a:rPr lang="en-GB" sz="1200" dirty="0">
                <a:latin typeface="Arial" panose="020B0604020202020204" pitchFamily="34" charset="0"/>
                <a:cs typeface="Arial" panose="020B0604020202020204" pitchFamily="34" charset="0"/>
              </a:rPr>
              <a:t>the person starts showing signs of life and starts to breathe normally</a:t>
            </a:r>
          </a:p>
          <a:p>
            <a:pPr marL="133781" indent="-133781">
              <a:buBlip>
                <a:blip r:embed="rId9"/>
              </a:buBlip>
            </a:pPr>
            <a:r>
              <a:rPr lang="en-GB" sz="1200" dirty="0">
                <a:latin typeface="Arial" panose="020B0604020202020204" pitchFamily="34" charset="0"/>
                <a:cs typeface="Arial" panose="020B0604020202020204" pitchFamily="34" charset="0"/>
              </a:rPr>
              <a:t>you are too exhausted to continue (if there is a helper, you can change over every one-to-two minutes, with minimal interruptions to chest compressions)</a:t>
            </a:r>
          </a:p>
          <a:p>
            <a:pPr marL="133781" indent="-133781">
              <a:buBlip>
                <a:blip r:embed="rId9"/>
              </a:buBlip>
            </a:pPr>
            <a:r>
              <a:rPr lang="en-GB" sz="1200" dirty="0">
                <a:latin typeface="Arial" panose="020B0604020202020204" pitchFamily="34" charset="0"/>
                <a:cs typeface="Arial" panose="020B0604020202020204" pitchFamily="34" charset="0"/>
              </a:rPr>
              <a:t>a defibrillator is ready to be used.</a:t>
            </a:r>
          </a:p>
          <a:p>
            <a:pPr marL="205625" indent="-205625">
              <a:spcAft>
                <a:spcPts val="469"/>
              </a:spcAft>
            </a:pPr>
            <a:endParaRPr lang="en-GB" sz="1200" dirty="0">
              <a:solidFill>
                <a:prstClr val="black"/>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72BB3BF0-E7AC-411F-86B5-26D04D92EBDD}"/>
              </a:ext>
            </a:extLst>
          </p:cNvPr>
          <p:cNvSpPr>
            <a:spLocks noChangeAspect="1"/>
          </p:cNvSpPr>
          <p:nvPr/>
        </p:nvSpPr>
        <p:spPr>
          <a:xfrm>
            <a:off x="5900013" y="4153589"/>
            <a:ext cx="2929740" cy="1384995"/>
          </a:xfrm>
          <a:prstGeom prst="rect">
            <a:avLst/>
          </a:prstGeom>
        </p:spPr>
        <p:txBody>
          <a:bodyPr wrap="square">
            <a:spAutoFit/>
          </a:bodyPr>
          <a:lstStyle/>
          <a:p>
            <a:r>
              <a:rPr lang="en-GB" sz="1200" b="1" dirty="0">
                <a:solidFill>
                  <a:srgbClr val="007A53"/>
                </a:solidFill>
                <a:latin typeface="Arial" panose="020B0604020202020204" pitchFamily="34" charset="0"/>
                <a:cs typeface="Arial" panose="020B0604020202020204" pitchFamily="34" charset="0"/>
              </a:rPr>
              <a:t>4. </a:t>
            </a:r>
            <a:r>
              <a:rPr lang="en-GB" sz="1200" dirty="0">
                <a:latin typeface="Arial" panose="020B0604020202020204" pitchFamily="34" charset="0"/>
                <a:cs typeface="Arial" panose="020B0604020202020204" pitchFamily="34" charset="0"/>
              </a:rPr>
              <a:t>If the helper returns with a defibrillator, ask them to switch it on and follow the voice prompts while you continue with CPR.</a:t>
            </a:r>
          </a:p>
          <a:p>
            <a:r>
              <a:rPr lang="en-GB" sz="1200" b="1" dirty="0">
                <a:latin typeface="Arial" panose="020B0604020202020204" pitchFamily="34" charset="0"/>
                <a:cs typeface="Arial" panose="020B0604020202020204" pitchFamily="34" charset="0"/>
              </a:rPr>
              <a:t>Wherever possible, the helper should keep a distance of 2m.</a:t>
            </a:r>
            <a:endParaRPr lang="en-GB" sz="1200" dirty="0">
              <a:latin typeface="Arial" panose="020B0604020202020204" pitchFamily="34" charset="0"/>
              <a:cs typeface="Arial" panose="020B0604020202020204" pitchFamily="34" charset="0"/>
            </a:endParaRPr>
          </a:p>
          <a:p>
            <a:pPr marL="205625" indent="-205625">
              <a:spcAft>
                <a:spcPts val="469"/>
              </a:spcAft>
            </a:pPr>
            <a:endParaRPr lang="en-GB" sz="1200" b="1" dirty="0">
              <a:solidFill>
                <a:prstClr val="black"/>
              </a:solidFill>
              <a:latin typeface="Arial" panose="020B0604020202020204" pitchFamily="34" charset="0"/>
              <a:cs typeface="Arial" panose="020B0604020202020204" pitchFamily="34" charset="0"/>
            </a:endParaRPr>
          </a:p>
        </p:txBody>
      </p:sp>
      <p:sp>
        <p:nvSpPr>
          <p:cNvPr id="21" name="Text Placeholder 3">
            <a:extLst>
              <a:ext uri="{FF2B5EF4-FFF2-40B4-BE49-F238E27FC236}">
                <a16:creationId xmlns:a16="http://schemas.microsoft.com/office/drawing/2014/main" id="{C4AEFB55-C47F-41BB-90BD-8FBF07EB1FB5}"/>
              </a:ext>
            </a:extLst>
          </p:cNvPr>
          <p:cNvSpPr txBox="1">
            <a:spLocks/>
          </p:cNvSpPr>
          <p:nvPr/>
        </p:nvSpPr>
        <p:spPr>
          <a:xfrm>
            <a:off x="8385772" y="7154667"/>
            <a:ext cx="1841962" cy="409147"/>
          </a:xfrm>
          <a:prstGeom prst="rect">
            <a:avLst/>
          </a:prstGeom>
        </p:spPr>
        <p:txBody>
          <a:bodyPr/>
          <a:lstStyle>
            <a:lvl1pPr marL="0" indent="0" algn="l" rtl="0" eaLnBrk="1" fontAlgn="base" hangingPunct="1">
              <a:spcBef>
                <a:spcPct val="20000"/>
              </a:spcBef>
              <a:spcAft>
                <a:spcPct val="20000"/>
              </a:spcAft>
              <a:buNone/>
              <a:defRPr sz="1000" b="1" kern="1200">
                <a:solidFill>
                  <a:schemeClr val="bg1">
                    <a:lumMod val="50000"/>
                  </a:schemeClr>
                </a:solidFill>
                <a:latin typeface="+mn-lt"/>
                <a:ea typeface="MS PGothic" panose="020B0600070205080204" pitchFamily="34" charset="-128"/>
                <a:cs typeface="MS PGothic" charset="0"/>
              </a:defRPr>
            </a:lvl1pPr>
            <a:lvl2pPr marL="514194" indent="-309604" algn="l" rtl="0" eaLnBrk="1" fontAlgn="base" hangingPunct="1">
              <a:spcBef>
                <a:spcPct val="20000"/>
              </a:spcBef>
              <a:spcAft>
                <a:spcPct val="0"/>
              </a:spcAft>
              <a:buChar char="•"/>
              <a:defRPr sz="3200" kern="1200">
                <a:solidFill>
                  <a:srgbClr val="000000"/>
                </a:solidFill>
                <a:latin typeface="+mn-lt"/>
                <a:ea typeface="MS PGothic" panose="020B0600070205080204" pitchFamily="34" charset="-128"/>
                <a:cs typeface="MS PGothic" charset="0"/>
              </a:defRPr>
            </a:lvl2pPr>
            <a:lvl3pPr marL="2161789" indent="-521437" algn="l" rtl="0" eaLnBrk="1" fontAlgn="base" hangingPunct="1">
              <a:spcBef>
                <a:spcPct val="20000"/>
              </a:spcBef>
              <a:spcAft>
                <a:spcPct val="0"/>
              </a:spcAft>
              <a:buChar char="•"/>
              <a:defRPr sz="2700" kern="1200">
                <a:solidFill>
                  <a:srgbClr val="000000"/>
                </a:solidFill>
                <a:latin typeface="+mn-lt"/>
                <a:ea typeface="MS PGothic" panose="020B0600070205080204" pitchFamily="34" charset="-128"/>
                <a:cs typeface="MS PGothic" charset="0"/>
              </a:defRPr>
            </a:lvl3pPr>
            <a:lvl4pPr marL="2800912" indent="-434531" algn="l" rtl="0" eaLnBrk="1" fontAlgn="base" hangingPunct="1">
              <a:spcBef>
                <a:spcPct val="20000"/>
              </a:spcBef>
              <a:spcAft>
                <a:spcPct val="0"/>
              </a:spcAft>
              <a:buChar char="–"/>
              <a:defRPr sz="2300" kern="1200">
                <a:solidFill>
                  <a:srgbClr val="000000"/>
                </a:solidFill>
                <a:latin typeface="+mn-lt"/>
                <a:ea typeface="MS PGothic" panose="020B0600070205080204" pitchFamily="34" charset="-128"/>
                <a:cs typeface="MS PGothic" charset="0"/>
              </a:defRPr>
            </a:lvl4pPr>
            <a:lvl5pPr marL="3440033" indent="-434531" algn="l" rtl="0" eaLnBrk="1" fontAlgn="base" hangingPunct="1">
              <a:spcBef>
                <a:spcPct val="20000"/>
              </a:spcBef>
              <a:spcAft>
                <a:spcPct val="0"/>
              </a:spcAft>
              <a:buChar char="»"/>
              <a:defRPr sz="2300" kern="1200">
                <a:solidFill>
                  <a:srgbClr val="000000"/>
                </a:solidFill>
                <a:latin typeface="+mn-lt"/>
                <a:ea typeface="MS PGothic" panose="020B0600070205080204" pitchFamily="34" charset="-128"/>
                <a:cs typeface="MS PGothic" charset="0"/>
              </a:defRPr>
            </a:lvl5pPr>
            <a:lvl6pPr marL="2867901"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6pPr>
            <a:lvl7pPr marL="3389338"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7pPr>
            <a:lvl8pPr marL="3910775"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8pPr>
            <a:lvl9pPr marL="4432211"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9pPr>
          </a:lstStyle>
          <a:p>
            <a:r>
              <a:rPr lang="en-GB" b="0">
                <a:latin typeface="Arial" panose="020B0604020202020204" pitchFamily="34" charset="0"/>
                <a:cs typeface="Arial" panose="020B0604020202020204" pitchFamily="34" charset="0"/>
              </a:rPr>
              <a:t>KS4 </a:t>
            </a:r>
            <a:r>
              <a:rPr lang="en-GB" b="0" dirty="0">
                <a:latin typeface="Arial" panose="020B0604020202020204" pitchFamily="34" charset="0"/>
                <a:cs typeface="Arial" panose="020B0604020202020204" pitchFamily="34" charset="0"/>
              </a:rPr>
              <a:t>– Basic Life Support</a:t>
            </a:r>
          </a:p>
        </p:txBody>
      </p:sp>
      <p:sp>
        <p:nvSpPr>
          <p:cNvPr id="22" name="TextBox 21">
            <a:extLst>
              <a:ext uri="{FF2B5EF4-FFF2-40B4-BE49-F238E27FC236}">
                <a16:creationId xmlns:a16="http://schemas.microsoft.com/office/drawing/2014/main" id="{F0048A1C-2A1D-4C46-8DB0-6D510E8CBCAE}"/>
              </a:ext>
            </a:extLst>
          </p:cNvPr>
          <p:cNvSpPr txBox="1"/>
          <p:nvPr/>
        </p:nvSpPr>
        <p:spPr>
          <a:xfrm>
            <a:off x="472821" y="6649606"/>
            <a:ext cx="6576673" cy="553998"/>
          </a:xfrm>
          <a:prstGeom prst="rect">
            <a:avLst/>
          </a:prstGeom>
          <a:solidFill>
            <a:schemeClr val="accent3"/>
          </a:solidFill>
        </p:spPr>
        <p:txBody>
          <a:bodyPr wrap="square" rtlCol="0">
            <a:spAutoFit/>
          </a:bodyPr>
          <a:lstStyle/>
          <a:p>
            <a:r>
              <a:rPr lang="en-GB" sz="1000" b="1" dirty="0">
                <a:solidFill>
                  <a:schemeClr val="bg1"/>
                </a:solidFill>
                <a:latin typeface="Arial" panose="020B0604020202020204" pitchFamily="34" charset="0"/>
                <a:cs typeface="Arial" panose="020B0604020202020204" pitchFamily="34" charset="0"/>
              </a:rPr>
              <a:t>NEVER do this on someone if they are responsive! At this time please do not put your face next to theirs to check for breathing, instead only look carefully for the chest rising and falling. When giving CPR place a cloth over the face of the casualty </a:t>
            </a:r>
          </a:p>
        </p:txBody>
      </p:sp>
    </p:spTree>
    <p:extLst>
      <p:ext uri="{BB962C8B-B14F-4D97-AF65-F5344CB8AC3E}">
        <p14:creationId xmlns:p14="http://schemas.microsoft.com/office/powerpoint/2010/main" val="183045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JA school 2019">
  <a:themeElements>
    <a:clrScheme name="SJA 2017">
      <a:dk1>
        <a:sysClr val="windowText" lastClr="000000"/>
      </a:dk1>
      <a:lt1>
        <a:srgbClr val="FFFFFF"/>
      </a:lt1>
      <a:dk2>
        <a:srgbClr val="007A53"/>
      </a:dk2>
      <a:lt2>
        <a:srgbClr val="97999B"/>
      </a:lt2>
      <a:accent1>
        <a:srgbClr val="000000"/>
      </a:accent1>
      <a:accent2>
        <a:srgbClr val="007A53"/>
      </a:accent2>
      <a:accent3>
        <a:srgbClr val="009F4D"/>
      </a:accent3>
      <a:accent4>
        <a:srgbClr val="E1E000"/>
      </a:accent4>
      <a:accent5>
        <a:srgbClr val="97999B"/>
      </a:accent5>
      <a:accent6>
        <a:srgbClr val="FFFFFF"/>
      </a:accent6>
      <a:hlink>
        <a:srgbClr val="007A53"/>
      </a:hlink>
      <a:folHlink>
        <a:srgbClr val="E1E000"/>
      </a:folHlink>
    </a:clrScheme>
    <a:fontScheme name="Custom 1">
      <a:majorFont>
        <a:latin typeface="Whitney black"/>
        <a:ea typeface=""/>
        <a:cs typeface=""/>
      </a:majorFont>
      <a:minorFont>
        <a:latin typeface="Whitney blac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JA school 2019" id="{93DD100B-3261-4E14-889B-72ED725757CE}" vid="{B992D8A7-610C-47D9-89AB-C72B165D43FB}"/>
    </a:ext>
  </a:ext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12A60EA17AA44DBC0844B313E2D1EB" ma:contentTypeVersion="11" ma:contentTypeDescription="Create a new document." ma:contentTypeScope="" ma:versionID="2df5e63ba805a70554455aa7d6b58d1d">
  <xsd:schema xmlns:xsd="http://www.w3.org/2001/XMLSchema" xmlns:xs="http://www.w3.org/2001/XMLSchema" xmlns:p="http://schemas.microsoft.com/office/2006/metadata/properties" xmlns:ns2="565d540a-4d5f-4e77-a6c3-71f6088114ec" xmlns:ns3="f6d2e8d7-98aa-4ac7-8aae-21bdcb34a35d" targetNamespace="http://schemas.microsoft.com/office/2006/metadata/properties" ma:root="true" ma:fieldsID="fba2bff40bfa7f1a1f2deb34ddcb197a" ns2:_="" ns3:_="">
    <xsd:import namespace="565d540a-4d5f-4e77-a6c3-71f6088114ec"/>
    <xsd:import namespace="f6d2e8d7-98aa-4ac7-8aae-21bdcb34a35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5d540a-4d5f-4e77-a6c3-71f6088114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d2e8d7-98aa-4ac7-8aae-21bdcb34a35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C10DED-7EFD-4C38-AE6F-7CFCCE2FDDF4}"/>
</file>

<file path=customXml/itemProps2.xml><?xml version="1.0" encoding="utf-8"?>
<ds:datastoreItem xmlns:ds="http://schemas.openxmlformats.org/officeDocument/2006/customXml" ds:itemID="{7B356857-60FC-43CF-97BC-4174ECF6D558}">
  <ds:schemaRefs>
    <ds:schemaRef ds:uri="http://purl.org/dc/terms/"/>
    <ds:schemaRef ds:uri="f6d2e8d7-98aa-4ac7-8aae-21bdcb34a35d"/>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565d540a-4d5f-4e77-a6c3-71f6088114ec"/>
    <ds:schemaRef ds:uri="http://www.w3.org/XML/1998/namespace"/>
    <ds:schemaRef ds:uri="http://purl.org/dc/dcmitype/"/>
  </ds:schemaRefs>
</ds:datastoreItem>
</file>

<file path=customXml/itemProps3.xml><?xml version="1.0" encoding="utf-8"?>
<ds:datastoreItem xmlns:ds="http://schemas.openxmlformats.org/officeDocument/2006/customXml" ds:itemID="{74739431-B1D1-4D69-8D6E-45AB348436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SJA school 2019</Template>
  <TotalTime>98</TotalTime>
  <Words>850</Words>
  <Application>Microsoft Office PowerPoint</Application>
  <PresentationFormat>Custom</PresentationFormat>
  <Paragraphs>65</Paragraphs>
  <Slides>3</Slides>
  <Notes>3</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0</vt:i4>
      </vt:variant>
      <vt:variant>
        <vt:lpstr>Slide Titles</vt:lpstr>
      </vt:variant>
      <vt:variant>
        <vt:i4>3</vt:i4>
      </vt:variant>
    </vt:vector>
  </HeadingPairs>
  <TitlesOfParts>
    <vt:vector size="10" baseType="lpstr">
      <vt:lpstr>Arial</vt:lpstr>
      <vt:lpstr>Calibri</vt:lpstr>
      <vt:lpstr>Times</vt:lpstr>
      <vt:lpstr>Whitney black</vt:lpstr>
      <vt:lpstr>Wingdings 3</vt:lpstr>
      <vt:lpstr>SJA school 2019</vt:lpstr>
      <vt:lpstr>Custom Design</vt:lpstr>
      <vt:lpstr>Your turn: Primary survey</vt:lpstr>
      <vt:lpstr>Your turn: Recovery position</vt:lpstr>
      <vt:lpstr>Your turn: CPR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turn   primary survey</dc:title>
  <dc:creator>Beth Elger;Isobel.Kearl@sja.org.uk</dc:creator>
  <cp:lastModifiedBy>Jodie Walsh2</cp:lastModifiedBy>
  <cp:revision>22</cp:revision>
  <dcterms:created xsi:type="dcterms:W3CDTF">2019-04-02T08:48:24Z</dcterms:created>
  <dcterms:modified xsi:type="dcterms:W3CDTF">2021-03-01T13:35:10Z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0x010100EE12A60EA17AA44DBC0844B313E2D1EB</vt:lpwstr>
  </property>
  <property fmtid="{D5CDD505-2E9C-101B-9397-08002B2CF9AE}" pid="3" name="AuthorIds_UIVersion_512">
    <vt:lpwstr>3</vt:lpwstr>
  </property>
  <property fmtid="{D5CDD505-2E9C-101B-9397-08002B2CF9AE}" pid="4" name="Order">
    <vt:r8>40548600</vt:r8>
  </property>
  <property fmtid="{D5CDD505-2E9C-101B-9397-08002B2CF9AE}" pid="5" name="ComplianceAssetId">
    <vt:lpwstr/>
  </property>
  <property fmtid="{D5CDD505-2E9C-101B-9397-08002B2CF9AE}" pid="6" name="xd_Signature">
    <vt:bool>false</vt:bool>
  </property>
  <property fmtid="{D5CDD505-2E9C-101B-9397-08002B2CF9AE}" pid="7" name="xd_ProgID">
    <vt:lpwstr/>
  </property>
  <property fmtid="{D5CDD505-2E9C-101B-9397-08002B2CF9AE}" pid="8" name="_SourceUrl">
    <vt:lpwstr/>
  </property>
  <property fmtid="{D5CDD505-2E9C-101B-9397-08002B2CF9AE}" pid="9" name="_SharedFileIndex">
    <vt:lpwstr/>
  </property>
  <property fmtid="{D5CDD505-2E9C-101B-9397-08002B2CF9AE}" pid="10" name="TemplateUrl">
    <vt:lpwstr/>
  </property>
</Properties>
</file>