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notesSlides/notesSlide2.xml" ContentType="application/vnd.openxmlformats-officedocument.presentationml.notesSlide+xml"/>
  <Override PartName="/ppt/tags/tag5.xml" ContentType="application/vnd.openxmlformats-officedocument.presentationml.tags+xml"/>
  <Override PartName="/ppt/notesSlides/notesSlide3.xml" ContentType="application/vnd.openxmlformats-officedocument.presentationml.notesSlide+xml"/>
  <Override PartName="/ppt/tags/tag6.xml" ContentType="application/vnd.openxmlformats-officedocument.presentationml.tags+xml"/>
  <Override PartName="/ppt/notesSlides/notesSlide4.xml" ContentType="application/vnd.openxmlformats-officedocument.presentationml.notesSlide+xml"/>
  <Override PartName="/ppt/tags/tag7.xml" ContentType="application/vnd.openxmlformats-officedocument.presentationml.tags+xml"/>
  <Override PartName="/ppt/notesSlides/notesSlide5.xml" ContentType="application/vnd.openxmlformats-officedocument.presentationml.notesSlide+xml"/>
  <Override PartName="/ppt/tags/tag8.xml" ContentType="application/vnd.openxmlformats-officedocument.presentationml.tags+xml"/>
  <Override PartName="/ppt/notesSlides/notesSlide6.xml" ContentType="application/vnd.openxmlformats-officedocument.presentationml.notesSlide+xml"/>
  <Override PartName="/ppt/tags/tag9.xml" ContentType="application/vnd.openxmlformats-officedocument.presentationml.tags+xml"/>
  <Override PartName="/ppt/notesSlides/notesSlide7.xml" ContentType="application/vnd.openxmlformats-officedocument.presentationml.notesSlide+xml"/>
  <Override PartName="/ppt/tags/tag10.xml" ContentType="application/vnd.openxmlformats-officedocument.presentationml.tags+xml"/>
  <Override PartName="/ppt/notesSlides/notesSlide8.xml" ContentType="application/vnd.openxmlformats-officedocument.presentationml.notesSlide+xml"/>
  <Override PartName="/ppt/tags/tag11.xml" ContentType="application/vnd.openxmlformats-officedocument.presentationml.tags+xml"/>
  <Override PartName="/ppt/notesSlides/notesSlide9.xml" ContentType="application/vnd.openxmlformats-officedocument.presentationml.notesSlide+xml"/>
  <Override PartName="/ppt/tags/tag12.xml" ContentType="application/vnd.openxmlformats-officedocument.presentationml.tags+xml"/>
  <Override PartName="/ppt/notesSlides/notesSlide10.xml" ContentType="application/vnd.openxmlformats-officedocument.presentationml.notesSlide+xml"/>
  <Override PartName="/ppt/tags/tag13.xml" ContentType="application/vnd.openxmlformats-officedocument.presentationml.tags+xml"/>
  <Override PartName="/ppt/notesSlides/notesSlide11.xml" ContentType="application/vnd.openxmlformats-officedocument.presentationml.notesSlide+xml"/>
  <Override PartName="/ppt/tags/tag14.xml" ContentType="application/vnd.openxmlformats-officedocument.presentationml.tags+xml"/>
  <Override PartName="/ppt/notesSlides/notesSlide12.xml" ContentType="application/vnd.openxmlformats-officedocument.presentationml.notesSlide+xml"/>
  <Override PartName="/ppt/tags/tag15.xml" ContentType="application/vnd.openxmlformats-officedocument.presentationml.tags+xml"/>
  <Override PartName="/ppt/notesSlides/notesSlide13.xml" ContentType="application/vnd.openxmlformats-officedocument.presentationml.notesSlide+xml"/>
  <Override PartName="/ppt/tags/tag16.xml" ContentType="application/vnd.openxmlformats-officedocument.presentationml.tags+xml"/>
  <Override PartName="/ppt/notesSlides/notesSlide14.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0" r:id="rId4"/>
    <p:sldMasterId id="2147483731" r:id="rId5"/>
  </p:sldMasterIdLst>
  <p:notesMasterIdLst>
    <p:notesMasterId r:id="rId22"/>
  </p:notesMasterIdLst>
  <p:handoutMasterIdLst>
    <p:handoutMasterId r:id="rId23"/>
  </p:handoutMasterIdLst>
  <p:sldIdLst>
    <p:sldId id="295" r:id="rId6"/>
    <p:sldId id="301" r:id="rId7"/>
    <p:sldId id="919" r:id="rId8"/>
    <p:sldId id="296" r:id="rId9"/>
    <p:sldId id="851" r:id="rId10"/>
    <p:sldId id="915" r:id="rId11"/>
    <p:sldId id="916" r:id="rId12"/>
    <p:sldId id="853" r:id="rId13"/>
    <p:sldId id="854" r:id="rId14"/>
    <p:sldId id="863" r:id="rId15"/>
    <p:sldId id="860" r:id="rId16"/>
    <p:sldId id="914" r:id="rId17"/>
    <p:sldId id="917" r:id="rId18"/>
    <p:sldId id="850" r:id="rId19"/>
    <p:sldId id="755" r:id="rId20"/>
    <p:sldId id="857" r:id="rId21"/>
  </p:sldIdLst>
  <p:sldSz cx="12192000" cy="6858000"/>
  <p:notesSz cx="6888163" cy="10020300"/>
  <p:custDataLst>
    <p:tags r:id="rId2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92106178-E81A-4264-A3A4-68DA08A4B80B}">
          <p14:sldIdLst>
            <p14:sldId id="295"/>
            <p14:sldId id="301"/>
            <p14:sldId id="919"/>
            <p14:sldId id="296"/>
            <p14:sldId id="851"/>
            <p14:sldId id="915"/>
            <p14:sldId id="916"/>
            <p14:sldId id="853"/>
            <p14:sldId id="854"/>
            <p14:sldId id="863"/>
            <p14:sldId id="860"/>
            <p14:sldId id="914"/>
            <p14:sldId id="917"/>
            <p14:sldId id="850"/>
            <p14:sldId id="755"/>
            <p14:sldId id="857"/>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vie Slade" initials="SS" lastIdx="11" clrIdx="0"/>
  <p:cmAuthor id="2" name="Emma Smart" initials="ES" lastIdx="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DFD2"/>
    <a:srgbClr val="009F53"/>
    <a:srgbClr val="97999B"/>
    <a:srgbClr val="007A53"/>
    <a:srgbClr val="E2E001"/>
    <a:srgbClr val="F2B800"/>
    <a:srgbClr val="EEB5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20922D4-8B9C-45FD-9116-89A7212E70F8}" v="1" dt="2023-11-27T15:24:39.26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645" autoAdjust="0"/>
    <p:restoredTop sz="85290" autoAdjust="0"/>
  </p:normalViewPr>
  <p:slideViewPr>
    <p:cSldViewPr snapToGrid="0">
      <p:cViewPr varScale="1">
        <p:scale>
          <a:sx n="97" d="100"/>
          <a:sy n="97" d="100"/>
        </p:scale>
        <p:origin x="84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gs" Target="tags/tag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handoutMaster" Target="handoutMasters/handoutMaster1.xml"/><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ily Hubbard" userId="S::emily.hubbard@sja.org.uk::1d4a9d99-d5ce-44ef-95ca-ec6a92907a60" providerId="AD" clId="Web-{76CEB7DB-0503-45CA-B6A3-57C247845488}"/>
    <pc:docChg chg="modSld">
      <pc:chgData name="Emily Hubbard" userId="S::emily.hubbard@sja.org.uk::1d4a9d99-d5ce-44ef-95ca-ec6a92907a60" providerId="AD" clId="Web-{76CEB7DB-0503-45CA-B6A3-57C247845488}" dt="2022-12-16T13:42:58.194" v="55" actId="14100"/>
      <pc:docMkLst>
        <pc:docMk/>
      </pc:docMkLst>
      <pc:sldChg chg="modSp">
        <pc:chgData name="Emily Hubbard" userId="S::emily.hubbard@sja.org.uk::1d4a9d99-d5ce-44ef-95ca-ec6a92907a60" providerId="AD" clId="Web-{76CEB7DB-0503-45CA-B6A3-57C247845488}" dt="2022-12-16T13:41:58.018" v="15" actId="14100"/>
        <pc:sldMkLst>
          <pc:docMk/>
          <pc:sldMk cId="907891355" sldId="295"/>
        </pc:sldMkLst>
        <pc:spChg chg="mod">
          <ac:chgData name="Emily Hubbard" userId="S::emily.hubbard@sja.org.uk::1d4a9d99-d5ce-44ef-95ca-ec6a92907a60" providerId="AD" clId="Web-{76CEB7DB-0503-45CA-B6A3-57C247845488}" dt="2022-12-16T13:41:58.018" v="15" actId="14100"/>
          <ac:spMkLst>
            <pc:docMk/>
            <pc:sldMk cId="907891355" sldId="295"/>
            <ac:spMk id="7" creationId="{6E8107F4-76D1-F8B6-A32B-6C3519386517}"/>
          </ac:spMkLst>
        </pc:spChg>
      </pc:sldChg>
      <pc:sldChg chg="addSp delSp modSp">
        <pc:chgData name="Emily Hubbard" userId="S::emily.hubbard@sja.org.uk::1d4a9d99-d5ce-44ef-95ca-ec6a92907a60" providerId="AD" clId="Web-{76CEB7DB-0503-45CA-B6A3-57C247845488}" dt="2022-12-16T13:42:24.754" v="36"/>
        <pc:sldMkLst>
          <pc:docMk/>
          <pc:sldMk cId="4070990076" sldId="296"/>
        </pc:sldMkLst>
        <pc:spChg chg="add del mod">
          <ac:chgData name="Emily Hubbard" userId="S::emily.hubbard@sja.org.uk::1d4a9d99-d5ce-44ef-95ca-ec6a92907a60" providerId="AD" clId="Web-{76CEB7DB-0503-45CA-B6A3-57C247845488}" dt="2022-12-16T13:42:21.176" v="33"/>
          <ac:spMkLst>
            <pc:docMk/>
            <pc:sldMk cId="4070990076" sldId="296"/>
            <ac:spMk id="4" creationId="{7597C990-983C-07B3-43A2-EA97AC9D4923}"/>
          </ac:spMkLst>
        </pc:spChg>
        <pc:spChg chg="add del mod">
          <ac:chgData name="Emily Hubbard" userId="S::emily.hubbard@sja.org.uk::1d4a9d99-d5ce-44ef-95ca-ec6a92907a60" providerId="AD" clId="Web-{76CEB7DB-0503-45CA-B6A3-57C247845488}" dt="2022-12-16T13:42:23.801" v="35"/>
          <ac:spMkLst>
            <pc:docMk/>
            <pc:sldMk cId="4070990076" sldId="296"/>
            <ac:spMk id="6" creationId="{0D54052A-E5FB-EAF4-333F-6D9711887909}"/>
          </ac:spMkLst>
        </pc:spChg>
        <pc:spChg chg="del mod">
          <ac:chgData name="Emily Hubbard" userId="S::emily.hubbard@sja.org.uk::1d4a9d99-d5ce-44ef-95ca-ec6a92907a60" providerId="AD" clId="Web-{76CEB7DB-0503-45CA-B6A3-57C247845488}" dt="2022-12-16T13:42:21.879" v="34"/>
          <ac:spMkLst>
            <pc:docMk/>
            <pc:sldMk cId="4070990076" sldId="296"/>
            <ac:spMk id="8" creationId="{406EF788-90F9-2BFD-71B8-F67C74510187}"/>
          </ac:spMkLst>
        </pc:spChg>
        <pc:spChg chg="add mod">
          <ac:chgData name="Emily Hubbard" userId="S::emily.hubbard@sja.org.uk::1d4a9d99-d5ce-44ef-95ca-ec6a92907a60" providerId="AD" clId="Web-{76CEB7DB-0503-45CA-B6A3-57C247845488}" dt="2022-12-16T13:42:24.754" v="36"/>
          <ac:spMkLst>
            <pc:docMk/>
            <pc:sldMk cId="4070990076" sldId="296"/>
            <ac:spMk id="10" creationId="{DAB63B02-E62E-581F-30BC-B95BCF58956B}"/>
          </ac:spMkLst>
        </pc:spChg>
      </pc:sldChg>
      <pc:sldChg chg="modSp">
        <pc:chgData name="Emily Hubbard" userId="S::emily.hubbard@sja.org.uk::1d4a9d99-d5ce-44ef-95ca-ec6a92907a60" providerId="AD" clId="Web-{76CEB7DB-0503-45CA-B6A3-57C247845488}" dt="2022-12-16T13:42:12.941" v="29" actId="14100"/>
        <pc:sldMkLst>
          <pc:docMk/>
          <pc:sldMk cId="3981157455" sldId="301"/>
        </pc:sldMkLst>
        <pc:spChg chg="mod">
          <ac:chgData name="Emily Hubbard" userId="S::emily.hubbard@sja.org.uk::1d4a9d99-d5ce-44ef-95ca-ec6a92907a60" providerId="AD" clId="Web-{76CEB7DB-0503-45CA-B6A3-57C247845488}" dt="2022-12-16T13:42:12.941" v="29" actId="14100"/>
          <ac:spMkLst>
            <pc:docMk/>
            <pc:sldMk cId="3981157455" sldId="301"/>
            <ac:spMk id="6" creationId="{C69B47ED-0BFA-0D11-DBD9-A371B35DB884}"/>
          </ac:spMkLst>
        </pc:spChg>
      </pc:sldChg>
      <pc:sldChg chg="modSp">
        <pc:chgData name="Emily Hubbard" userId="S::emily.hubbard@sja.org.uk::1d4a9d99-d5ce-44ef-95ca-ec6a92907a60" providerId="AD" clId="Web-{76CEB7DB-0503-45CA-B6A3-57C247845488}" dt="2022-12-16T13:42:58.194" v="55" actId="14100"/>
        <pc:sldMkLst>
          <pc:docMk/>
          <pc:sldMk cId="1801521897" sldId="850"/>
        </pc:sldMkLst>
        <pc:spChg chg="mod">
          <ac:chgData name="Emily Hubbard" userId="S::emily.hubbard@sja.org.uk::1d4a9d99-d5ce-44ef-95ca-ec6a92907a60" providerId="AD" clId="Web-{76CEB7DB-0503-45CA-B6A3-57C247845488}" dt="2022-12-16T13:42:58.194" v="55" actId="14100"/>
          <ac:spMkLst>
            <pc:docMk/>
            <pc:sldMk cId="1801521897" sldId="850"/>
            <ac:spMk id="6" creationId="{C69B47ED-0BFA-0D11-DBD9-A371B35DB884}"/>
          </ac:spMkLst>
        </pc:spChg>
      </pc:sldChg>
      <pc:sldChg chg="delSp modSp">
        <pc:chgData name="Emily Hubbard" userId="S::emily.hubbard@sja.org.uk::1d4a9d99-d5ce-44ef-95ca-ec6a92907a60" providerId="AD" clId="Web-{76CEB7DB-0503-45CA-B6A3-57C247845488}" dt="2022-12-16T13:42:40.396" v="47"/>
        <pc:sldMkLst>
          <pc:docMk/>
          <pc:sldMk cId="3300445984" sldId="916"/>
        </pc:sldMkLst>
        <pc:spChg chg="mod">
          <ac:chgData name="Emily Hubbard" userId="S::emily.hubbard@sja.org.uk::1d4a9d99-d5ce-44ef-95ca-ec6a92907a60" providerId="AD" clId="Web-{76CEB7DB-0503-45CA-B6A3-57C247845488}" dt="2022-12-16T13:42:38.302" v="46" actId="20577"/>
          <ac:spMkLst>
            <pc:docMk/>
            <pc:sldMk cId="3300445984" sldId="916"/>
            <ac:spMk id="2" creationId="{22AD4A3C-5365-9424-A5E3-C4049354DEE5}"/>
          </ac:spMkLst>
        </pc:spChg>
        <pc:picChg chg="del">
          <ac:chgData name="Emily Hubbard" userId="S::emily.hubbard@sja.org.uk::1d4a9d99-d5ce-44ef-95ca-ec6a92907a60" providerId="AD" clId="Web-{76CEB7DB-0503-45CA-B6A3-57C247845488}" dt="2022-12-16T13:42:40.396" v="47"/>
          <ac:picMkLst>
            <pc:docMk/>
            <pc:sldMk cId="3300445984" sldId="916"/>
            <ac:picMk id="11" creationId="{F2A3CEE7-23C3-4BCD-749F-13F4919CB8FE}"/>
          </ac:picMkLst>
        </pc:picChg>
      </pc:sldChg>
    </pc:docChg>
  </pc:docChgLst>
  <pc:docChgLst>
    <pc:chgData name="Emily Hubbard" userId="1d4a9d99-d5ce-44ef-95ca-ec6a92907a60" providerId="ADAL" clId="{7346393F-DC44-444F-A61C-7B4D7A3AE7E7}"/>
    <pc:docChg chg="custSel modSld replTag delTag">
      <pc:chgData name="Emily Hubbard" userId="1d4a9d99-d5ce-44ef-95ca-ec6a92907a60" providerId="ADAL" clId="{7346393F-DC44-444F-A61C-7B4D7A3AE7E7}" dt="2023-04-27T16:42:19.420" v="236"/>
      <pc:docMkLst>
        <pc:docMk/>
      </pc:docMkLst>
      <pc:sldChg chg="replTag delTag">
        <pc:chgData name="Emily Hubbard" userId="1d4a9d99-d5ce-44ef-95ca-ec6a92907a60" providerId="ADAL" clId="{7346393F-DC44-444F-A61C-7B4D7A3AE7E7}" dt="2023-04-27T16:42:00.692" v="222"/>
        <pc:sldMkLst>
          <pc:docMk/>
          <pc:sldMk cId="907891355" sldId="295"/>
        </pc:sldMkLst>
      </pc:sldChg>
      <pc:sldChg chg="addSp delSp modSp mod replTag delTag">
        <pc:chgData name="Emily Hubbard" userId="1d4a9d99-d5ce-44ef-95ca-ec6a92907a60" providerId="ADAL" clId="{7346393F-DC44-444F-A61C-7B4D7A3AE7E7}" dt="2023-04-17T14:29:09.299" v="72" actId="478"/>
        <pc:sldMkLst>
          <pc:docMk/>
          <pc:sldMk cId="4070990076" sldId="296"/>
        </pc:sldMkLst>
        <pc:spChg chg="mod">
          <ac:chgData name="Emily Hubbard" userId="1d4a9d99-d5ce-44ef-95ca-ec6a92907a60" providerId="ADAL" clId="{7346393F-DC44-444F-A61C-7B4D7A3AE7E7}" dt="2023-04-17T14:28:56.245" v="45" actId="1035"/>
          <ac:spMkLst>
            <pc:docMk/>
            <pc:sldMk cId="4070990076" sldId="296"/>
            <ac:spMk id="2" creationId="{9CB9D45D-18DC-14C1-EEFE-D7FC7EDA7AF9}"/>
          </ac:spMkLst>
        </pc:spChg>
        <pc:spChg chg="add mod ord">
          <ac:chgData name="Emily Hubbard" userId="1d4a9d99-d5ce-44ef-95ca-ec6a92907a60" providerId="ADAL" clId="{7346393F-DC44-444F-A61C-7B4D7A3AE7E7}" dt="2023-04-17T14:28:29.513" v="21" actId="171"/>
          <ac:spMkLst>
            <pc:docMk/>
            <pc:sldMk cId="4070990076" sldId="296"/>
            <ac:spMk id="4" creationId="{5DC523EA-3C1E-725D-9B6D-68ED01476728}"/>
          </ac:spMkLst>
        </pc:spChg>
        <pc:spChg chg="add del mod">
          <ac:chgData name="Emily Hubbard" userId="1d4a9d99-d5ce-44ef-95ca-ec6a92907a60" providerId="ADAL" clId="{7346393F-DC44-444F-A61C-7B4D7A3AE7E7}" dt="2023-04-17T14:29:09.299" v="72" actId="478"/>
          <ac:spMkLst>
            <pc:docMk/>
            <pc:sldMk cId="4070990076" sldId="296"/>
            <ac:spMk id="5" creationId="{C4C1527C-931F-7E9D-AEF0-A9205A5FB63E}"/>
          </ac:spMkLst>
        </pc:spChg>
        <pc:spChg chg="mod">
          <ac:chgData name="Emily Hubbard" userId="1d4a9d99-d5ce-44ef-95ca-ec6a92907a60" providerId="ADAL" clId="{7346393F-DC44-444F-A61C-7B4D7A3AE7E7}" dt="2023-04-17T14:28:56.245" v="45" actId="1035"/>
          <ac:spMkLst>
            <pc:docMk/>
            <pc:sldMk cId="4070990076" sldId="296"/>
            <ac:spMk id="7" creationId="{3E2A30D4-16FF-7CED-D16C-1D76817EF764}"/>
          </ac:spMkLst>
        </pc:spChg>
      </pc:sldChg>
      <pc:sldChg chg="addSp modSp mod replTag delTag">
        <pc:chgData name="Emily Hubbard" userId="1d4a9d99-d5ce-44ef-95ca-ec6a92907a60" providerId="ADAL" clId="{7346393F-DC44-444F-A61C-7B4D7A3AE7E7}" dt="2023-04-17T14:28:22.938" v="8" actId="2085"/>
        <pc:sldMkLst>
          <pc:docMk/>
          <pc:sldMk cId="3981157455" sldId="301"/>
        </pc:sldMkLst>
        <pc:spChg chg="add mod">
          <ac:chgData name="Emily Hubbard" userId="1d4a9d99-d5ce-44ef-95ca-ec6a92907a60" providerId="ADAL" clId="{7346393F-DC44-444F-A61C-7B4D7A3AE7E7}" dt="2023-04-17T14:28:22.938" v="8" actId="2085"/>
          <ac:spMkLst>
            <pc:docMk/>
            <pc:sldMk cId="3981157455" sldId="301"/>
            <ac:spMk id="2" creationId="{9FD25A2D-6E72-BF1C-538A-D69F5CFC8ED3}"/>
          </ac:spMkLst>
        </pc:spChg>
      </pc:sldChg>
      <pc:sldChg chg="addSp modSp modTransition replTag delTag">
        <pc:chgData name="Emily Hubbard" userId="1d4a9d99-d5ce-44ef-95ca-ec6a92907a60" providerId="ADAL" clId="{7346393F-DC44-444F-A61C-7B4D7A3AE7E7}" dt="2023-04-17T14:31:25.900" v="190"/>
        <pc:sldMkLst>
          <pc:docMk/>
          <pc:sldMk cId="3712363524" sldId="755"/>
        </pc:sldMkLst>
        <pc:spChg chg="add mod">
          <ac:chgData name="Emily Hubbard" userId="1d4a9d99-d5ce-44ef-95ca-ec6a92907a60" providerId="ADAL" clId="{7346393F-DC44-444F-A61C-7B4D7A3AE7E7}" dt="2023-04-17T14:31:20.598" v="177"/>
          <ac:spMkLst>
            <pc:docMk/>
            <pc:sldMk cId="3712363524" sldId="755"/>
            <ac:spMk id="6" creationId="{8191381D-AD8D-C89B-9BD1-F17C80480720}"/>
          </ac:spMkLst>
        </pc:spChg>
      </pc:sldChg>
      <pc:sldChg chg="addSp modSp mod modTransition replTag delTag">
        <pc:chgData name="Emily Hubbard" userId="1d4a9d99-d5ce-44ef-95ca-ec6a92907a60" providerId="ADAL" clId="{7346393F-DC44-444F-A61C-7B4D7A3AE7E7}" dt="2023-04-17T14:31:25.900" v="190"/>
        <pc:sldMkLst>
          <pc:docMk/>
          <pc:sldMk cId="1801521897" sldId="850"/>
        </pc:sldMkLst>
        <pc:spChg chg="mod">
          <ac:chgData name="Emily Hubbard" userId="1d4a9d99-d5ce-44ef-95ca-ec6a92907a60" providerId="ADAL" clId="{7346393F-DC44-444F-A61C-7B4D7A3AE7E7}" dt="2023-04-17T14:31:04.157" v="173" actId="1076"/>
          <ac:spMkLst>
            <pc:docMk/>
            <pc:sldMk cId="1801521897" sldId="850"/>
            <ac:spMk id="2" creationId="{9CB9D45D-18DC-14C1-EEFE-D7FC7EDA7AF9}"/>
          </ac:spMkLst>
        </pc:spChg>
        <pc:spChg chg="add mod ord">
          <ac:chgData name="Emily Hubbard" userId="1d4a9d99-d5ce-44ef-95ca-ec6a92907a60" providerId="ADAL" clId="{7346393F-DC44-444F-A61C-7B4D7A3AE7E7}" dt="2023-04-17T14:30:58.027" v="172" actId="171"/>
          <ac:spMkLst>
            <pc:docMk/>
            <pc:sldMk cId="1801521897" sldId="850"/>
            <ac:spMk id="4" creationId="{01DF4199-01AC-1EC0-A82D-1C46798F6EAF}"/>
          </ac:spMkLst>
        </pc:spChg>
        <pc:spChg chg="mod">
          <ac:chgData name="Emily Hubbard" userId="1d4a9d99-d5ce-44ef-95ca-ec6a92907a60" providerId="ADAL" clId="{7346393F-DC44-444F-A61C-7B4D7A3AE7E7}" dt="2023-04-17T14:31:07.244" v="174" actId="1076"/>
          <ac:spMkLst>
            <pc:docMk/>
            <pc:sldMk cId="1801521897" sldId="850"/>
            <ac:spMk id="9" creationId="{EAEB88E8-A7C9-D849-E666-2DEAE0450AAC}"/>
          </ac:spMkLst>
        </pc:spChg>
      </pc:sldChg>
      <pc:sldChg chg="addSp modSp mod modTransition replTag delTag">
        <pc:chgData name="Emily Hubbard" userId="1d4a9d99-d5ce-44ef-95ca-ec6a92907a60" providerId="ADAL" clId="{7346393F-DC44-444F-A61C-7B4D7A3AE7E7}" dt="2023-04-17T14:32:15.380" v="216"/>
        <pc:sldMkLst>
          <pc:docMk/>
          <pc:sldMk cId="239663666" sldId="851"/>
        </pc:sldMkLst>
        <pc:spChg chg="add mod ord">
          <ac:chgData name="Emily Hubbard" userId="1d4a9d99-d5ce-44ef-95ca-ec6a92907a60" providerId="ADAL" clId="{7346393F-DC44-444F-A61C-7B4D7A3AE7E7}" dt="2023-04-17T14:29:01.297" v="54" actId="171"/>
          <ac:spMkLst>
            <pc:docMk/>
            <pc:sldMk cId="239663666" sldId="851"/>
            <ac:spMk id="4" creationId="{B81C8F8D-DE26-67CC-6BC0-0C71095E84F7}"/>
          </ac:spMkLst>
        </pc:spChg>
      </pc:sldChg>
      <pc:sldChg chg="addSp modSp mod replTag delTag">
        <pc:chgData name="Emily Hubbard" userId="1d4a9d99-d5ce-44ef-95ca-ec6a92907a60" providerId="ADAL" clId="{7346393F-DC44-444F-A61C-7B4D7A3AE7E7}" dt="2023-04-27T16:42:01.857" v="224"/>
        <pc:sldMkLst>
          <pc:docMk/>
          <pc:sldMk cId="2907104490" sldId="853"/>
        </pc:sldMkLst>
        <pc:spChg chg="add mod ord">
          <ac:chgData name="Emily Hubbard" userId="1d4a9d99-d5ce-44ef-95ca-ec6a92907a60" providerId="ADAL" clId="{7346393F-DC44-444F-A61C-7B4D7A3AE7E7}" dt="2023-04-17T14:29:26.261" v="97" actId="171"/>
          <ac:spMkLst>
            <pc:docMk/>
            <pc:sldMk cId="2907104490" sldId="853"/>
            <ac:spMk id="4" creationId="{012AF973-B213-9013-7D1F-1EDFA27B1CD1}"/>
          </ac:spMkLst>
        </pc:spChg>
      </pc:sldChg>
      <pc:sldChg chg="addSp modSp replTag delTag">
        <pc:chgData name="Emily Hubbard" userId="1d4a9d99-d5ce-44ef-95ca-ec6a92907a60" providerId="ADAL" clId="{7346393F-DC44-444F-A61C-7B4D7A3AE7E7}" dt="2023-04-27T16:42:13.385" v="228"/>
        <pc:sldMkLst>
          <pc:docMk/>
          <pc:sldMk cId="2890797461" sldId="854"/>
        </pc:sldMkLst>
        <pc:spChg chg="add mod">
          <ac:chgData name="Emily Hubbard" userId="1d4a9d99-d5ce-44ef-95ca-ec6a92907a60" providerId="ADAL" clId="{7346393F-DC44-444F-A61C-7B4D7A3AE7E7}" dt="2023-04-17T14:29:28.055" v="100"/>
          <ac:spMkLst>
            <pc:docMk/>
            <pc:sldMk cId="2890797461" sldId="854"/>
            <ac:spMk id="6" creationId="{9A9887CE-A4DE-570E-1C50-A0E0895117A0}"/>
          </ac:spMkLst>
        </pc:spChg>
      </pc:sldChg>
      <pc:sldChg chg="addSp delSp modSp mod modTransition delAnim modAnim replTag delTag">
        <pc:chgData name="Emily Hubbard" userId="1d4a9d99-d5ce-44ef-95ca-ec6a92907a60" providerId="ADAL" clId="{7346393F-DC44-444F-A61C-7B4D7A3AE7E7}" dt="2023-04-27T16:42:18.374" v="234"/>
        <pc:sldMkLst>
          <pc:docMk/>
          <pc:sldMk cId="3599780449" sldId="860"/>
        </pc:sldMkLst>
        <pc:spChg chg="add mod">
          <ac:chgData name="Emily Hubbard" userId="1d4a9d99-d5ce-44ef-95ca-ec6a92907a60" providerId="ADAL" clId="{7346393F-DC44-444F-A61C-7B4D7A3AE7E7}" dt="2023-04-17T14:29:44.112" v="123"/>
          <ac:spMkLst>
            <pc:docMk/>
            <pc:sldMk cId="3599780449" sldId="860"/>
            <ac:spMk id="3" creationId="{45CC7C96-B00C-4299-4E8A-9782135B892A}"/>
          </ac:spMkLst>
        </pc:spChg>
        <pc:picChg chg="add mod">
          <ac:chgData name="Emily Hubbard" userId="1d4a9d99-d5ce-44ef-95ca-ec6a92907a60" providerId="ADAL" clId="{7346393F-DC44-444F-A61C-7B4D7A3AE7E7}" dt="2023-04-17T14:30:06.164" v="131" actId="1076"/>
          <ac:picMkLst>
            <pc:docMk/>
            <pc:sldMk cId="3599780449" sldId="860"/>
            <ac:picMk id="4" creationId="{AD5F22A5-9C7F-1B75-8188-05EBA2E1D798}"/>
          </ac:picMkLst>
        </pc:picChg>
        <pc:picChg chg="del">
          <ac:chgData name="Emily Hubbard" userId="1d4a9d99-d5ce-44ef-95ca-ec6a92907a60" providerId="ADAL" clId="{7346393F-DC44-444F-A61C-7B4D7A3AE7E7}" dt="2023-04-17T14:29:47.138" v="126" actId="478"/>
          <ac:picMkLst>
            <pc:docMk/>
            <pc:sldMk cId="3599780449" sldId="860"/>
            <ac:picMk id="6" creationId="{18BB0A4D-B151-EC55-587B-1838715CBD0C}"/>
          </ac:picMkLst>
        </pc:picChg>
      </pc:sldChg>
      <pc:sldChg chg="addSp modSp mod modTransition replTag delTag">
        <pc:chgData name="Emily Hubbard" userId="1d4a9d99-d5ce-44ef-95ca-ec6a92907a60" providerId="ADAL" clId="{7346393F-DC44-444F-A61C-7B4D7A3AE7E7}" dt="2023-04-17T14:31:52.878" v="200"/>
        <pc:sldMkLst>
          <pc:docMk/>
          <pc:sldMk cId="3517945056" sldId="863"/>
        </pc:sldMkLst>
        <pc:spChg chg="add mod ord">
          <ac:chgData name="Emily Hubbard" userId="1d4a9d99-d5ce-44ef-95ca-ec6a92907a60" providerId="ADAL" clId="{7346393F-DC44-444F-A61C-7B4D7A3AE7E7}" dt="2023-04-17T14:29:42.295" v="120" actId="171"/>
          <ac:spMkLst>
            <pc:docMk/>
            <pc:sldMk cId="3517945056" sldId="863"/>
            <ac:spMk id="4" creationId="{0096574C-7C3B-FDF1-7DF5-4B5A5E152DED}"/>
          </ac:spMkLst>
        </pc:spChg>
      </pc:sldChg>
      <pc:sldChg chg="addSp modSp modTransition replTag delTag">
        <pc:chgData name="Emily Hubbard" userId="1d4a9d99-d5ce-44ef-95ca-ec6a92907a60" providerId="ADAL" clId="{7346393F-DC44-444F-A61C-7B4D7A3AE7E7}" dt="2023-04-27T16:42:19.420" v="236"/>
        <pc:sldMkLst>
          <pc:docMk/>
          <pc:sldMk cId="2554752158" sldId="914"/>
        </pc:sldMkLst>
        <pc:spChg chg="add mod">
          <ac:chgData name="Emily Hubbard" userId="1d4a9d99-d5ce-44ef-95ca-ec6a92907a60" providerId="ADAL" clId="{7346393F-DC44-444F-A61C-7B4D7A3AE7E7}" dt="2023-04-17T14:30:43.853" v="136"/>
          <ac:spMkLst>
            <pc:docMk/>
            <pc:sldMk cId="2554752158" sldId="914"/>
            <ac:spMk id="7" creationId="{5636A983-BCB3-6462-0502-98B91D2FC753}"/>
          </ac:spMkLst>
        </pc:spChg>
      </pc:sldChg>
      <pc:sldChg chg="addSp modSp mod modTransition replTag delTag">
        <pc:chgData name="Emily Hubbard" userId="1d4a9d99-d5ce-44ef-95ca-ec6a92907a60" providerId="ADAL" clId="{7346393F-DC44-444F-A61C-7B4D7A3AE7E7}" dt="2023-04-17T14:32:15.380" v="216"/>
        <pc:sldMkLst>
          <pc:docMk/>
          <pc:sldMk cId="1265342299" sldId="915"/>
        </pc:sldMkLst>
        <pc:spChg chg="add mod ord">
          <ac:chgData name="Emily Hubbard" userId="1d4a9d99-d5ce-44ef-95ca-ec6a92907a60" providerId="ADAL" clId="{7346393F-DC44-444F-A61C-7B4D7A3AE7E7}" dt="2023-04-17T14:29:05.658" v="64" actId="171"/>
          <ac:spMkLst>
            <pc:docMk/>
            <pc:sldMk cId="1265342299" sldId="915"/>
            <ac:spMk id="4" creationId="{79C121F8-595D-6ED4-C228-947FD6790149}"/>
          </ac:spMkLst>
        </pc:spChg>
      </pc:sldChg>
      <pc:sldChg chg="addSp modSp mod modTransition replTag delTag">
        <pc:chgData name="Emily Hubbard" userId="1d4a9d99-d5ce-44ef-95ca-ec6a92907a60" providerId="ADAL" clId="{7346393F-DC44-444F-A61C-7B4D7A3AE7E7}" dt="2023-04-17T14:32:07.031" v="207"/>
        <pc:sldMkLst>
          <pc:docMk/>
          <pc:sldMk cId="3300445984" sldId="916"/>
        </pc:sldMkLst>
        <pc:spChg chg="add mod">
          <ac:chgData name="Emily Hubbard" userId="1d4a9d99-d5ce-44ef-95ca-ec6a92907a60" providerId="ADAL" clId="{7346393F-DC44-444F-A61C-7B4D7A3AE7E7}" dt="2023-04-17T14:29:12.870" v="77"/>
          <ac:spMkLst>
            <pc:docMk/>
            <pc:sldMk cId="3300445984" sldId="916"/>
            <ac:spMk id="5" creationId="{525EEF72-2A30-79BD-A7AA-C786C27A46F6}"/>
          </ac:spMkLst>
        </pc:spChg>
        <pc:spChg chg="mod ord">
          <ac:chgData name="Emily Hubbard" userId="1d4a9d99-d5ce-44ef-95ca-ec6a92907a60" providerId="ADAL" clId="{7346393F-DC44-444F-A61C-7B4D7A3AE7E7}" dt="2023-04-17T14:29:21.441" v="87" actId="170"/>
          <ac:spMkLst>
            <pc:docMk/>
            <pc:sldMk cId="3300445984" sldId="916"/>
            <ac:spMk id="8" creationId="{3C6FB2E1-19EB-BBD2-F41B-62D2AF502A54}"/>
          </ac:spMkLst>
        </pc:spChg>
      </pc:sldChg>
      <pc:sldChg chg="addSp modSp mod modTransition replTag delTag">
        <pc:chgData name="Emily Hubbard" userId="1d4a9d99-d5ce-44ef-95ca-ec6a92907a60" providerId="ADAL" clId="{7346393F-DC44-444F-A61C-7B4D7A3AE7E7}" dt="2023-04-17T14:31:25.900" v="190"/>
        <pc:sldMkLst>
          <pc:docMk/>
          <pc:sldMk cId="2359332614" sldId="917"/>
        </pc:sldMkLst>
        <pc:spChg chg="add mod ord">
          <ac:chgData name="Emily Hubbard" userId="1d4a9d99-d5ce-44ef-95ca-ec6a92907a60" providerId="ADAL" clId="{7346393F-DC44-444F-A61C-7B4D7A3AE7E7}" dt="2023-04-17T14:30:50.299" v="151" actId="171"/>
          <ac:spMkLst>
            <pc:docMk/>
            <pc:sldMk cId="2359332614" sldId="917"/>
            <ac:spMk id="4" creationId="{6BDA643C-7DA8-A813-3810-9B2D5FE2ECDD}"/>
          </ac:spMkLst>
        </pc:spChg>
      </pc:sldChg>
    </pc:docChg>
  </pc:docChgLst>
  <pc:docChgLst>
    <pc:chgData name="Emily Hubbard" userId="1d4a9d99-d5ce-44ef-95ca-ec6a92907a60" providerId="ADAL" clId="{181FE7AD-EAFB-4093-BFC8-C25619E967A0}"/>
    <pc:docChg chg="undo custSel modSld replTag delTag">
      <pc:chgData name="Emily Hubbard" userId="1d4a9d99-d5ce-44ef-95ca-ec6a92907a60" providerId="ADAL" clId="{181FE7AD-EAFB-4093-BFC8-C25619E967A0}" dt="2022-12-16T13:51:01.123" v="163"/>
      <pc:docMkLst>
        <pc:docMk/>
      </pc:docMkLst>
      <pc:sldChg chg="replTag delTag">
        <pc:chgData name="Emily Hubbard" userId="1d4a9d99-d5ce-44ef-95ca-ec6a92907a60" providerId="ADAL" clId="{181FE7AD-EAFB-4093-BFC8-C25619E967A0}" dt="2022-12-16T13:45:14.909" v="52"/>
        <pc:sldMkLst>
          <pc:docMk/>
          <pc:sldMk cId="907891355" sldId="295"/>
        </pc:sldMkLst>
      </pc:sldChg>
      <pc:sldChg chg="modSp mod replTag delTag">
        <pc:chgData name="Emily Hubbard" userId="1d4a9d99-d5ce-44ef-95ca-ec6a92907a60" providerId="ADAL" clId="{181FE7AD-EAFB-4093-BFC8-C25619E967A0}" dt="2022-12-16T13:44:28.273" v="19"/>
        <pc:sldMkLst>
          <pc:docMk/>
          <pc:sldMk cId="4070990076" sldId="296"/>
        </pc:sldMkLst>
        <pc:spChg chg="mod">
          <ac:chgData name="Emily Hubbard" userId="1d4a9d99-d5ce-44ef-95ca-ec6a92907a60" providerId="ADAL" clId="{181FE7AD-EAFB-4093-BFC8-C25619E967A0}" dt="2022-12-16T13:44:17.934" v="8" actId="948"/>
          <ac:spMkLst>
            <pc:docMk/>
            <pc:sldMk cId="4070990076" sldId="296"/>
            <ac:spMk id="7" creationId="{3E2A30D4-16FF-7CED-D16C-1D76817EF764}"/>
          </ac:spMkLst>
        </pc:spChg>
      </pc:sldChg>
      <pc:sldChg chg="replTag delTag">
        <pc:chgData name="Emily Hubbard" userId="1d4a9d99-d5ce-44ef-95ca-ec6a92907a60" providerId="ADAL" clId="{181FE7AD-EAFB-4093-BFC8-C25619E967A0}" dt="2022-12-16T13:45:08.328" v="50"/>
        <pc:sldMkLst>
          <pc:docMk/>
          <pc:sldMk cId="3712363524" sldId="755"/>
        </pc:sldMkLst>
      </pc:sldChg>
      <pc:sldChg chg="replTag delTag">
        <pc:chgData name="Emily Hubbard" userId="1d4a9d99-d5ce-44ef-95ca-ec6a92907a60" providerId="ADAL" clId="{181FE7AD-EAFB-4093-BFC8-C25619E967A0}" dt="2022-12-16T13:45:07.115" v="48"/>
        <pc:sldMkLst>
          <pc:docMk/>
          <pc:sldMk cId="1801521897" sldId="850"/>
        </pc:sldMkLst>
      </pc:sldChg>
      <pc:sldChg chg="modSp mod replTag delTag">
        <pc:chgData name="Emily Hubbard" userId="1d4a9d99-d5ce-44ef-95ca-ec6a92907a60" providerId="ADAL" clId="{181FE7AD-EAFB-4093-BFC8-C25619E967A0}" dt="2022-12-16T13:46:24.957" v="86"/>
        <pc:sldMkLst>
          <pc:docMk/>
          <pc:sldMk cId="239663666" sldId="851"/>
        </pc:sldMkLst>
        <pc:spChg chg="mod">
          <ac:chgData name="Emily Hubbard" userId="1d4a9d99-d5ce-44ef-95ca-ec6a92907a60" providerId="ADAL" clId="{181FE7AD-EAFB-4093-BFC8-C25619E967A0}" dt="2022-12-16T13:45:55.483" v="75" actId="1037"/>
          <ac:spMkLst>
            <pc:docMk/>
            <pc:sldMk cId="239663666" sldId="851"/>
            <ac:spMk id="7" creationId="{9A3B01A5-1337-58B8-C229-EA50099833EC}"/>
          </ac:spMkLst>
        </pc:spChg>
      </pc:sldChg>
      <pc:sldChg chg="replTag delTag">
        <pc:chgData name="Emily Hubbard" userId="1d4a9d99-d5ce-44ef-95ca-ec6a92907a60" providerId="ADAL" clId="{181FE7AD-EAFB-4093-BFC8-C25619E967A0}" dt="2022-12-16T13:49:20.963" v="151"/>
        <pc:sldMkLst>
          <pc:docMk/>
          <pc:sldMk cId="2907104490" sldId="853"/>
        </pc:sldMkLst>
      </pc:sldChg>
      <pc:sldChg chg="replTag delTag">
        <pc:chgData name="Emily Hubbard" userId="1d4a9d99-d5ce-44ef-95ca-ec6a92907a60" providerId="ADAL" clId="{181FE7AD-EAFB-4093-BFC8-C25619E967A0}" dt="2022-12-16T13:50:34.044" v="157"/>
        <pc:sldMkLst>
          <pc:docMk/>
          <pc:sldMk cId="2890797461" sldId="854"/>
        </pc:sldMkLst>
      </pc:sldChg>
      <pc:sldChg chg="replTag delTag">
        <pc:chgData name="Emily Hubbard" userId="1d4a9d99-d5ce-44ef-95ca-ec6a92907a60" providerId="ADAL" clId="{181FE7AD-EAFB-4093-BFC8-C25619E967A0}" dt="2022-12-16T13:50:36.748" v="159"/>
        <pc:sldMkLst>
          <pc:docMk/>
          <pc:sldMk cId="3599780449" sldId="860"/>
        </pc:sldMkLst>
      </pc:sldChg>
      <pc:sldChg chg="modSp mod replTag delTag">
        <pc:chgData name="Emily Hubbard" userId="1d4a9d99-d5ce-44ef-95ca-ec6a92907a60" providerId="ADAL" clId="{181FE7AD-EAFB-4093-BFC8-C25619E967A0}" dt="2022-12-16T13:44:57.869" v="40"/>
        <pc:sldMkLst>
          <pc:docMk/>
          <pc:sldMk cId="3517945056" sldId="863"/>
        </pc:sldMkLst>
        <pc:spChg chg="mod">
          <ac:chgData name="Emily Hubbard" userId="1d4a9d99-d5ce-44ef-95ca-ec6a92907a60" providerId="ADAL" clId="{181FE7AD-EAFB-4093-BFC8-C25619E967A0}" dt="2022-12-16T13:44:56.271" v="38" actId="12"/>
          <ac:spMkLst>
            <pc:docMk/>
            <pc:sldMk cId="3517945056" sldId="863"/>
            <ac:spMk id="8" creationId="{EF53AF49-5792-0808-0404-C10D71F8FDE9}"/>
          </ac:spMkLst>
        </pc:spChg>
      </pc:sldChg>
      <pc:sldChg chg="replTag delTag">
        <pc:chgData name="Emily Hubbard" userId="1d4a9d99-d5ce-44ef-95ca-ec6a92907a60" providerId="ADAL" clId="{181FE7AD-EAFB-4093-BFC8-C25619E967A0}" dt="2022-12-16T13:50:41.775" v="161"/>
        <pc:sldMkLst>
          <pc:docMk/>
          <pc:sldMk cId="2554752158" sldId="914"/>
        </pc:sldMkLst>
      </pc:sldChg>
      <pc:sldChg chg="modSp mod replTag delTag">
        <pc:chgData name="Emily Hubbard" userId="1d4a9d99-d5ce-44ef-95ca-ec6a92907a60" providerId="ADAL" clId="{181FE7AD-EAFB-4093-BFC8-C25619E967A0}" dt="2022-12-16T13:46:24.194" v="84" actId="1582"/>
        <pc:sldMkLst>
          <pc:docMk/>
          <pc:sldMk cId="1265342299" sldId="915"/>
        </pc:sldMkLst>
        <pc:spChg chg="mod">
          <ac:chgData name="Emily Hubbard" userId="1d4a9d99-d5ce-44ef-95ca-ec6a92907a60" providerId="ADAL" clId="{181FE7AD-EAFB-4093-BFC8-C25619E967A0}" dt="2022-12-16T13:46:24.194" v="84" actId="1582"/>
          <ac:spMkLst>
            <pc:docMk/>
            <pc:sldMk cId="1265342299" sldId="915"/>
            <ac:spMk id="5" creationId="{B587BE92-533F-CAE1-6C31-E5B87814C668}"/>
          </ac:spMkLst>
        </pc:spChg>
        <pc:spChg chg="mod">
          <ac:chgData name="Emily Hubbard" userId="1d4a9d99-d5ce-44ef-95ca-ec6a92907a60" providerId="ADAL" clId="{181FE7AD-EAFB-4093-BFC8-C25619E967A0}" dt="2022-12-16T13:44:37.158" v="25" actId="255"/>
          <ac:spMkLst>
            <pc:docMk/>
            <pc:sldMk cId="1265342299" sldId="915"/>
            <ac:spMk id="10" creationId="{F000275B-ACE5-CB87-26A4-DFABF696F24C}"/>
          </ac:spMkLst>
        </pc:spChg>
      </pc:sldChg>
      <pc:sldChg chg="addSp modSp mod replTag delTag modNotesTx">
        <pc:chgData name="Emily Hubbard" userId="1d4a9d99-d5ce-44ef-95ca-ec6a92907a60" providerId="ADAL" clId="{181FE7AD-EAFB-4093-BFC8-C25619E967A0}" dt="2022-12-16T13:47:54.814" v="149" actId="14100"/>
        <pc:sldMkLst>
          <pc:docMk/>
          <pc:sldMk cId="3300445984" sldId="916"/>
        </pc:sldMkLst>
        <pc:spChg chg="mod">
          <ac:chgData name="Emily Hubbard" userId="1d4a9d99-d5ce-44ef-95ca-ec6a92907a60" providerId="ADAL" clId="{181FE7AD-EAFB-4093-BFC8-C25619E967A0}" dt="2022-12-16T13:47:54.814" v="149" actId="14100"/>
          <ac:spMkLst>
            <pc:docMk/>
            <pc:sldMk cId="3300445984" sldId="916"/>
            <ac:spMk id="2" creationId="{22AD4A3C-5365-9424-A5E3-C4049354DEE5}"/>
          </ac:spMkLst>
        </pc:spChg>
        <pc:spChg chg="mod">
          <ac:chgData name="Emily Hubbard" userId="1d4a9d99-d5ce-44ef-95ca-ec6a92907a60" providerId="ADAL" clId="{181FE7AD-EAFB-4093-BFC8-C25619E967A0}" dt="2022-12-16T13:46:31.943" v="92" actId="207"/>
          <ac:spMkLst>
            <pc:docMk/>
            <pc:sldMk cId="3300445984" sldId="916"/>
            <ac:spMk id="8" creationId="{3C6FB2E1-19EB-BBD2-F41B-62D2AF502A54}"/>
          </ac:spMkLst>
        </pc:spChg>
        <pc:picChg chg="add mod">
          <ac:chgData name="Emily Hubbard" userId="1d4a9d99-d5ce-44ef-95ca-ec6a92907a60" providerId="ADAL" clId="{181FE7AD-EAFB-4093-BFC8-C25619E967A0}" dt="2022-12-16T13:47:26.898" v="96" actId="1076"/>
          <ac:picMkLst>
            <pc:docMk/>
            <pc:sldMk cId="3300445984" sldId="916"/>
            <ac:picMk id="4" creationId="{00897CE3-E6E7-9456-7E75-3152182AC940}"/>
          </ac:picMkLst>
        </pc:picChg>
      </pc:sldChg>
      <pc:sldChg chg="replTag delTag">
        <pc:chgData name="Emily Hubbard" userId="1d4a9d99-d5ce-44ef-95ca-ec6a92907a60" providerId="ADAL" clId="{181FE7AD-EAFB-4093-BFC8-C25619E967A0}" dt="2022-12-16T13:51:01.123" v="163"/>
        <pc:sldMkLst>
          <pc:docMk/>
          <pc:sldMk cId="2359332614" sldId="917"/>
        </pc:sldMkLst>
      </pc:sldChg>
    </pc:docChg>
  </pc:docChgLst>
  <pc:docChgLst>
    <pc:chgData name="Jacob Wilkes" userId="62a685a9-9ae4-4f1c-8d0b-5fb6cb9da683" providerId="ADAL" clId="{1311AB60-BDF2-446C-82BC-F7805E845118}"/>
    <pc:docChg chg="custSel modSld replTag delTag">
      <pc:chgData name="Jacob Wilkes" userId="62a685a9-9ae4-4f1c-8d0b-5fb6cb9da683" providerId="ADAL" clId="{1311AB60-BDF2-446C-82BC-F7805E845118}" dt="2022-11-21T19:12:11.946" v="32"/>
      <pc:docMkLst>
        <pc:docMk/>
      </pc:docMkLst>
      <pc:sldChg chg="replTag delTag">
        <pc:chgData name="Jacob Wilkes" userId="62a685a9-9ae4-4f1c-8d0b-5fb6cb9da683" providerId="ADAL" clId="{1311AB60-BDF2-446C-82BC-F7805E845118}" dt="2022-11-21T19:10:07.276" v="3"/>
        <pc:sldMkLst>
          <pc:docMk/>
          <pc:sldMk cId="907891355" sldId="295"/>
        </pc:sldMkLst>
      </pc:sldChg>
      <pc:sldChg chg="replTag delTag">
        <pc:chgData name="Jacob Wilkes" userId="62a685a9-9ae4-4f1c-8d0b-5fb6cb9da683" providerId="ADAL" clId="{1311AB60-BDF2-446C-82BC-F7805E845118}" dt="2022-11-21T19:11:55.287" v="5"/>
        <pc:sldMkLst>
          <pc:docMk/>
          <pc:sldMk cId="4070990076" sldId="296"/>
        </pc:sldMkLst>
      </pc:sldChg>
      <pc:sldChg chg="replTag delTag">
        <pc:chgData name="Jacob Wilkes" userId="62a685a9-9ae4-4f1c-8d0b-5fb6cb9da683" providerId="ADAL" clId="{1311AB60-BDF2-446C-82BC-F7805E845118}" dt="2022-11-21T19:12:11.946" v="32"/>
        <pc:sldMkLst>
          <pc:docMk/>
          <pc:sldMk cId="3712363524" sldId="755"/>
        </pc:sldMkLst>
      </pc:sldChg>
      <pc:sldChg chg="replTag delTag">
        <pc:chgData name="Jacob Wilkes" userId="62a685a9-9ae4-4f1c-8d0b-5fb6cb9da683" providerId="ADAL" clId="{1311AB60-BDF2-446C-82BC-F7805E845118}" dt="2022-11-21T19:12:10.637" v="30"/>
        <pc:sldMkLst>
          <pc:docMk/>
          <pc:sldMk cId="1801521897" sldId="850"/>
        </pc:sldMkLst>
      </pc:sldChg>
      <pc:sldChg chg="replTag delTag">
        <pc:chgData name="Jacob Wilkes" userId="62a685a9-9ae4-4f1c-8d0b-5fb6cb9da683" providerId="ADAL" clId="{1311AB60-BDF2-446C-82BC-F7805E845118}" dt="2022-11-21T19:11:56.505" v="7"/>
        <pc:sldMkLst>
          <pc:docMk/>
          <pc:sldMk cId="239663666" sldId="851"/>
        </pc:sldMkLst>
      </pc:sldChg>
      <pc:sldChg chg="replTag delTag">
        <pc:chgData name="Jacob Wilkes" userId="62a685a9-9ae4-4f1c-8d0b-5fb6cb9da683" providerId="ADAL" clId="{1311AB60-BDF2-446C-82BC-F7805E845118}" dt="2022-11-21T19:11:59.822" v="13"/>
        <pc:sldMkLst>
          <pc:docMk/>
          <pc:sldMk cId="2907104490" sldId="853"/>
        </pc:sldMkLst>
      </pc:sldChg>
      <pc:sldChg chg="replTag delTag">
        <pc:chgData name="Jacob Wilkes" userId="62a685a9-9ae4-4f1c-8d0b-5fb6cb9da683" providerId="ADAL" clId="{1311AB60-BDF2-446C-82BC-F7805E845118}" dt="2022-11-21T19:12:00.336" v="15"/>
        <pc:sldMkLst>
          <pc:docMk/>
          <pc:sldMk cId="2890797461" sldId="854"/>
        </pc:sldMkLst>
      </pc:sldChg>
      <pc:sldChg chg="replTag delTag">
        <pc:chgData name="Jacob Wilkes" userId="62a685a9-9ae4-4f1c-8d0b-5fb6cb9da683" providerId="ADAL" clId="{1311AB60-BDF2-446C-82BC-F7805E845118}" dt="2022-11-21T19:12:01.984" v="19"/>
        <pc:sldMkLst>
          <pc:docMk/>
          <pc:sldMk cId="3599780449" sldId="860"/>
        </pc:sldMkLst>
      </pc:sldChg>
      <pc:sldChg chg="modSp mod replTag delTag">
        <pc:chgData name="Jacob Wilkes" userId="62a685a9-9ae4-4f1c-8d0b-5fb6cb9da683" providerId="ADAL" clId="{1311AB60-BDF2-446C-82BC-F7805E845118}" dt="2022-11-21T19:12:05.899" v="24" actId="20577"/>
        <pc:sldMkLst>
          <pc:docMk/>
          <pc:sldMk cId="3517945056" sldId="863"/>
        </pc:sldMkLst>
        <pc:spChg chg="mod">
          <ac:chgData name="Jacob Wilkes" userId="62a685a9-9ae4-4f1c-8d0b-5fb6cb9da683" providerId="ADAL" clId="{1311AB60-BDF2-446C-82BC-F7805E845118}" dt="2022-11-21T19:12:05.899" v="24" actId="20577"/>
          <ac:spMkLst>
            <pc:docMk/>
            <pc:sldMk cId="3517945056" sldId="863"/>
            <ac:spMk id="8" creationId="{EF53AF49-5792-0808-0404-C10D71F8FDE9}"/>
          </ac:spMkLst>
        </pc:spChg>
      </pc:sldChg>
      <pc:sldChg chg="replTag delTag">
        <pc:chgData name="Jacob Wilkes" userId="62a685a9-9ae4-4f1c-8d0b-5fb6cb9da683" providerId="ADAL" clId="{1311AB60-BDF2-446C-82BC-F7805E845118}" dt="2022-11-21T19:12:07.604" v="26"/>
        <pc:sldMkLst>
          <pc:docMk/>
          <pc:sldMk cId="2554752158" sldId="914"/>
        </pc:sldMkLst>
      </pc:sldChg>
      <pc:sldChg chg="replTag delTag">
        <pc:chgData name="Jacob Wilkes" userId="62a685a9-9ae4-4f1c-8d0b-5fb6cb9da683" providerId="ADAL" clId="{1311AB60-BDF2-446C-82BC-F7805E845118}" dt="2022-11-21T19:11:57.649" v="9"/>
        <pc:sldMkLst>
          <pc:docMk/>
          <pc:sldMk cId="1265342299" sldId="915"/>
        </pc:sldMkLst>
      </pc:sldChg>
      <pc:sldChg chg="replTag delTag">
        <pc:chgData name="Jacob Wilkes" userId="62a685a9-9ae4-4f1c-8d0b-5fb6cb9da683" providerId="ADAL" clId="{1311AB60-BDF2-446C-82BC-F7805E845118}" dt="2022-11-21T19:11:58.551" v="11"/>
        <pc:sldMkLst>
          <pc:docMk/>
          <pc:sldMk cId="3300445984" sldId="916"/>
        </pc:sldMkLst>
      </pc:sldChg>
      <pc:sldChg chg="replTag delTag">
        <pc:chgData name="Jacob Wilkes" userId="62a685a9-9ae4-4f1c-8d0b-5fb6cb9da683" providerId="ADAL" clId="{1311AB60-BDF2-446C-82BC-F7805E845118}" dt="2022-11-21T19:12:09.221" v="28"/>
        <pc:sldMkLst>
          <pc:docMk/>
          <pc:sldMk cId="2359332614" sldId="917"/>
        </pc:sldMkLst>
      </pc:sldChg>
    </pc:docChg>
  </pc:docChgLst>
  <pc:docChgLst>
    <pc:chgData name="Emily Hubbard" userId="S::emily.hubbard@sja.org.uk::1d4a9d99-d5ce-44ef-95ca-ec6a92907a60" providerId="AD" clId="Web-{0A23BC9F-C35E-49A6-BC56-1B967CDF45C7}"/>
    <pc:docChg chg="modSld">
      <pc:chgData name="Emily Hubbard" userId="S::emily.hubbard@sja.org.uk::1d4a9d99-d5ce-44ef-95ca-ec6a92907a60" providerId="AD" clId="Web-{0A23BC9F-C35E-49A6-BC56-1B967CDF45C7}" dt="2023-07-13T18:23:17.134" v="5" actId="20577"/>
      <pc:docMkLst>
        <pc:docMk/>
      </pc:docMkLst>
      <pc:sldChg chg="modSp">
        <pc:chgData name="Emily Hubbard" userId="S::emily.hubbard@sja.org.uk::1d4a9d99-d5ce-44ef-95ca-ec6a92907a60" providerId="AD" clId="Web-{0A23BC9F-C35E-49A6-BC56-1B967CDF45C7}" dt="2023-07-13T18:22:41.727" v="3" actId="14100"/>
        <pc:sldMkLst>
          <pc:docMk/>
          <pc:sldMk cId="3599780449" sldId="860"/>
        </pc:sldMkLst>
        <pc:spChg chg="mod">
          <ac:chgData name="Emily Hubbard" userId="S::emily.hubbard@sja.org.uk::1d4a9d99-d5ce-44ef-95ca-ec6a92907a60" providerId="AD" clId="Web-{0A23BC9F-C35E-49A6-BC56-1B967CDF45C7}" dt="2023-07-13T18:22:41.727" v="3" actId="14100"/>
          <ac:spMkLst>
            <pc:docMk/>
            <pc:sldMk cId="3599780449" sldId="860"/>
            <ac:spMk id="9" creationId="{B63907AB-0A47-3B67-7413-5C87BBA497EC}"/>
          </ac:spMkLst>
        </pc:spChg>
      </pc:sldChg>
      <pc:sldChg chg="modSp">
        <pc:chgData name="Emily Hubbard" userId="S::emily.hubbard@sja.org.uk::1d4a9d99-d5ce-44ef-95ca-ec6a92907a60" providerId="AD" clId="Web-{0A23BC9F-C35E-49A6-BC56-1B967CDF45C7}" dt="2023-07-13T18:23:17.134" v="5" actId="20577"/>
        <pc:sldMkLst>
          <pc:docMk/>
          <pc:sldMk cId="2359332614" sldId="917"/>
        </pc:sldMkLst>
        <pc:spChg chg="mod">
          <ac:chgData name="Emily Hubbard" userId="S::emily.hubbard@sja.org.uk::1d4a9d99-d5ce-44ef-95ca-ec6a92907a60" providerId="AD" clId="Web-{0A23BC9F-C35E-49A6-BC56-1B967CDF45C7}" dt="2023-07-13T18:23:17.134" v="5" actId="20577"/>
          <ac:spMkLst>
            <pc:docMk/>
            <pc:sldMk cId="2359332614" sldId="917"/>
            <ac:spMk id="8" creationId="{6D7402EC-5D07-5500-14F4-351F38083AF1}"/>
          </ac:spMkLst>
        </pc:spChg>
      </pc:sldChg>
    </pc:docChg>
  </pc:docChgLst>
  <pc:docChgLst>
    <pc:chgData name="Emily Hubbard" userId="1d4a9d99-d5ce-44ef-95ca-ec6a92907a60" providerId="ADAL" clId="{D1BED74F-B83D-45AD-A007-95CC5DDED478}"/>
    <pc:docChg chg="custSel addSld modSld modSection">
      <pc:chgData name="Emily Hubbard" userId="1d4a9d99-d5ce-44ef-95ca-ec6a92907a60" providerId="ADAL" clId="{D1BED74F-B83D-45AD-A007-95CC5DDED478}" dt="2023-10-27T12:14:19.427" v="74"/>
      <pc:docMkLst>
        <pc:docMk/>
      </pc:docMkLst>
      <pc:sldChg chg="addSp modSp mod">
        <pc:chgData name="Emily Hubbard" userId="1d4a9d99-d5ce-44ef-95ca-ec6a92907a60" providerId="ADAL" clId="{D1BED74F-B83D-45AD-A007-95CC5DDED478}" dt="2023-10-27T12:14:03.248" v="59" actId="20577"/>
        <pc:sldMkLst>
          <pc:docMk/>
          <pc:sldMk cId="907891355" sldId="295"/>
        </pc:sldMkLst>
        <pc:spChg chg="add mod">
          <ac:chgData name="Emily Hubbard" userId="1d4a9d99-d5ce-44ef-95ca-ec6a92907a60" providerId="ADAL" clId="{D1BED74F-B83D-45AD-A007-95CC5DDED478}" dt="2023-10-27T12:14:03.248" v="59" actId="20577"/>
          <ac:spMkLst>
            <pc:docMk/>
            <pc:sldMk cId="907891355" sldId="295"/>
            <ac:spMk id="4" creationId="{AFAAD5BB-E28C-60AA-B11F-EEACD37CA30F}"/>
          </ac:spMkLst>
        </pc:spChg>
      </pc:sldChg>
      <pc:sldChg chg="addSp modSp">
        <pc:chgData name="Emily Hubbard" userId="1d4a9d99-d5ce-44ef-95ca-ec6a92907a60" providerId="ADAL" clId="{D1BED74F-B83D-45AD-A007-95CC5DDED478}" dt="2023-10-27T12:14:08.702" v="62"/>
        <pc:sldMkLst>
          <pc:docMk/>
          <pc:sldMk cId="4070990076" sldId="296"/>
        </pc:sldMkLst>
        <pc:spChg chg="add mod">
          <ac:chgData name="Emily Hubbard" userId="1d4a9d99-d5ce-44ef-95ca-ec6a92907a60" providerId="ADAL" clId="{D1BED74F-B83D-45AD-A007-95CC5DDED478}" dt="2023-10-27T12:14:08.702" v="62"/>
          <ac:spMkLst>
            <pc:docMk/>
            <pc:sldMk cId="4070990076" sldId="296"/>
            <ac:spMk id="5" creationId="{C1D12108-A767-ED7D-0CCC-A9FE0E0B3137}"/>
          </ac:spMkLst>
        </pc:spChg>
      </pc:sldChg>
      <pc:sldChg chg="addSp delSp modSp mod">
        <pc:chgData name="Emily Hubbard" userId="1d4a9d99-d5ce-44ef-95ca-ec6a92907a60" providerId="ADAL" clId="{D1BED74F-B83D-45AD-A007-95CC5DDED478}" dt="2023-10-27T12:14:06.044" v="60"/>
        <pc:sldMkLst>
          <pc:docMk/>
          <pc:sldMk cId="3981157455" sldId="301"/>
        </pc:sldMkLst>
        <pc:spChg chg="add mod">
          <ac:chgData name="Emily Hubbard" userId="1d4a9d99-d5ce-44ef-95ca-ec6a92907a60" providerId="ADAL" clId="{D1BED74F-B83D-45AD-A007-95CC5DDED478}" dt="2023-10-27T12:13:42.481" v="46" actId="14100"/>
          <ac:spMkLst>
            <pc:docMk/>
            <pc:sldMk cId="3981157455" sldId="301"/>
            <ac:spMk id="4" creationId="{EFEF5246-94F0-ACD2-ABE8-BCC73A198128}"/>
          </ac:spMkLst>
        </pc:spChg>
        <pc:spChg chg="add mod">
          <ac:chgData name="Emily Hubbard" userId="1d4a9d99-d5ce-44ef-95ca-ec6a92907a60" providerId="ADAL" clId="{D1BED74F-B83D-45AD-A007-95CC5DDED478}" dt="2023-10-27T12:14:06.044" v="60"/>
          <ac:spMkLst>
            <pc:docMk/>
            <pc:sldMk cId="3981157455" sldId="301"/>
            <ac:spMk id="5" creationId="{898C1F53-2D27-D202-2022-3A85F6F013A1}"/>
          </ac:spMkLst>
        </pc:spChg>
        <pc:spChg chg="mod">
          <ac:chgData name="Emily Hubbard" userId="1d4a9d99-d5ce-44ef-95ca-ec6a92907a60" providerId="ADAL" clId="{D1BED74F-B83D-45AD-A007-95CC5DDED478}" dt="2023-10-27T12:13:39.530" v="45" actId="207"/>
          <ac:spMkLst>
            <pc:docMk/>
            <pc:sldMk cId="3981157455" sldId="301"/>
            <ac:spMk id="6" creationId="{C69B47ED-0BFA-0D11-DBD9-A371B35DB884}"/>
          </ac:spMkLst>
        </pc:spChg>
        <pc:spChg chg="del">
          <ac:chgData name="Emily Hubbard" userId="1d4a9d99-d5ce-44ef-95ca-ec6a92907a60" providerId="ADAL" clId="{D1BED74F-B83D-45AD-A007-95CC5DDED478}" dt="2023-10-27T12:13:08.768" v="19" actId="478"/>
          <ac:spMkLst>
            <pc:docMk/>
            <pc:sldMk cId="3981157455" sldId="301"/>
            <ac:spMk id="7" creationId="{3E2A30D4-16FF-7CED-D16C-1D76817EF764}"/>
          </ac:spMkLst>
        </pc:spChg>
      </pc:sldChg>
      <pc:sldChg chg="addSp modSp">
        <pc:chgData name="Emily Hubbard" userId="1d4a9d99-d5ce-44ef-95ca-ec6a92907a60" providerId="ADAL" clId="{D1BED74F-B83D-45AD-A007-95CC5DDED478}" dt="2023-10-27T12:14:18.812" v="73"/>
        <pc:sldMkLst>
          <pc:docMk/>
          <pc:sldMk cId="3712363524" sldId="755"/>
        </pc:sldMkLst>
        <pc:spChg chg="add mod">
          <ac:chgData name="Emily Hubbard" userId="1d4a9d99-d5ce-44ef-95ca-ec6a92907a60" providerId="ADAL" clId="{D1BED74F-B83D-45AD-A007-95CC5DDED478}" dt="2023-10-27T12:14:18.812" v="73"/>
          <ac:spMkLst>
            <pc:docMk/>
            <pc:sldMk cId="3712363524" sldId="755"/>
            <ac:spMk id="3" creationId="{FEF59D64-FE33-E3CC-C5B1-BECE7097ABC0}"/>
          </ac:spMkLst>
        </pc:spChg>
      </pc:sldChg>
      <pc:sldChg chg="addSp modSp">
        <pc:chgData name="Emily Hubbard" userId="1d4a9d99-d5ce-44ef-95ca-ec6a92907a60" providerId="ADAL" clId="{D1BED74F-B83D-45AD-A007-95CC5DDED478}" dt="2023-10-27T12:14:17.660" v="72"/>
        <pc:sldMkLst>
          <pc:docMk/>
          <pc:sldMk cId="1801521897" sldId="850"/>
        </pc:sldMkLst>
        <pc:spChg chg="add mod">
          <ac:chgData name="Emily Hubbard" userId="1d4a9d99-d5ce-44ef-95ca-ec6a92907a60" providerId="ADAL" clId="{D1BED74F-B83D-45AD-A007-95CC5DDED478}" dt="2023-10-27T12:14:17.660" v="72"/>
          <ac:spMkLst>
            <pc:docMk/>
            <pc:sldMk cId="1801521897" sldId="850"/>
            <ac:spMk id="8" creationId="{77D4DD27-E362-601F-350C-4555D1CAFEB5}"/>
          </ac:spMkLst>
        </pc:spChg>
      </pc:sldChg>
      <pc:sldChg chg="addSp modSp">
        <pc:chgData name="Emily Hubbard" userId="1d4a9d99-d5ce-44ef-95ca-ec6a92907a60" providerId="ADAL" clId="{D1BED74F-B83D-45AD-A007-95CC5DDED478}" dt="2023-10-27T12:14:09.361" v="63"/>
        <pc:sldMkLst>
          <pc:docMk/>
          <pc:sldMk cId="239663666" sldId="851"/>
        </pc:sldMkLst>
        <pc:spChg chg="add mod">
          <ac:chgData name="Emily Hubbard" userId="1d4a9d99-d5ce-44ef-95ca-ec6a92907a60" providerId="ADAL" clId="{D1BED74F-B83D-45AD-A007-95CC5DDED478}" dt="2023-10-27T12:14:09.361" v="63"/>
          <ac:spMkLst>
            <pc:docMk/>
            <pc:sldMk cId="239663666" sldId="851"/>
            <ac:spMk id="5" creationId="{0DF24E68-880F-1D3D-2C0B-BC04DFAC80A8}"/>
          </ac:spMkLst>
        </pc:spChg>
      </pc:sldChg>
      <pc:sldChg chg="addSp modSp">
        <pc:chgData name="Emily Hubbard" userId="1d4a9d99-d5ce-44ef-95ca-ec6a92907a60" providerId="ADAL" clId="{D1BED74F-B83D-45AD-A007-95CC5DDED478}" dt="2023-10-27T12:14:12.043" v="66"/>
        <pc:sldMkLst>
          <pc:docMk/>
          <pc:sldMk cId="2907104490" sldId="853"/>
        </pc:sldMkLst>
        <pc:spChg chg="add mod">
          <ac:chgData name="Emily Hubbard" userId="1d4a9d99-d5ce-44ef-95ca-ec6a92907a60" providerId="ADAL" clId="{D1BED74F-B83D-45AD-A007-95CC5DDED478}" dt="2023-10-27T12:14:12.043" v="66"/>
          <ac:spMkLst>
            <pc:docMk/>
            <pc:sldMk cId="2907104490" sldId="853"/>
            <ac:spMk id="5" creationId="{BE601974-F419-0504-73CC-2BACD1E2E516}"/>
          </ac:spMkLst>
        </pc:spChg>
      </pc:sldChg>
      <pc:sldChg chg="addSp modSp">
        <pc:chgData name="Emily Hubbard" userId="1d4a9d99-d5ce-44ef-95ca-ec6a92907a60" providerId="ADAL" clId="{D1BED74F-B83D-45AD-A007-95CC5DDED478}" dt="2023-10-27T12:14:12.844" v="67"/>
        <pc:sldMkLst>
          <pc:docMk/>
          <pc:sldMk cId="2890797461" sldId="854"/>
        </pc:sldMkLst>
        <pc:spChg chg="add mod">
          <ac:chgData name="Emily Hubbard" userId="1d4a9d99-d5ce-44ef-95ca-ec6a92907a60" providerId="ADAL" clId="{D1BED74F-B83D-45AD-A007-95CC5DDED478}" dt="2023-10-27T12:14:12.844" v="67"/>
          <ac:spMkLst>
            <pc:docMk/>
            <pc:sldMk cId="2890797461" sldId="854"/>
            <ac:spMk id="8" creationId="{FE726982-9D67-5520-88D2-16120D33E552}"/>
          </ac:spMkLst>
        </pc:spChg>
      </pc:sldChg>
      <pc:sldChg chg="addSp modSp">
        <pc:chgData name="Emily Hubbard" userId="1d4a9d99-d5ce-44ef-95ca-ec6a92907a60" providerId="ADAL" clId="{D1BED74F-B83D-45AD-A007-95CC5DDED478}" dt="2023-10-27T12:14:14.676" v="69"/>
        <pc:sldMkLst>
          <pc:docMk/>
          <pc:sldMk cId="3599780449" sldId="860"/>
        </pc:sldMkLst>
        <pc:spChg chg="add mod">
          <ac:chgData name="Emily Hubbard" userId="1d4a9d99-d5ce-44ef-95ca-ec6a92907a60" providerId="ADAL" clId="{D1BED74F-B83D-45AD-A007-95CC5DDED478}" dt="2023-10-27T12:14:14.676" v="69"/>
          <ac:spMkLst>
            <pc:docMk/>
            <pc:sldMk cId="3599780449" sldId="860"/>
            <ac:spMk id="5" creationId="{5283E8D3-D3F9-A452-38E8-A74943056F06}"/>
          </ac:spMkLst>
        </pc:spChg>
      </pc:sldChg>
      <pc:sldChg chg="addSp modSp">
        <pc:chgData name="Emily Hubbard" userId="1d4a9d99-d5ce-44ef-95ca-ec6a92907a60" providerId="ADAL" clId="{D1BED74F-B83D-45AD-A007-95CC5DDED478}" dt="2023-10-27T12:14:13.891" v="68"/>
        <pc:sldMkLst>
          <pc:docMk/>
          <pc:sldMk cId="3517945056" sldId="863"/>
        </pc:sldMkLst>
        <pc:spChg chg="add mod">
          <ac:chgData name="Emily Hubbard" userId="1d4a9d99-d5ce-44ef-95ca-ec6a92907a60" providerId="ADAL" clId="{D1BED74F-B83D-45AD-A007-95CC5DDED478}" dt="2023-10-27T12:14:13.891" v="68"/>
          <ac:spMkLst>
            <pc:docMk/>
            <pc:sldMk cId="3517945056" sldId="863"/>
            <ac:spMk id="6" creationId="{8D32781B-CEB8-5232-1F67-89A71180FFDA}"/>
          </ac:spMkLst>
        </pc:spChg>
      </pc:sldChg>
      <pc:sldChg chg="addSp modSp">
        <pc:chgData name="Emily Hubbard" userId="1d4a9d99-d5ce-44ef-95ca-ec6a92907a60" providerId="ADAL" clId="{D1BED74F-B83D-45AD-A007-95CC5DDED478}" dt="2023-10-27T12:14:16.003" v="70"/>
        <pc:sldMkLst>
          <pc:docMk/>
          <pc:sldMk cId="2554752158" sldId="914"/>
        </pc:sldMkLst>
        <pc:spChg chg="add mod">
          <ac:chgData name="Emily Hubbard" userId="1d4a9d99-d5ce-44ef-95ca-ec6a92907a60" providerId="ADAL" clId="{D1BED74F-B83D-45AD-A007-95CC5DDED478}" dt="2023-10-27T12:14:16.003" v="70"/>
          <ac:spMkLst>
            <pc:docMk/>
            <pc:sldMk cId="2554752158" sldId="914"/>
            <ac:spMk id="10" creationId="{9B261C83-D65F-F74B-DC5A-1C834ADFC8FE}"/>
          </ac:spMkLst>
        </pc:spChg>
      </pc:sldChg>
      <pc:sldChg chg="addSp modSp">
        <pc:chgData name="Emily Hubbard" userId="1d4a9d99-d5ce-44ef-95ca-ec6a92907a60" providerId="ADAL" clId="{D1BED74F-B83D-45AD-A007-95CC5DDED478}" dt="2023-10-27T12:14:10.082" v="64"/>
        <pc:sldMkLst>
          <pc:docMk/>
          <pc:sldMk cId="1265342299" sldId="915"/>
        </pc:sldMkLst>
        <pc:spChg chg="add mod">
          <ac:chgData name="Emily Hubbard" userId="1d4a9d99-d5ce-44ef-95ca-ec6a92907a60" providerId="ADAL" clId="{D1BED74F-B83D-45AD-A007-95CC5DDED478}" dt="2023-10-27T12:14:10.082" v="64"/>
          <ac:spMkLst>
            <pc:docMk/>
            <pc:sldMk cId="1265342299" sldId="915"/>
            <ac:spMk id="6" creationId="{FA84F5CC-FC3E-2773-01C8-FC081F389F2D}"/>
          </ac:spMkLst>
        </pc:spChg>
      </pc:sldChg>
      <pc:sldChg chg="addSp modSp">
        <pc:chgData name="Emily Hubbard" userId="1d4a9d99-d5ce-44ef-95ca-ec6a92907a60" providerId="ADAL" clId="{D1BED74F-B83D-45AD-A007-95CC5DDED478}" dt="2023-10-27T12:14:11.204" v="65"/>
        <pc:sldMkLst>
          <pc:docMk/>
          <pc:sldMk cId="3300445984" sldId="916"/>
        </pc:sldMkLst>
        <pc:spChg chg="add mod">
          <ac:chgData name="Emily Hubbard" userId="1d4a9d99-d5ce-44ef-95ca-ec6a92907a60" providerId="ADAL" clId="{D1BED74F-B83D-45AD-A007-95CC5DDED478}" dt="2023-10-27T12:14:11.204" v="65"/>
          <ac:spMkLst>
            <pc:docMk/>
            <pc:sldMk cId="3300445984" sldId="916"/>
            <ac:spMk id="6" creationId="{968B19B9-56C9-FC25-B400-31F132843C12}"/>
          </ac:spMkLst>
        </pc:spChg>
      </pc:sldChg>
      <pc:sldChg chg="addSp modSp">
        <pc:chgData name="Emily Hubbard" userId="1d4a9d99-d5ce-44ef-95ca-ec6a92907a60" providerId="ADAL" clId="{D1BED74F-B83D-45AD-A007-95CC5DDED478}" dt="2023-10-27T12:14:16.851" v="71"/>
        <pc:sldMkLst>
          <pc:docMk/>
          <pc:sldMk cId="2359332614" sldId="917"/>
        </pc:sldMkLst>
        <pc:spChg chg="add mod">
          <ac:chgData name="Emily Hubbard" userId="1d4a9d99-d5ce-44ef-95ca-ec6a92907a60" providerId="ADAL" clId="{D1BED74F-B83D-45AD-A007-95CC5DDED478}" dt="2023-10-27T12:14:16.851" v="71"/>
          <ac:spMkLst>
            <pc:docMk/>
            <pc:sldMk cId="2359332614" sldId="917"/>
            <ac:spMk id="5" creationId="{DF5C0E83-3D9B-EB30-45BE-86A957D42B16}"/>
          </ac:spMkLst>
        </pc:spChg>
      </pc:sldChg>
      <pc:sldChg chg="addSp delSp modSp add mod">
        <pc:chgData name="Emily Hubbard" userId="1d4a9d99-d5ce-44ef-95ca-ec6a92907a60" providerId="ADAL" clId="{D1BED74F-B83D-45AD-A007-95CC5DDED478}" dt="2023-10-27T12:14:19.427" v="74"/>
        <pc:sldMkLst>
          <pc:docMk/>
          <pc:sldMk cId="419160087" sldId="918"/>
        </pc:sldMkLst>
        <pc:spChg chg="add mod">
          <ac:chgData name="Emily Hubbard" userId="1d4a9d99-d5ce-44ef-95ca-ec6a92907a60" providerId="ADAL" clId="{D1BED74F-B83D-45AD-A007-95CC5DDED478}" dt="2023-10-27T12:14:19.427" v="74"/>
          <ac:spMkLst>
            <pc:docMk/>
            <pc:sldMk cId="419160087" sldId="918"/>
            <ac:spMk id="3" creationId="{4311ADA2-3CD3-67C1-3369-07AE3C253B26}"/>
          </ac:spMkLst>
        </pc:spChg>
        <pc:spChg chg="mod">
          <ac:chgData name="Emily Hubbard" userId="1d4a9d99-d5ce-44ef-95ca-ec6a92907a60" providerId="ADAL" clId="{D1BED74F-B83D-45AD-A007-95CC5DDED478}" dt="2023-10-18T21:01:44.545" v="17" actId="20577"/>
          <ac:spMkLst>
            <pc:docMk/>
            <pc:sldMk cId="419160087" sldId="918"/>
            <ac:spMk id="8" creationId="{F11AD65E-D046-C714-8AD1-2D4AB023829D}"/>
          </ac:spMkLst>
        </pc:spChg>
        <pc:graphicFrameChg chg="del">
          <ac:chgData name="Emily Hubbard" userId="1d4a9d99-d5ce-44ef-95ca-ec6a92907a60" providerId="ADAL" clId="{D1BED74F-B83D-45AD-A007-95CC5DDED478}" dt="2023-10-18T21:01:39.825" v="1" actId="478"/>
          <ac:graphicFrameMkLst>
            <pc:docMk/>
            <pc:sldMk cId="419160087" sldId="918"/>
            <ac:graphicFrameMk id="4" creationId="{6FABBA04-228D-C407-7D81-F43A45AAD3B3}"/>
          </ac:graphicFrameMkLst>
        </pc:graphicFrameChg>
      </pc:sldChg>
      <pc:sldChg chg="addSp modSp add">
        <pc:chgData name="Emily Hubbard" userId="1d4a9d99-d5ce-44ef-95ca-ec6a92907a60" providerId="ADAL" clId="{D1BED74F-B83D-45AD-A007-95CC5DDED478}" dt="2023-10-27T12:14:07.142" v="61"/>
        <pc:sldMkLst>
          <pc:docMk/>
          <pc:sldMk cId="2500579427" sldId="919"/>
        </pc:sldMkLst>
        <pc:spChg chg="add mod">
          <ac:chgData name="Emily Hubbard" userId="1d4a9d99-d5ce-44ef-95ca-ec6a92907a60" providerId="ADAL" clId="{D1BED74F-B83D-45AD-A007-95CC5DDED478}" dt="2023-10-27T12:14:07.142" v="61"/>
          <ac:spMkLst>
            <pc:docMk/>
            <pc:sldMk cId="2500579427" sldId="919"/>
            <ac:spMk id="3" creationId="{234DF9D0-1BC2-669D-E47A-B3DAAF8F73AE}"/>
          </ac:spMkLst>
        </pc:spChg>
      </pc:sldChg>
    </pc:docChg>
  </pc:docChgLst>
  <pc:docChgLst>
    <pc:chgData name="Emily Hubbard" userId="1d4a9d99-d5ce-44ef-95ca-ec6a92907a60" providerId="ADAL" clId="{E20922D4-8B9C-45FD-9116-89A7212E70F8}"/>
    <pc:docChg chg="addSld delSld modSld modSection">
      <pc:chgData name="Emily Hubbard" userId="1d4a9d99-d5ce-44ef-95ca-ec6a92907a60" providerId="ADAL" clId="{E20922D4-8B9C-45FD-9116-89A7212E70F8}" dt="2023-11-27T15:24:41.276" v="1" actId="47"/>
      <pc:docMkLst>
        <pc:docMk/>
      </pc:docMkLst>
      <pc:sldChg chg="add">
        <pc:chgData name="Emily Hubbard" userId="1d4a9d99-d5ce-44ef-95ca-ec6a92907a60" providerId="ADAL" clId="{E20922D4-8B9C-45FD-9116-89A7212E70F8}" dt="2023-11-27T15:24:39.261" v="0"/>
        <pc:sldMkLst>
          <pc:docMk/>
          <pc:sldMk cId="3443595192" sldId="857"/>
        </pc:sldMkLst>
      </pc:sldChg>
      <pc:sldChg chg="del">
        <pc:chgData name="Emily Hubbard" userId="1d4a9d99-d5ce-44ef-95ca-ec6a92907a60" providerId="ADAL" clId="{E20922D4-8B9C-45FD-9116-89A7212E70F8}" dt="2023-11-27T15:24:41.276" v="1" actId="47"/>
        <pc:sldMkLst>
          <pc:docMk/>
          <pc:sldMk cId="419160087" sldId="918"/>
        </pc:sldMkLst>
      </pc:sldChg>
    </pc:docChg>
  </pc:docChgLst>
  <pc:docChgLst>
    <pc:chgData name="Emily Hubbard" userId="1d4a9d99-d5ce-44ef-95ca-ec6a92907a60" providerId="ADAL" clId="{8AF5A959-F5E4-4D59-8829-E206FE41F2B3}"/>
    <pc:docChg chg="custSel modSld">
      <pc:chgData name="Emily Hubbard" userId="1d4a9d99-d5ce-44ef-95ca-ec6a92907a60" providerId="ADAL" clId="{8AF5A959-F5E4-4D59-8829-E206FE41F2B3}" dt="2023-08-30T12:54:23.611" v="15" actId="207"/>
      <pc:docMkLst>
        <pc:docMk/>
      </pc:docMkLst>
      <pc:sldChg chg="addSp delSp modSp mod">
        <pc:chgData name="Emily Hubbard" userId="1d4a9d99-d5ce-44ef-95ca-ec6a92907a60" providerId="ADAL" clId="{8AF5A959-F5E4-4D59-8829-E206FE41F2B3}" dt="2023-08-30T12:53:49.203" v="2" actId="1076"/>
        <pc:sldMkLst>
          <pc:docMk/>
          <pc:sldMk cId="907891355" sldId="295"/>
        </pc:sldMkLst>
        <pc:picChg chg="del">
          <ac:chgData name="Emily Hubbard" userId="1d4a9d99-d5ce-44ef-95ca-ec6a92907a60" providerId="ADAL" clId="{8AF5A959-F5E4-4D59-8829-E206FE41F2B3}" dt="2023-08-30T12:53:46.111" v="0" actId="478"/>
          <ac:picMkLst>
            <pc:docMk/>
            <pc:sldMk cId="907891355" sldId="295"/>
            <ac:picMk id="2" creationId="{D9956BD8-2D94-419E-801C-E7170B891868}"/>
          </ac:picMkLst>
        </pc:picChg>
        <pc:picChg chg="del">
          <ac:chgData name="Emily Hubbard" userId="1d4a9d99-d5ce-44ef-95ca-ec6a92907a60" providerId="ADAL" clId="{8AF5A959-F5E4-4D59-8829-E206FE41F2B3}" dt="2023-08-30T12:53:46.111" v="0" actId="478"/>
          <ac:picMkLst>
            <pc:docMk/>
            <pc:sldMk cId="907891355" sldId="295"/>
            <ac:picMk id="5" creationId="{04C61E08-2F92-F9EA-1276-8E17D8490DB3}"/>
          </ac:picMkLst>
        </pc:picChg>
        <pc:picChg chg="add mod">
          <ac:chgData name="Emily Hubbard" userId="1d4a9d99-d5ce-44ef-95ca-ec6a92907a60" providerId="ADAL" clId="{8AF5A959-F5E4-4D59-8829-E206FE41F2B3}" dt="2023-08-30T12:53:49.203" v="2" actId="1076"/>
          <ac:picMkLst>
            <pc:docMk/>
            <pc:sldMk cId="907891355" sldId="295"/>
            <ac:picMk id="1026" creationId="{1D59E866-6FD1-5E6E-3D89-51C24D595D75}"/>
          </ac:picMkLst>
        </pc:picChg>
        <pc:picChg chg="add mod">
          <ac:chgData name="Emily Hubbard" userId="1d4a9d99-d5ce-44ef-95ca-ec6a92907a60" providerId="ADAL" clId="{8AF5A959-F5E4-4D59-8829-E206FE41F2B3}" dt="2023-08-30T12:53:49.203" v="2" actId="1076"/>
          <ac:picMkLst>
            <pc:docMk/>
            <pc:sldMk cId="907891355" sldId="295"/>
            <ac:picMk id="1027" creationId="{7F2AC4B7-7AA3-E565-16AF-15EDA0C7A719}"/>
          </ac:picMkLst>
        </pc:picChg>
      </pc:sldChg>
      <pc:sldChg chg="addSp delSp modSp mod">
        <pc:chgData name="Emily Hubbard" userId="1d4a9d99-d5ce-44ef-95ca-ec6a92907a60" providerId="ADAL" clId="{8AF5A959-F5E4-4D59-8829-E206FE41F2B3}" dt="2023-08-30T12:54:03.115" v="11" actId="1038"/>
        <pc:sldMkLst>
          <pc:docMk/>
          <pc:sldMk cId="3712363524" sldId="755"/>
        </pc:sldMkLst>
        <pc:picChg chg="del">
          <ac:chgData name="Emily Hubbard" userId="1d4a9d99-d5ce-44ef-95ca-ec6a92907a60" providerId="ADAL" clId="{8AF5A959-F5E4-4D59-8829-E206FE41F2B3}" dt="2023-08-30T12:53:53.028" v="3" actId="478"/>
          <ac:picMkLst>
            <pc:docMk/>
            <pc:sldMk cId="3712363524" sldId="755"/>
            <ac:picMk id="3" creationId="{955A712D-4804-E195-6965-E0DACD573C7D}"/>
          </ac:picMkLst>
        </pc:picChg>
        <pc:picChg chg="del">
          <ac:chgData name="Emily Hubbard" userId="1d4a9d99-d5ce-44ef-95ca-ec6a92907a60" providerId="ADAL" clId="{8AF5A959-F5E4-4D59-8829-E206FE41F2B3}" dt="2023-08-30T12:53:53.028" v="3" actId="478"/>
          <ac:picMkLst>
            <pc:docMk/>
            <pc:sldMk cId="3712363524" sldId="755"/>
            <ac:picMk id="5" creationId="{BACD9919-2036-69AC-F5EB-033995A574A7}"/>
          </ac:picMkLst>
        </pc:picChg>
        <pc:picChg chg="add mod">
          <ac:chgData name="Emily Hubbard" userId="1d4a9d99-d5ce-44ef-95ca-ec6a92907a60" providerId="ADAL" clId="{8AF5A959-F5E4-4D59-8829-E206FE41F2B3}" dt="2023-08-30T12:54:02.107" v="9" actId="1037"/>
          <ac:picMkLst>
            <pc:docMk/>
            <pc:sldMk cId="3712363524" sldId="755"/>
            <ac:picMk id="2050" creationId="{FF2FC123-9A67-BC86-B847-90B0DD275684}"/>
          </ac:picMkLst>
        </pc:picChg>
        <pc:picChg chg="add mod">
          <ac:chgData name="Emily Hubbard" userId="1d4a9d99-d5ce-44ef-95ca-ec6a92907a60" providerId="ADAL" clId="{8AF5A959-F5E4-4D59-8829-E206FE41F2B3}" dt="2023-08-30T12:54:03.115" v="11" actId="1038"/>
          <ac:picMkLst>
            <pc:docMk/>
            <pc:sldMk cId="3712363524" sldId="755"/>
            <ac:picMk id="2051" creationId="{C0C276DE-2B25-7FC8-BC37-EA0DE7537040}"/>
          </ac:picMkLst>
        </pc:picChg>
      </pc:sldChg>
      <pc:sldChg chg="modSp mod">
        <pc:chgData name="Emily Hubbard" userId="1d4a9d99-d5ce-44ef-95ca-ec6a92907a60" providerId="ADAL" clId="{8AF5A959-F5E4-4D59-8829-E206FE41F2B3}" dt="2023-08-30T12:54:23.611" v="15" actId="207"/>
        <pc:sldMkLst>
          <pc:docMk/>
          <pc:sldMk cId="2554752158" sldId="914"/>
        </pc:sldMkLst>
        <pc:spChg chg="mod">
          <ac:chgData name="Emily Hubbard" userId="1d4a9d99-d5ce-44ef-95ca-ec6a92907a60" providerId="ADAL" clId="{8AF5A959-F5E4-4D59-8829-E206FE41F2B3}" dt="2023-08-30T12:54:16.481" v="12" actId="207"/>
          <ac:spMkLst>
            <pc:docMk/>
            <pc:sldMk cId="2554752158" sldId="914"/>
            <ac:spMk id="6" creationId="{930B6BF9-9C7B-5EB7-2B7B-777F9AFA0FCD}"/>
          </ac:spMkLst>
        </pc:spChg>
        <pc:spChg chg="mod">
          <ac:chgData name="Emily Hubbard" userId="1d4a9d99-d5ce-44ef-95ca-ec6a92907a60" providerId="ADAL" clId="{8AF5A959-F5E4-4D59-8829-E206FE41F2B3}" dt="2023-08-30T12:54:20.795" v="14" actId="207"/>
          <ac:spMkLst>
            <pc:docMk/>
            <pc:sldMk cId="2554752158" sldId="914"/>
            <ac:spMk id="8" creationId="{182F496D-1781-F034-FF1E-251D6DEBFF73}"/>
          </ac:spMkLst>
        </pc:spChg>
        <pc:spChg chg="mod">
          <ac:chgData name="Emily Hubbard" userId="1d4a9d99-d5ce-44ef-95ca-ec6a92907a60" providerId="ADAL" clId="{8AF5A959-F5E4-4D59-8829-E206FE41F2B3}" dt="2023-08-30T12:54:18.420" v="13" actId="207"/>
          <ac:spMkLst>
            <pc:docMk/>
            <pc:sldMk cId="2554752158" sldId="914"/>
            <ac:spMk id="11" creationId="{09CFA76D-6B6C-35DA-B662-EB57ECCE7B88}"/>
          </ac:spMkLst>
        </pc:spChg>
        <pc:spChg chg="mod">
          <ac:chgData name="Emily Hubbard" userId="1d4a9d99-d5ce-44ef-95ca-ec6a92907a60" providerId="ADAL" clId="{8AF5A959-F5E4-4D59-8829-E206FE41F2B3}" dt="2023-08-30T12:54:23.611" v="15" actId="207"/>
          <ac:spMkLst>
            <pc:docMk/>
            <pc:sldMk cId="2554752158" sldId="914"/>
            <ac:spMk id="12" creationId="{320D6BB5-6CAF-3B78-7215-98A5CC7EFE9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85621" cy="502626"/>
          </a:xfrm>
          <a:prstGeom prst="rect">
            <a:avLst/>
          </a:prstGeom>
        </p:spPr>
        <p:txBody>
          <a:bodyPr vert="horz" lIns="92431" tIns="46215" rIns="92431" bIns="46215" rtlCol="0"/>
          <a:lstStyle>
            <a:lvl1pPr algn="l">
              <a:defRPr sz="1200"/>
            </a:lvl1pPr>
          </a:lstStyle>
          <a:p>
            <a:endParaRPr lang="en-GB"/>
          </a:p>
        </p:txBody>
      </p:sp>
      <p:sp>
        <p:nvSpPr>
          <p:cNvPr id="3" name="Date Placeholder 2"/>
          <p:cNvSpPr>
            <a:spLocks noGrp="1"/>
          </p:cNvSpPr>
          <p:nvPr>
            <p:ph type="dt" sz="quarter" idx="1"/>
          </p:nvPr>
        </p:nvSpPr>
        <p:spPr>
          <a:xfrm>
            <a:off x="3900935" y="0"/>
            <a:ext cx="2985621" cy="502626"/>
          </a:xfrm>
          <a:prstGeom prst="rect">
            <a:avLst/>
          </a:prstGeom>
        </p:spPr>
        <p:txBody>
          <a:bodyPr vert="horz" lIns="92431" tIns="46215" rIns="92431" bIns="46215" rtlCol="0"/>
          <a:lstStyle>
            <a:lvl1pPr algn="r">
              <a:defRPr sz="1200"/>
            </a:lvl1pPr>
          </a:lstStyle>
          <a:p>
            <a:fld id="{1FEF8BF7-BB1D-40E1-9A65-30CF0C300C0F}" type="datetimeFigureOut">
              <a:rPr lang="en-GB" smtClean="0"/>
              <a:t>27/11/2023</a:t>
            </a:fld>
            <a:endParaRPr lang="en-GB"/>
          </a:p>
        </p:txBody>
      </p:sp>
      <p:sp>
        <p:nvSpPr>
          <p:cNvPr id="4" name="Footer Placeholder 3"/>
          <p:cNvSpPr>
            <a:spLocks noGrp="1"/>
          </p:cNvSpPr>
          <p:nvPr>
            <p:ph type="ftr" sz="quarter" idx="2"/>
          </p:nvPr>
        </p:nvSpPr>
        <p:spPr>
          <a:xfrm>
            <a:off x="1" y="9517674"/>
            <a:ext cx="2985621" cy="502626"/>
          </a:xfrm>
          <a:prstGeom prst="rect">
            <a:avLst/>
          </a:prstGeom>
        </p:spPr>
        <p:txBody>
          <a:bodyPr vert="horz" lIns="92431" tIns="46215" rIns="92431" bIns="46215" rtlCol="0" anchor="b"/>
          <a:lstStyle>
            <a:lvl1pPr algn="l">
              <a:defRPr sz="1200"/>
            </a:lvl1pPr>
          </a:lstStyle>
          <a:p>
            <a:endParaRPr lang="en-GB"/>
          </a:p>
        </p:txBody>
      </p:sp>
      <p:sp>
        <p:nvSpPr>
          <p:cNvPr id="5" name="Slide Number Placeholder 4"/>
          <p:cNvSpPr>
            <a:spLocks noGrp="1"/>
          </p:cNvSpPr>
          <p:nvPr>
            <p:ph type="sldNum" sz="quarter" idx="3"/>
          </p:nvPr>
        </p:nvSpPr>
        <p:spPr>
          <a:xfrm>
            <a:off x="3900935" y="9517674"/>
            <a:ext cx="2985621" cy="502626"/>
          </a:xfrm>
          <a:prstGeom prst="rect">
            <a:avLst/>
          </a:prstGeom>
        </p:spPr>
        <p:txBody>
          <a:bodyPr vert="horz" lIns="92431" tIns="46215" rIns="92431" bIns="46215" rtlCol="0" anchor="b"/>
          <a:lstStyle>
            <a:lvl1pPr algn="r">
              <a:defRPr sz="1200"/>
            </a:lvl1pPr>
          </a:lstStyle>
          <a:p>
            <a:fld id="{97CEBE6F-ED55-4674-A041-62E78C7E4A8A}" type="slidenum">
              <a:rPr lang="en-GB" smtClean="0"/>
              <a:t>‹#›</a:t>
            </a:fld>
            <a:endParaRPr lang="en-GB"/>
          </a:p>
        </p:txBody>
      </p:sp>
    </p:spTree>
    <p:extLst>
      <p:ext uri="{BB962C8B-B14F-4D97-AF65-F5344CB8AC3E}">
        <p14:creationId xmlns:p14="http://schemas.microsoft.com/office/powerpoint/2010/main" val="34112920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4"/>
            <a:ext cx="2984871" cy="502754"/>
          </a:xfrm>
          <a:prstGeom prst="rect">
            <a:avLst/>
          </a:prstGeom>
        </p:spPr>
        <p:txBody>
          <a:bodyPr vert="horz" lIns="92431" tIns="46215" rIns="92431" bIns="46215" rtlCol="0"/>
          <a:lstStyle>
            <a:lvl1pPr algn="l">
              <a:defRPr sz="1200"/>
            </a:lvl1pPr>
          </a:lstStyle>
          <a:p>
            <a:endParaRPr lang="en-GB"/>
          </a:p>
        </p:txBody>
      </p:sp>
      <p:sp>
        <p:nvSpPr>
          <p:cNvPr id="3" name="Date Placeholder 2"/>
          <p:cNvSpPr>
            <a:spLocks noGrp="1"/>
          </p:cNvSpPr>
          <p:nvPr>
            <p:ph type="dt" idx="1"/>
          </p:nvPr>
        </p:nvSpPr>
        <p:spPr>
          <a:xfrm>
            <a:off x="3901702" y="4"/>
            <a:ext cx="2984871" cy="502754"/>
          </a:xfrm>
          <a:prstGeom prst="rect">
            <a:avLst/>
          </a:prstGeom>
        </p:spPr>
        <p:txBody>
          <a:bodyPr vert="horz" lIns="92431" tIns="46215" rIns="92431" bIns="46215" rtlCol="0"/>
          <a:lstStyle>
            <a:lvl1pPr algn="r">
              <a:defRPr sz="1200"/>
            </a:lvl1pPr>
          </a:lstStyle>
          <a:p>
            <a:fld id="{30AD4CC2-7BD0-4ACE-8318-8D25361700D1}" type="datetimeFigureOut">
              <a:rPr lang="en-GB" smtClean="0"/>
              <a:t>27/11/2023</a:t>
            </a:fld>
            <a:endParaRPr lang="en-GB"/>
          </a:p>
        </p:txBody>
      </p:sp>
      <p:sp>
        <p:nvSpPr>
          <p:cNvPr id="4" name="Slide Image Placeholder 3"/>
          <p:cNvSpPr>
            <a:spLocks noGrp="1" noRot="1" noChangeAspect="1"/>
          </p:cNvSpPr>
          <p:nvPr>
            <p:ph type="sldImg" idx="2"/>
          </p:nvPr>
        </p:nvSpPr>
        <p:spPr>
          <a:xfrm>
            <a:off x="436563" y="1250950"/>
            <a:ext cx="6015037" cy="3382963"/>
          </a:xfrm>
          <a:prstGeom prst="rect">
            <a:avLst/>
          </a:prstGeom>
          <a:noFill/>
          <a:ln w="12700">
            <a:solidFill>
              <a:prstClr val="black"/>
            </a:solidFill>
          </a:ln>
        </p:spPr>
        <p:txBody>
          <a:bodyPr vert="horz" lIns="92431" tIns="46215" rIns="92431" bIns="46215" rtlCol="0" anchor="ctr"/>
          <a:lstStyle/>
          <a:p>
            <a:endParaRPr lang="en-GB"/>
          </a:p>
        </p:txBody>
      </p:sp>
      <p:sp>
        <p:nvSpPr>
          <p:cNvPr id="5" name="Notes Placeholder 4"/>
          <p:cNvSpPr>
            <a:spLocks noGrp="1"/>
          </p:cNvSpPr>
          <p:nvPr>
            <p:ph type="body" sz="quarter" idx="3"/>
          </p:nvPr>
        </p:nvSpPr>
        <p:spPr>
          <a:xfrm>
            <a:off x="688817" y="4822270"/>
            <a:ext cx="5510530" cy="3945493"/>
          </a:xfrm>
          <a:prstGeom prst="rect">
            <a:avLst/>
          </a:prstGeom>
        </p:spPr>
        <p:txBody>
          <a:bodyPr vert="horz" lIns="92431" tIns="46215" rIns="92431" bIns="46215"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3" y="9517547"/>
            <a:ext cx="2984871" cy="502754"/>
          </a:xfrm>
          <a:prstGeom prst="rect">
            <a:avLst/>
          </a:prstGeom>
        </p:spPr>
        <p:txBody>
          <a:bodyPr vert="horz" lIns="92431" tIns="46215" rIns="92431" bIns="46215" rtlCol="0" anchor="b"/>
          <a:lstStyle>
            <a:lvl1pPr algn="l">
              <a:defRPr sz="1200"/>
            </a:lvl1pPr>
          </a:lstStyle>
          <a:p>
            <a:endParaRPr lang="en-GB"/>
          </a:p>
        </p:txBody>
      </p:sp>
      <p:sp>
        <p:nvSpPr>
          <p:cNvPr id="7" name="Slide Number Placeholder 6"/>
          <p:cNvSpPr>
            <a:spLocks noGrp="1"/>
          </p:cNvSpPr>
          <p:nvPr>
            <p:ph type="sldNum" sz="quarter" idx="5"/>
          </p:nvPr>
        </p:nvSpPr>
        <p:spPr>
          <a:xfrm>
            <a:off x="3901702" y="9517547"/>
            <a:ext cx="2984871" cy="502754"/>
          </a:xfrm>
          <a:prstGeom prst="rect">
            <a:avLst/>
          </a:prstGeom>
        </p:spPr>
        <p:txBody>
          <a:bodyPr vert="horz" lIns="92431" tIns="46215" rIns="92431" bIns="46215" rtlCol="0" anchor="b"/>
          <a:lstStyle>
            <a:lvl1pPr algn="r">
              <a:defRPr sz="1200"/>
            </a:lvl1pPr>
          </a:lstStyle>
          <a:p>
            <a:fld id="{051F10D0-ADC9-44B9-B59D-1E4EF82F2F9F}" type="slidenum">
              <a:rPr lang="en-GB" smtClean="0"/>
              <a:t>‹#›</a:t>
            </a:fld>
            <a:endParaRPr lang="en-GB"/>
          </a:p>
        </p:txBody>
      </p:sp>
    </p:spTree>
    <p:extLst>
      <p:ext uri="{BB962C8B-B14F-4D97-AF65-F5344CB8AC3E}">
        <p14:creationId xmlns:p14="http://schemas.microsoft.com/office/powerpoint/2010/main" val="29459220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1</a:t>
            </a:fld>
            <a:endParaRPr lang="en-GB"/>
          </a:p>
        </p:txBody>
      </p:sp>
    </p:spTree>
    <p:extLst>
      <p:ext uri="{BB962C8B-B14F-4D97-AF65-F5344CB8AC3E}">
        <p14:creationId xmlns:p14="http://schemas.microsoft.com/office/powerpoint/2010/main" val="19031391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t>Checking the address is not because they haven’t heard – it’s because people can make mistakes when they are panicking.  It does not delay help getting to you.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a:t>Tell them of LIONEL to help whilst calling for help. </a:t>
            </a:r>
          </a:p>
          <a:p>
            <a:pPr marL="365125" indent="-365125">
              <a:spcAft>
                <a:spcPts val="488"/>
              </a:spcAft>
              <a:buClr>
                <a:srgbClr val="007A53"/>
              </a:buClr>
              <a:buSzPct val="100000"/>
              <a:buFont typeface="Lucida Grande"/>
              <a:buChar char="➤"/>
            </a:pPr>
            <a:r>
              <a:rPr lang="en-GB" sz="1200" b="1">
                <a:solidFill>
                  <a:srgbClr val="007A53"/>
                </a:solidFill>
              </a:rPr>
              <a:t>L</a:t>
            </a:r>
            <a:r>
              <a:rPr lang="en-GB" sz="1200">
                <a:solidFill>
                  <a:srgbClr val="000000"/>
                </a:solidFill>
              </a:rPr>
              <a:t>ocation</a:t>
            </a:r>
            <a:r>
              <a:rPr lang="en-GB" sz="1200"/>
              <a:t>. Tell them where the emergency is and where you want them to arrive</a:t>
            </a:r>
            <a:endParaRPr lang="en-US" sz="1200"/>
          </a:p>
          <a:p>
            <a:pPr marL="365125" indent="-365125">
              <a:spcAft>
                <a:spcPts val="488"/>
              </a:spcAft>
              <a:buClr>
                <a:srgbClr val="007A53"/>
              </a:buClr>
              <a:buSzPct val="100000"/>
              <a:buFont typeface="Lucida Grande"/>
              <a:buChar char="➤"/>
            </a:pPr>
            <a:r>
              <a:rPr lang="en-GB" sz="1200" b="1">
                <a:solidFill>
                  <a:srgbClr val="007A53"/>
                </a:solidFill>
              </a:rPr>
              <a:t>I</a:t>
            </a:r>
            <a:r>
              <a:rPr lang="en-GB" sz="1200">
                <a:solidFill>
                  <a:srgbClr val="000000"/>
                </a:solidFill>
              </a:rPr>
              <a:t>ncident</a:t>
            </a:r>
            <a:r>
              <a:rPr lang="en-GB" sz="1200"/>
              <a:t>. Tell them what has happened</a:t>
            </a:r>
            <a:endParaRPr lang="en-GB" sz="1200">
              <a:cs typeface="Arial"/>
            </a:endParaRPr>
          </a:p>
          <a:p>
            <a:pPr marL="365125" indent="-365125">
              <a:spcAft>
                <a:spcPts val="488"/>
              </a:spcAft>
              <a:buClr>
                <a:srgbClr val="007A53"/>
              </a:buClr>
              <a:buSzPct val="100000"/>
              <a:buFont typeface="Lucida Grande"/>
              <a:buChar char="➤"/>
            </a:pPr>
            <a:r>
              <a:rPr lang="en-GB" sz="1200" b="1">
                <a:solidFill>
                  <a:srgbClr val="007A53"/>
                </a:solidFill>
              </a:rPr>
              <a:t>O</a:t>
            </a:r>
            <a:r>
              <a:rPr lang="en-GB" sz="1200"/>
              <a:t>ther services. Do you need more than one?</a:t>
            </a:r>
            <a:endParaRPr lang="en-GB" sz="1200">
              <a:cs typeface="Arial"/>
            </a:endParaRPr>
          </a:p>
          <a:p>
            <a:pPr marL="365125" indent="-365125">
              <a:spcAft>
                <a:spcPts val="488"/>
              </a:spcAft>
              <a:buClr>
                <a:srgbClr val="007A53"/>
              </a:buClr>
              <a:buSzPct val="100000"/>
              <a:buFont typeface="Lucida Grande"/>
              <a:buChar char="➤"/>
            </a:pPr>
            <a:r>
              <a:rPr lang="en-GB" sz="1200" b="1">
                <a:solidFill>
                  <a:srgbClr val="007A53"/>
                </a:solidFill>
              </a:rPr>
              <a:t>N</a:t>
            </a:r>
            <a:r>
              <a:rPr lang="en-GB" sz="1200"/>
              <a:t>umber of people that are involved</a:t>
            </a:r>
            <a:endParaRPr lang="en-GB" sz="1200">
              <a:cs typeface="Arial"/>
            </a:endParaRPr>
          </a:p>
          <a:p>
            <a:pPr marL="365125" indent="-365125">
              <a:spcAft>
                <a:spcPts val="488"/>
              </a:spcAft>
              <a:buClr>
                <a:srgbClr val="007A53"/>
              </a:buClr>
              <a:buSzPct val="100000"/>
              <a:buFont typeface="Lucida Grande"/>
              <a:buChar char="➤"/>
            </a:pPr>
            <a:r>
              <a:rPr lang="en-GB" sz="1200" b="1">
                <a:solidFill>
                  <a:srgbClr val="007A53"/>
                </a:solidFill>
              </a:rPr>
              <a:t>E</a:t>
            </a:r>
            <a:r>
              <a:rPr lang="en-GB" sz="1200"/>
              <a:t>xtent of the injuries. What types of injuries do people have?</a:t>
            </a:r>
            <a:endParaRPr lang="en-GB" sz="1200">
              <a:cs typeface="Arial"/>
            </a:endParaRPr>
          </a:p>
          <a:p>
            <a:pPr marL="365125" indent="-365125">
              <a:spcAft>
                <a:spcPts val="488"/>
              </a:spcAft>
              <a:buClr>
                <a:srgbClr val="007A53"/>
              </a:buClr>
              <a:buSzPct val="100000"/>
              <a:buFont typeface="Lucida Grande"/>
              <a:buChar char="➤"/>
            </a:pPr>
            <a:r>
              <a:rPr lang="en-GB" sz="1200" b="1">
                <a:solidFill>
                  <a:srgbClr val="007A53"/>
                </a:solidFill>
              </a:rPr>
              <a:t>L</a:t>
            </a:r>
            <a:r>
              <a:rPr lang="en-GB" sz="1200"/>
              <a:t>ocation. Repeat again where they need to arrive.</a:t>
            </a:r>
            <a:endParaRPr lang="en-GB" sz="1200">
              <a:cs typeface="Arial"/>
            </a:endParaRPr>
          </a:p>
          <a:p>
            <a:endParaRPr lang="en-GB"/>
          </a:p>
        </p:txBody>
      </p:sp>
      <p:sp>
        <p:nvSpPr>
          <p:cNvPr id="4" name="Slide Number Placeholder 3"/>
          <p:cNvSpPr>
            <a:spLocks noGrp="1"/>
          </p:cNvSpPr>
          <p:nvPr>
            <p:ph type="sldNum" sz="quarter" idx="5"/>
          </p:nvPr>
        </p:nvSpPr>
        <p:spPr/>
        <p:txBody>
          <a:bodyPr/>
          <a:lstStyle/>
          <a:p>
            <a:fld id="{051F10D0-ADC9-44B9-B59D-1E4EF82F2F9F}" type="slidenum">
              <a:rPr lang="en-GB" smtClean="0"/>
              <a:t>10</a:t>
            </a:fld>
            <a:endParaRPr lang="en-GB"/>
          </a:p>
        </p:txBody>
      </p:sp>
    </p:spTree>
    <p:extLst>
      <p:ext uri="{BB962C8B-B14F-4D97-AF65-F5344CB8AC3E}">
        <p14:creationId xmlns:p14="http://schemas.microsoft.com/office/powerpoint/2010/main" val="20477746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51F10D0-ADC9-44B9-B59D-1E4EF82F2F9F}" type="slidenum">
              <a:rPr lang="en-GB" smtClean="0"/>
              <a:t>11</a:t>
            </a:fld>
            <a:endParaRPr lang="en-GB"/>
          </a:p>
        </p:txBody>
      </p:sp>
    </p:spTree>
    <p:extLst>
      <p:ext uri="{BB962C8B-B14F-4D97-AF65-F5344CB8AC3E}">
        <p14:creationId xmlns:p14="http://schemas.microsoft.com/office/powerpoint/2010/main" val="17413480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12</a:t>
            </a:fld>
            <a:endParaRPr lang="en-GB"/>
          </a:p>
        </p:txBody>
      </p:sp>
    </p:spTree>
    <p:extLst>
      <p:ext uri="{BB962C8B-B14F-4D97-AF65-F5344CB8AC3E}">
        <p14:creationId xmlns:p14="http://schemas.microsoft.com/office/powerpoint/2010/main" val="4810061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a:t>Students should role play and demonstrate how they would deal with each situation.</a:t>
            </a:r>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13</a:t>
            </a:fld>
            <a:endParaRPr lang="en-GB"/>
          </a:p>
        </p:txBody>
      </p:sp>
    </p:spTree>
    <p:extLst>
      <p:ext uri="{BB962C8B-B14F-4D97-AF65-F5344CB8AC3E}">
        <p14:creationId xmlns:p14="http://schemas.microsoft.com/office/powerpoint/2010/main" val="19834018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14</a:t>
            </a:fld>
            <a:endParaRPr lang="en-GB"/>
          </a:p>
        </p:txBody>
      </p:sp>
    </p:spTree>
    <p:extLst>
      <p:ext uri="{BB962C8B-B14F-4D97-AF65-F5344CB8AC3E}">
        <p14:creationId xmlns:p14="http://schemas.microsoft.com/office/powerpoint/2010/main" val="17637070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2</a:t>
            </a:fld>
            <a:endParaRPr lang="en-GB"/>
          </a:p>
        </p:txBody>
      </p:sp>
    </p:spTree>
    <p:extLst>
      <p:ext uri="{BB962C8B-B14F-4D97-AF65-F5344CB8AC3E}">
        <p14:creationId xmlns:p14="http://schemas.microsoft.com/office/powerpoint/2010/main" val="6635269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3</a:t>
            </a:fld>
            <a:endParaRPr lang="en-GB"/>
          </a:p>
        </p:txBody>
      </p:sp>
    </p:spTree>
    <p:extLst>
      <p:ext uri="{BB962C8B-B14F-4D97-AF65-F5344CB8AC3E}">
        <p14:creationId xmlns:p14="http://schemas.microsoft.com/office/powerpoint/2010/main" val="36885327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4</a:t>
            </a:fld>
            <a:endParaRPr lang="en-GB"/>
          </a:p>
        </p:txBody>
      </p:sp>
    </p:spTree>
    <p:extLst>
      <p:ext uri="{BB962C8B-B14F-4D97-AF65-F5344CB8AC3E}">
        <p14:creationId xmlns:p14="http://schemas.microsoft.com/office/powerpoint/2010/main" val="4116064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5</a:t>
            </a:fld>
            <a:endParaRPr lang="en-GB"/>
          </a:p>
        </p:txBody>
      </p:sp>
    </p:spTree>
    <p:extLst>
      <p:ext uri="{BB962C8B-B14F-4D97-AF65-F5344CB8AC3E}">
        <p14:creationId xmlns:p14="http://schemas.microsoft.com/office/powerpoint/2010/main" val="27147921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Answers may include: </a:t>
            </a:r>
            <a:br>
              <a:rPr lang="en-GB" dirty="0"/>
            </a:br>
            <a:r>
              <a:rPr lang="en-GB" dirty="0"/>
              <a:t>- An object falling from a height (shelves)</a:t>
            </a:r>
            <a:br>
              <a:rPr lang="en-GB" dirty="0"/>
            </a:br>
            <a:r>
              <a:rPr lang="en-GB" dirty="0"/>
              <a:t>- Tripping on wires/chair legs</a:t>
            </a:r>
            <a:br>
              <a:rPr lang="en-GB" dirty="0"/>
            </a:br>
            <a:r>
              <a:rPr lang="en-GB" dirty="0"/>
              <a:t>- Sharp corners of desks/tables</a:t>
            </a:r>
            <a:br>
              <a:rPr lang="en-GB" dirty="0"/>
            </a:br>
            <a:r>
              <a:rPr lang="en-GB" dirty="0"/>
              <a:t>- Liquids being spilt</a:t>
            </a:r>
          </a:p>
          <a:p>
            <a:pPr marL="171450" indent="-171450">
              <a:buFontTx/>
              <a:buChar char="-"/>
            </a:pPr>
            <a:r>
              <a:rPr lang="en-GB" dirty="0"/>
              <a:t>Stacked boxes</a:t>
            </a:r>
          </a:p>
          <a:p>
            <a:pPr marL="171450" indent="-171450">
              <a:buFontTx/>
              <a:buChar char="-"/>
            </a:pPr>
            <a:r>
              <a:rPr lang="en-GB" dirty="0"/>
              <a:t>Electrical equipment not being cared for</a:t>
            </a:r>
          </a:p>
          <a:p>
            <a:pPr marL="171450" indent="-171450">
              <a:buFontTx/>
              <a:buChar char="-"/>
            </a:pPr>
            <a:r>
              <a:rPr lang="en-GB" dirty="0"/>
              <a:t>Broken equipment/stationary</a:t>
            </a:r>
          </a:p>
          <a:p>
            <a:pPr marL="171450" indent="-171450">
              <a:buFontTx/>
              <a:buChar char="-"/>
            </a:pPr>
            <a:r>
              <a:rPr lang="en-GB" dirty="0"/>
              <a:t>Shelving/bookcases/cabinets – things may fall if not used properly/cared for</a:t>
            </a:r>
            <a:br>
              <a:rPr lang="en-GB" dirty="0"/>
            </a:br>
            <a:endParaRPr lang="en-GB" dirty="0"/>
          </a:p>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6</a:t>
            </a:fld>
            <a:endParaRPr lang="en-GB"/>
          </a:p>
        </p:txBody>
      </p:sp>
    </p:spTree>
    <p:extLst>
      <p:ext uri="{BB962C8B-B14F-4D97-AF65-F5344CB8AC3E}">
        <p14:creationId xmlns:p14="http://schemas.microsoft.com/office/powerpoint/2010/main" val="6278218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Last page of the word document has the answers</a:t>
            </a:r>
          </a:p>
        </p:txBody>
      </p:sp>
      <p:sp>
        <p:nvSpPr>
          <p:cNvPr id="4" name="Slide Number Placeholder 3"/>
          <p:cNvSpPr>
            <a:spLocks noGrp="1"/>
          </p:cNvSpPr>
          <p:nvPr>
            <p:ph type="sldNum" sz="quarter" idx="5"/>
          </p:nvPr>
        </p:nvSpPr>
        <p:spPr/>
        <p:txBody>
          <a:bodyPr/>
          <a:lstStyle/>
          <a:p>
            <a:fld id="{051F10D0-ADC9-44B9-B59D-1E4EF82F2F9F}" type="slidenum">
              <a:rPr lang="en-GB" smtClean="0"/>
              <a:t>7</a:t>
            </a:fld>
            <a:endParaRPr lang="en-GB"/>
          </a:p>
        </p:txBody>
      </p:sp>
    </p:spTree>
    <p:extLst>
      <p:ext uri="{BB962C8B-B14F-4D97-AF65-F5344CB8AC3E}">
        <p14:creationId xmlns:p14="http://schemas.microsoft.com/office/powerpoint/2010/main" val="37146168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51F10D0-ADC9-44B9-B59D-1E4EF82F2F9F}" type="slidenum">
              <a:rPr lang="en-GB" smtClean="0"/>
              <a:t>8</a:t>
            </a:fld>
            <a:endParaRPr lang="en-GB"/>
          </a:p>
        </p:txBody>
      </p:sp>
    </p:spTree>
    <p:extLst>
      <p:ext uri="{BB962C8B-B14F-4D97-AF65-F5344CB8AC3E}">
        <p14:creationId xmlns:p14="http://schemas.microsoft.com/office/powerpoint/2010/main" val="4980126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Can be stand up and sit down/ thumbs up / down  if needing an energiser to focus group</a:t>
            </a:r>
            <a:r>
              <a:rPr lang="en-GB" dirty="0">
                <a:cs typeface="Times"/>
              </a:rPr>
              <a:t> select what works best.</a:t>
            </a:r>
          </a:p>
          <a:p>
            <a:r>
              <a:rPr lang="en-GB" dirty="0">
                <a:cs typeface="Times"/>
              </a:rPr>
              <a:t>Questions:</a:t>
            </a:r>
          </a:p>
          <a:p>
            <a:pPr marL="285709" indent="-285709">
              <a:buFont typeface="Arial"/>
              <a:buChar char="•"/>
            </a:pPr>
            <a:r>
              <a:rPr lang="en-GB" dirty="0">
                <a:cs typeface="Times"/>
              </a:rPr>
              <a:t>Age</a:t>
            </a:r>
            <a:r>
              <a:rPr lang="en-GB" baseline="0" dirty="0">
                <a:cs typeface="Times"/>
              </a:rPr>
              <a:t> and gender of the casualty?</a:t>
            </a:r>
          </a:p>
          <a:p>
            <a:pPr marL="285709" indent="-285709">
              <a:buFont typeface="Arial"/>
              <a:buChar char="•"/>
            </a:pPr>
            <a:r>
              <a:rPr lang="en-GB" dirty="0"/>
              <a:t>What team you support?</a:t>
            </a:r>
          </a:p>
          <a:p>
            <a:pPr marL="285709" indent="-285709">
              <a:buFont typeface="Arial"/>
              <a:buChar char="•"/>
            </a:pPr>
            <a:r>
              <a:rPr lang="en-GB" dirty="0"/>
              <a:t>Is the casualty breathing?</a:t>
            </a:r>
          </a:p>
          <a:p>
            <a:pPr marL="285709" indent="-285709">
              <a:buFont typeface="Arial"/>
              <a:buChar char="•"/>
            </a:pPr>
            <a:r>
              <a:rPr lang="en-GB" dirty="0"/>
              <a:t>What’s happened?</a:t>
            </a:r>
          </a:p>
          <a:p>
            <a:pPr marL="285709" indent="-285709">
              <a:buFont typeface="Arial"/>
              <a:buChar char="•"/>
            </a:pPr>
            <a:r>
              <a:rPr lang="en-GB" dirty="0"/>
              <a:t>How tall you are?</a:t>
            </a:r>
          </a:p>
          <a:p>
            <a:pPr marL="285709" indent="-285709">
              <a:buFont typeface="Arial"/>
              <a:buChar char="•"/>
            </a:pPr>
            <a:r>
              <a:rPr lang="en-GB" dirty="0"/>
              <a:t>The address of the incident?</a:t>
            </a:r>
          </a:p>
          <a:p>
            <a:pPr marL="285709" indent="-285709">
              <a:buFont typeface="Arial"/>
              <a:buChar char="•"/>
            </a:pPr>
            <a:r>
              <a:rPr lang="en-GB" dirty="0"/>
              <a:t>Last night’s tea?</a:t>
            </a:r>
          </a:p>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9</a:t>
            </a:fld>
            <a:endParaRPr lang="en-GB"/>
          </a:p>
        </p:txBody>
      </p:sp>
    </p:spTree>
    <p:extLst>
      <p:ext uri="{BB962C8B-B14F-4D97-AF65-F5344CB8AC3E}">
        <p14:creationId xmlns:p14="http://schemas.microsoft.com/office/powerpoint/2010/main" val="36047355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D621D-405A-AE43-83E8-6F53B7DB039B}"/>
              </a:ext>
            </a:extLst>
          </p:cNvPr>
          <p:cNvSpPr>
            <a:spLocks noGrp="1"/>
          </p:cNvSpPr>
          <p:nvPr>
            <p:ph type="title"/>
          </p:nvPr>
        </p:nvSpPr>
        <p:spPr>
          <a:xfrm>
            <a:off x="2209800" y="3981722"/>
            <a:ext cx="5957656" cy="565608"/>
          </a:xfrm>
          <a:prstGeom prst="rect">
            <a:avLst/>
          </a:prstGeom>
          <a:solidFill>
            <a:schemeClr val="tx1"/>
          </a:solidFill>
        </p:spPr>
        <p:txBody>
          <a:bodyPr/>
          <a:lstStyle>
            <a:lvl1pPr>
              <a:defRPr>
                <a:solidFill>
                  <a:schemeClr val="bg1"/>
                </a:solidFill>
              </a:defRPr>
            </a:lvl1pPr>
          </a:lstStyle>
          <a:p>
            <a:r>
              <a:rPr lang="en-US"/>
              <a:t>Click to edit Master title style</a:t>
            </a:r>
          </a:p>
        </p:txBody>
      </p:sp>
      <p:sp>
        <p:nvSpPr>
          <p:cNvPr id="3" name="Date Placeholder 2">
            <a:extLst>
              <a:ext uri="{FF2B5EF4-FFF2-40B4-BE49-F238E27FC236}">
                <a16:creationId xmlns:a16="http://schemas.microsoft.com/office/drawing/2014/main" id="{548125CD-E6C4-734D-9632-3A76C30AFB0C}"/>
              </a:ext>
            </a:extLst>
          </p:cNvPr>
          <p:cNvSpPr>
            <a:spLocks noGrp="1"/>
          </p:cNvSpPr>
          <p:nvPr>
            <p:ph type="dt" sz="half" idx="10"/>
          </p:nvPr>
        </p:nvSpPr>
        <p:spPr>
          <a:xfrm>
            <a:off x="2209800" y="6101826"/>
            <a:ext cx="2743200" cy="365125"/>
          </a:xfrm>
          <a:prstGeom prst="rect">
            <a:avLst/>
          </a:prstGeom>
        </p:spPr>
        <p:txBody>
          <a:bodyPr/>
          <a:lstStyle/>
          <a:p>
            <a:fld id="{07EFCBE4-E741-C142-8910-39EAB846F09D}" type="datetime1">
              <a:rPr lang="en-GB" smtClean="0"/>
              <a:t>27/11/2023</a:t>
            </a:fld>
            <a:endParaRPr lang="en-US"/>
          </a:p>
        </p:txBody>
      </p:sp>
      <p:sp>
        <p:nvSpPr>
          <p:cNvPr id="6" name="Text Placeholder 5">
            <a:extLst>
              <a:ext uri="{FF2B5EF4-FFF2-40B4-BE49-F238E27FC236}">
                <a16:creationId xmlns:a16="http://schemas.microsoft.com/office/drawing/2014/main" id="{9F002AD9-E55F-034F-A02E-1A158D25FD81}"/>
              </a:ext>
            </a:extLst>
          </p:cNvPr>
          <p:cNvSpPr>
            <a:spLocks noGrp="1"/>
          </p:cNvSpPr>
          <p:nvPr>
            <p:ph type="body" sz="quarter" idx="11"/>
          </p:nvPr>
        </p:nvSpPr>
        <p:spPr>
          <a:xfrm>
            <a:off x="2209800" y="4685776"/>
            <a:ext cx="7162800" cy="914400"/>
          </a:xfrm>
          <a:prstGeom prst="rect">
            <a:avLst/>
          </a:prstGeom>
        </p:spPr>
        <p:txBody>
          <a:bodyPr/>
          <a:lstStyle>
            <a:lvl1pPr marL="0" indent="0">
              <a:buNone/>
              <a:defRPr/>
            </a:lvl1pPr>
            <a:lvl2pPr marL="457200" indent="0">
              <a:buNone/>
              <a:defRPr/>
            </a:lvl2pPr>
          </a:lstStyle>
          <a:p>
            <a:pPr lvl="0"/>
            <a:r>
              <a:rPr lang="en-US"/>
              <a:t>Click to edit Master text styles</a:t>
            </a:r>
          </a:p>
        </p:txBody>
      </p:sp>
    </p:spTree>
    <p:extLst>
      <p:ext uri="{BB962C8B-B14F-4D97-AF65-F5344CB8AC3E}">
        <p14:creationId xmlns:p14="http://schemas.microsoft.com/office/powerpoint/2010/main" val="40694653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with Icon">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3" y="1873250"/>
            <a:ext cx="5384800"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
        <p:nvSpPr>
          <p:cNvPr id="6" name="Rectangle 5">
            <a:extLst>
              <a:ext uri="{FF2B5EF4-FFF2-40B4-BE49-F238E27FC236}">
                <a16:creationId xmlns:a16="http://schemas.microsoft.com/office/drawing/2014/main" id="{8305ADB6-B832-4CC1-96DE-6F00B9758923}"/>
              </a:ext>
            </a:extLst>
          </p:cNvPr>
          <p:cNvSpPr/>
          <p:nvPr userDrawn="1"/>
        </p:nvSpPr>
        <p:spPr>
          <a:xfrm>
            <a:off x="6096000" y="1873250"/>
            <a:ext cx="6096000" cy="4270375"/>
          </a:xfrm>
          <a:prstGeom prst="rect">
            <a:avLst/>
          </a:prstGeom>
          <a:solidFill>
            <a:srgbClr val="007A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2">
            <a:extLst>
              <a:ext uri="{FF2B5EF4-FFF2-40B4-BE49-F238E27FC236}">
                <a16:creationId xmlns:a16="http://schemas.microsoft.com/office/drawing/2014/main" id="{A130F2F5-B9CA-4ED0-BBB0-2914D0A8289B}"/>
              </a:ext>
            </a:extLst>
          </p:cNvPr>
          <p:cNvSpPr>
            <a:spLocks noGrp="1"/>
          </p:cNvSpPr>
          <p:nvPr>
            <p:ph type="pic" sz="quarter" idx="99" hasCustomPrompt="1"/>
          </p:nvPr>
        </p:nvSpPr>
        <p:spPr>
          <a:xfrm>
            <a:off x="6784863" y="2469732"/>
            <a:ext cx="4718274" cy="3077410"/>
          </a:xfrm>
          <a:prstGeom prst="rect">
            <a:avLst/>
          </a:prstGeom>
        </p:spPr>
        <p:txBody>
          <a:bodyPr/>
          <a:lstStyle>
            <a:lvl1pPr marL="0" indent="0">
              <a:buNone/>
              <a:defRPr lang="en-US" sz="1200" b="0" i="0" kern="1200" dirty="0">
                <a:solidFill>
                  <a:schemeClr val="bg1"/>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icon</a:t>
            </a:r>
            <a:endParaRPr lang="en-US" dirty="0"/>
          </a:p>
        </p:txBody>
      </p:sp>
    </p:spTree>
    <p:extLst>
      <p:ext uri="{BB962C8B-B14F-4D97-AF65-F5344CB8AC3E}">
        <p14:creationId xmlns:p14="http://schemas.microsoft.com/office/powerpoint/2010/main" val="22325999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Mindmap">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4" name="Text Placeholder 5">
            <a:extLst>
              <a:ext uri="{FF2B5EF4-FFF2-40B4-BE49-F238E27FC236}">
                <a16:creationId xmlns:a16="http://schemas.microsoft.com/office/drawing/2014/main" id="{9CC461BF-003B-4500-A739-5FAF3DE5D41F}"/>
              </a:ext>
            </a:extLst>
          </p:cNvPr>
          <p:cNvSpPr>
            <a:spLocks noGrp="1"/>
          </p:cNvSpPr>
          <p:nvPr>
            <p:ph type="body" sz="quarter" idx="96" hasCustomPrompt="1"/>
          </p:nvPr>
        </p:nvSpPr>
        <p:spPr>
          <a:xfrm>
            <a:off x="566302" y="2400131"/>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5" name="Text Placeholder 5">
            <a:extLst>
              <a:ext uri="{FF2B5EF4-FFF2-40B4-BE49-F238E27FC236}">
                <a16:creationId xmlns:a16="http://schemas.microsoft.com/office/drawing/2014/main" id="{B5858B28-1515-45C5-AEE4-A55077E40017}"/>
              </a:ext>
            </a:extLst>
          </p:cNvPr>
          <p:cNvSpPr>
            <a:spLocks noGrp="1"/>
          </p:cNvSpPr>
          <p:nvPr>
            <p:ph type="body" sz="quarter" idx="98" hasCustomPrompt="1"/>
          </p:nvPr>
        </p:nvSpPr>
        <p:spPr>
          <a:xfrm>
            <a:off x="301183" y="3636024"/>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6" name="Text Placeholder 5">
            <a:extLst>
              <a:ext uri="{FF2B5EF4-FFF2-40B4-BE49-F238E27FC236}">
                <a16:creationId xmlns:a16="http://schemas.microsoft.com/office/drawing/2014/main" id="{FC730550-2FB1-49BF-B8CB-EDA7E3C208B2}"/>
              </a:ext>
            </a:extLst>
          </p:cNvPr>
          <p:cNvSpPr>
            <a:spLocks noGrp="1"/>
          </p:cNvSpPr>
          <p:nvPr>
            <p:ph type="body" sz="quarter" idx="99" hasCustomPrompt="1"/>
          </p:nvPr>
        </p:nvSpPr>
        <p:spPr>
          <a:xfrm>
            <a:off x="560298" y="4757903"/>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7" name="Text Placeholder 5">
            <a:extLst>
              <a:ext uri="{FF2B5EF4-FFF2-40B4-BE49-F238E27FC236}">
                <a16:creationId xmlns:a16="http://schemas.microsoft.com/office/drawing/2014/main" id="{BC7FE005-3918-417B-B820-DAC9AE3B98AB}"/>
              </a:ext>
            </a:extLst>
          </p:cNvPr>
          <p:cNvSpPr>
            <a:spLocks noGrp="1"/>
          </p:cNvSpPr>
          <p:nvPr>
            <p:ph type="body" sz="quarter" idx="100" hasCustomPrompt="1"/>
          </p:nvPr>
        </p:nvSpPr>
        <p:spPr>
          <a:xfrm>
            <a:off x="2005689" y="5580142"/>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8" name="Text Placeholder 5">
            <a:extLst>
              <a:ext uri="{FF2B5EF4-FFF2-40B4-BE49-F238E27FC236}">
                <a16:creationId xmlns:a16="http://schemas.microsoft.com/office/drawing/2014/main" id="{40C6017E-2EC9-4274-8102-56DB823B0908}"/>
              </a:ext>
            </a:extLst>
          </p:cNvPr>
          <p:cNvSpPr>
            <a:spLocks noGrp="1"/>
          </p:cNvSpPr>
          <p:nvPr>
            <p:ph type="body" sz="quarter" idx="101" hasCustomPrompt="1"/>
          </p:nvPr>
        </p:nvSpPr>
        <p:spPr>
          <a:xfrm>
            <a:off x="3794148" y="5768401"/>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0" name="Text Placeholder 5">
            <a:extLst>
              <a:ext uri="{FF2B5EF4-FFF2-40B4-BE49-F238E27FC236}">
                <a16:creationId xmlns:a16="http://schemas.microsoft.com/office/drawing/2014/main" id="{CD28D7FC-FDC4-4A14-8089-DF6DB6E9BBDF}"/>
              </a:ext>
            </a:extLst>
          </p:cNvPr>
          <p:cNvSpPr>
            <a:spLocks noGrp="1"/>
          </p:cNvSpPr>
          <p:nvPr>
            <p:ph type="body" sz="quarter" idx="102" hasCustomPrompt="1"/>
          </p:nvPr>
        </p:nvSpPr>
        <p:spPr>
          <a:xfrm>
            <a:off x="5488477" y="5822189"/>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1" name="Text Placeholder 5">
            <a:extLst>
              <a:ext uri="{FF2B5EF4-FFF2-40B4-BE49-F238E27FC236}">
                <a16:creationId xmlns:a16="http://schemas.microsoft.com/office/drawing/2014/main" id="{00639A6A-1A97-4680-8289-4FBFC02A9220}"/>
              </a:ext>
            </a:extLst>
          </p:cNvPr>
          <p:cNvSpPr>
            <a:spLocks noGrp="1"/>
          </p:cNvSpPr>
          <p:nvPr>
            <p:ph type="body" sz="quarter" idx="103" hasCustomPrompt="1"/>
          </p:nvPr>
        </p:nvSpPr>
        <p:spPr>
          <a:xfrm>
            <a:off x="7344171" y="5781848"/>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2" name="Text Placeholder 5">
            <a:extLst>
              <a:ext uri="{FF2B5EF4-FFF2-40B4-BE49-F238E27FC236}">
                <a16:creationId xmlns:a16="http://schemas.microsoft.com/office/drawing/2014/main" id="{74512643-D483-499C-81A1-727769E81695}"/>
              </a:ext>
            </a:extLst>
          </p:cNvPr>
          <p:cNvSpPr>
            <a:spLocks noGrp="1"/>
          </p:cNvSpPr>
          <p:nvPr>
            <p:ph type="body" sz="quarter" idx="104" hasCustomPrompt="1"/>
          </p:nvPr>
        </p:nvSpPr>
        <p:spPr>
          <a:xfrm>
            <a:off x="9433467" y="5496413"/>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3" name="Text Placeholder 5">
            <a:extLst>
              <a:ext uri="{FF2B5EF4-FFF2-40B4-BE49-F238E27FC236}">
                <a16:creationId xmlns:a16="http://schemas.microsoft.com/office/drawing/2014/main" id="{1A390193-2BB1-43F0-9B59-B396A712999F}"/>
              </a:ext>
            </a:extLst>
          </p:cNvPr>
          <p:cNvSpPr>
            <a:spLocks noGrp="1"/>
          </p:cNvSpPr>
          <p:nvPr>
            <p:ph type="body" sz="quarter" idx="105" hasCustomPrompt="1"/>
          </p:nvPr>
        </p:nvSpPr>
        <p:spPr>
          <a:xfrm>
            <a:off x="10095009" y="4403503"/>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4" name="Text Placeholder 5">
            <a:extLst>
              <a:ext uri="{FF2B5EF4-FFF2-40B4-BE49-F238E27FC236}">
                <a16:creationId xmlns:a16="http://schemas.microsoft.com/office/drawing/2014/main" id="{75E38EE0-D300-4F93-9DBE-C2DA102278FD}"/>
              </a:ext>
            </a:extLst>
          </p:cNvPr>
          <p:cNvSpPr>
            <a:spLocks noGrp="1"/>
          </p:cNvSpPr>
          <p:nvPr>
            <p:ph type="body" sz="quarter" idx="106" hasCustomPrompt="1"/>
          </p:nvPr>
        </p:nvSpPr>
        <p:spPr>
          <a:xfrm>
            <a:off x="10339176" y="3188706"/>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5" name="Text Placeholder 5">
            <a:extLst>
              <a:ext uri="{FF2B5EF4-FFF2-40B4-BE49-F238E27FC236}">
                <a16:creationId xmlns:a16="http://schemas.microsoft.com/office/drawing/2014/main" id="{D6EBC16D-71B6-4D31-8838-0DC66F59F744}"/>
              </a:ext>
            </a:extLst>
          </p:cNvPr>
          <p:cNvSpPr>
            <a:spLocks noGrp="1"/>
          </p:cNvSpPr>
          <p:nvPr>
            <p:ph type="body" sz="quarter" idx="107" hasCustomPrompt="1"/>
          </p:nvPr>
        </p:nvSpPr>
        <p:spPr>
          <a:xfrm>
            <a:off x="9990241" y="2020855"/>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6" name="Text Placeholder 5">
            <a:extLst>
              <a:ext uri="{FF2B5EF4-FFF2-40B4-BE49-F238E27FC236}">
                <a16:creationId xmlns:a16="http://schemas.microsoft.com/office/drawing/2014/main" id="{6E1F1467-6368-447D-B624-CBED4604243E}"/>
              </a:ext>
            </a:extLst>
          </p:cNvPr>
          <p:cNvSpPr>
            <a:spLocks noGrp="1"/>
          </p:cNvSpPr>
          <p:nvPr>
            <p:ph type="body" sz="quarter" idx="108" hasCustomPrompt="1"/>
          </p:nvPr>
        </p:nvSpPr>
        <p:spPr>
          <a:xfrm>
            <a:off x="8405493" y="1499895"/>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7" name="Text Placeholder 5">
            <a:extLst>
              <a:ext uri="{FF2B5EF4-FFF2-40B4-BE49-F238E27FC236}">
                <a16:creationId xmlns:a16="http://schemas.microsoft.com/office/drawing/2014/main" id="{6F3C9C3E-0D4C-45B6-98E9-1BB9EB168AB2}"/>
              </a:ext>
            </a:extLst>
          </p:cNvPr>
          <p:cNvSpPr>
            <a:spLocks noGrp="1"/>
          </p:cNvSpPr>
          <p:nvPr>
            <p:ph type="body" sz="quarter" idx="109" hasCustomPrompt="1"/>
          </p:nvPr>
        </p:nvSpPr>
        <p:spPr>
          <a:xfrm>
            <a:off x="6404214" y="1421102"/>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8" name="Text Placeholder 5">
            <a:extLst>
              <a:ext uri="{FF2B5EF4-FFF2-40B4-BE49-F238E27FC236}">
                <a16:creationId xmlns:a16="http://schemas.microsoft.com/office/drawing/2014/main" id="{502523A3-3513-45FD-9248-B200679E8835}"/>
              </a:ext>
            </a:extLst>
          </p:cNvPr>
          <p:cNvSpPr>
            <a:spLocks noGrp="1"/>
          </p:cNvSpPr>
          <p:nvPr>
            <p:ph type="body" sz="quarter" idx="110" hasCustomPrompt="1"/>
          </p:nvPr>
        </p:nvSpPr>
        <p:spPr>
          <a:xfrm>
            <a:off x="4255929" y="1425064"/>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9" name="Text Placeholder 5">
            <a:extLst>
              <a:ext uri="{FF2B5EF4-FFF2-40B4-BE49-F238E27FC236}">
                <a16:creationId xmlns:a16="http://schemas.microsoft.com/office/drawing/2014/main" id="{D1665F71-A6C4-4709-B32C-35A7B40BE7AB}"/>
              </a:ext>
            </a:extLst>
          </p:cNvPr>
          <p:cNvSpPr>
            <a:spLocks noGrp="1"/>
          </p:cNvSpPr>
          <p:nvPr>
            <p:ph type="body" sz="quarter" idx="111" hasCustomPrompt="1"/>
          </p:nvPr>
        </p:nvSpPr>
        <p:spPr>
          <a:xfrm>
            <a:off x="2291915" y="1636591"/>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0" name="Text Placeholder 57">
            <a:extLst>
              <a:ext uri="{FF2B5EF4-FFF2-40B4-BE49-F238E27FC236}">
                <a16:creationId xmlns:a16="http://schemas.microsoft.com/office/drawing/2014/main" id="{381411F1-AAC5-46CB-A14E-4A811D2A0F18}"/>
              </a:ext>
            </a:extLst>
          </p:cNvPr>
          <p:cNvSpPr>
            <a:spLocks noGrp="1"/>
          </p:cNvSpPr>
          <p:nvPr>
            <p:ph type="body" sz="quarter" idx="123" hasCustomPrompt="1"/>
          </p:nvPr>
        </p:nvSpPr>
        <p:spPr>
          <a:xfrm flipV="1">
            <a:off x="1947277" y="3996256"/>
            <a:ext cx="2675407"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75407" h="123456">
                <a:moveTo>
                  <a:pt x="61200" y="123456"/>
                </a:moveTo>
                <a:cubicBezTo>
                  <a:pt x="78100" y="123456"/>
                  <a:pt x="93400" y="116547"/>
                  <a:pt x="104475" y="105376"/>
                </a:cubicBezTo>
                <a:lnTo>
                  <a:pt x="115826" y="77736"/>
                </a:lnTo>
                <a:lnTo>
                  <a:pt x="2675407" y="77736"/>
                </a:lnTo>
                <a:lnTo>
                  <a:pt x="2675407" y="3201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1" name="Text Placeholder 58">
            <a:extLst>
              <a:ext uri="{FF2B5EF4-FFF2-40B4-BE49-F238E27FC236}">
                <a16:creationId xmlns:a16="http://schemas.microsoft.com/office/drawing/2014/main" id="{1531AEE5-3F90-464B-B8D2-7A6F28647AD7}"/>
              </a:ext>
            </a:extLst>
          </p:cNvPr>
          <p:cNvSpPr>
            <a:spLocks noGrp="1"/>
          </p:cNvSpPr>
          <p:nvPr>
            <p:ph type="body" sz="quarter" idx="124" hasCustomPrompt="1"/>
          </p:nvPr>
        </p:nvSpPr>
        <p:spPr>
          <a:xfrm rot="20816704" flipV="1">
            <a:off x="2274654" y="4755141"/>
            <a:ext cx="2364644"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355975 w 2675407"/>
              <a:gd name="connsiteY4" fmla="*/ 2814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364644"/>
              <a:gd name="connsiteY0" fmla="*/ 123456 h 123456"/>
              <a:gd name="connsiteX1" fmla="*/ 104475 w 2364644"/>
              <a:gd name="connsiteY1" fmla="*/ 105376 h 123456"/>
              <a:gd name="connsiteX2" fmla="*/ 115826 w 2364644"/>
              <a:gd name="connsiteY2" fmla="*/ 77736 h 123456"/>
              <a:gd name="connsiteX3" fmla="*/ 2364644 w 2364644"/>
              <a:gd name="connsiteY3" fmla="*/ 82022 h 123456"/>
              <a:gd name="connsiteX4" fmla="*/ 2355975 w 2364644"/>
              <a:gd name="connsiteY4" fmla="*/ 28147 h 123456"/>
              <a:gd name="connsiteX5" fmla="*/ 110199 w 2364644"/>
              <a:gd name="connsiteY5" fmla="*/ 32017 h 123456"/>
              <a:gd name="connsiteX6" fmla="*/ 104475 w 2364644"/>
              <a:gd name="connsiteY6" fmla="*/ 18080 h 123456"/>
              <a:gd name="connsiteX7" fmla="*/ 61200 w 2364644"/>
              <a:gd name="connsiteY7" fmla="*/ 0 h 123456"/>
              <a:gd name="connsiteX8" fmla="*/ 0 w 2364644"/>
              <a:gd name="connsiteY8" fmla="*/ 61728 h 123456"/>
              <a:gd name="connsiteX9" fmla="*/ 61200 w 2364644"/>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64644" h="123456">
                <a:moveTo>
                  <a:pt x="61200" y="123456"/>
                </a:moveTo>
                <a:cubicBezTo>
                  <a:pt x="78100" y="123456"/>
                  <a:pt x="93400" y="116547"/>
                  <a:pt x="104475" y="105376"/>
                </a:cubicBezTo>
                <a:lnTo>
                  <a:pt x="115826" y="77736"/>
                </a:lnTo>
                <a:lnTo>
                  <a:pt x="2364644" y="82022"/>
                </a:lnTo>
                <a:lnTo>
                  <a:pt x="2355975" y="2814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2" name="Text Placeholder 59">
            <a:extLst>
              <a:ext uri="{FF2B5EF4-FFF2-40B4-BE49-F238E27FC236}">
                <a16:creationId xmlns:a16="http://schemas.microsoft.com/office/drawing/2014/main" id="{0ACC3D0B-0BC5-43FF-AB4F-3D051CD52AA0}"/>
              </a:ext>
            </a:extLst>
          </p:cNvPr>
          <p:cNvSpPr>
            <a:spLocks noGrp="1"/>
          </p:cNvSpPr>
          <p:nvPr>
            <p:ph type="body" sz="quarter" idx="125" hasCustomPrompt="1"/>
          </p:nvPr>
        </p:nvSpPr>
        <p:spPr>
          <a:xfrm rot="1137051" flipV="1">
            <a:off x="2323447" y="3358254"/>
            <a:ext cx="2319426"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312110 w 2675407"/>
              <a:gd name="connsiteY4" fmla="*/ 32922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319426"/>
              <a:gd name="connsiteY0" fmla="*/ 123456 h 123456"/>
              <a:gd name="connsiteX1" fmla="*/ 104475 w 2319426"/>
              <a:gd name="connsiteY1" fmla="*/ 105376 h 123456"/>
              <a:gd name="connsiteX2" fmla="*/ 115826 w 2319426"/>
              <a:gd name="connsiteY2" fmla="*/ 77736 h 123456"/>
              <a:gd name="connsiteX3" fmla="*/ 2319426 w 2319426"/>
              <a:gd name="connsiteY3" fmla="*/ 77661 h 123456"/>
              <a:gd name="connsiteX4" fmla="*/ 2312110 w 2319426"/>
              <a:gd name="connsiteY4" fmla="*/ 32922 h 123456"/>
              <a:gd name="connsiteX5" fmla="*/ 110199 w 2319426"/>
              <a:gd name="connsiteY5" fmla="*/ 32017 h 123456"/>
              <a:gd name="connsiteX6" fmla="*/ 104475 w 2319426"/>
              <a:gd name="connsiteY6" fmla="*/ 18080 h 123456"/>
              <a:gd name="connsiteX7" fmla="*/ 61200 w 2319426"/>
              <a:gd name="connsiteY7" fmla="*/ 0 h 123456"/>
              <a:gd name="connsiteX8" fmla="*/ 0 w 2319426"/>
              <a:gd name="connsiteY8" fmla="*/ 61728 h 123456"/>
              <a:gd name="connsiteX9" fmla="*/ 61200 w 2319426"/>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19426" h="123456">
                <a:moveTo>
                  <a:pt x="61200" y="123456"/>
                </a:moveTo>
                <a:cubicBezTo>
                  <a:pt x="78100" y="123456"/>
                  <a:pt x="93400" y="116547"/>
                  <a:pt x="104475" y="105376"/>
                </a:cubicBezTo>
                <a:lnTo>
                  <a:pt x="115826" y="77736"/>
                </a:lnTo>
                <a:lnTo>
                  <a:pt x="2319426" y="77661"/>
                </a:lnTo>
                <a:lnTo>
                  <a:pt x="2312110" y="32922"/>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3" name="Text Placeholder 60">
            <a:extLst>
              <a:ext uri="{FF2B5EF4-FFF2-40B4-BE49-F238E27FC236}">
                <a16:creationId xmlns:a16="http://schemas.microsoft.com/office/drawing/2014/main" id="{89E421E0-4760-46BF-BDFE-F01A36925945}"/>
              </a:ext>
            </a:extLst>
          </p:cNvPr>
          <p:cNvSpPr>
            <a:spLocks noGrp="1"/>
          </p:cNvSpPr>
          <p:nvPr>
            <p:ph type="body" sz="quarter" idx="126" hasCustomPrompt="1"/>
          </p:nvPr>
        </p:nvSpPr>
        <p:spPr>
          <a:xfrm rot="2572300" flipV="1">
            <a:off x="3323508" y="2855458"/>
            <a:ext cx="1509789"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1502878 w 2675407"/>
              <a:gd name="connsiteY4" fmla="*/ 3354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1509789"/>
              <a:gd name="connsiteY0" fmla="*/ 123456 h 123456"/>
              <a:gd name="connsiteX1" fmla="*/ 104475 w 1509789"/>
              <a:gd name="connsiteY1" fmla="*/ 105376 h 123456"/>
              <a:gd name="connsiteX2" fmla="*/ 115826 w 1509789"/>
              <a:gd name="connsiteY2" fmla="*/ 77736 h 123456"/>
              <a:gd name="connsiteX3" fmla="*/ 1509789 w 1509789"/>
              <a:gd name="connsiteY3" fmla="*/ 76676 h 123456"/>
              <a:gd name="connsiteX4" fmla="*/ 1502878 w 1509789"/>
              <a:gd name="connsiteY4" fmla="*/ 33547 h 123456"/>
              <a:gd name="connsiteX5" fmla="*/ 110199 w 1509789"/>
              <a:gd name="connsiteY5" fmla="*/ 32017 h 123456"/>
              <a:gd name="connsiteX6" fmla="*/ 104475 w 1509789"/>
              <a:gd name="connsiteY6" fmla="*/ 18080 h 123456"/>
              <a:gd name="connsiteX7" fmla="*/ 61200 w 1509789"/>
              <a:gd name="connsiteY7" fmla="*/ 0 h 123456"/>
              <a:gd name="connsiteX8" fmla="*/ 0 w 1509789"/>
              <a:gd name="connsiteY8" fmla="*/ 61728 h 123456"/>
              <a:gd name="connsiteX9" fmla="*/ 61200 w 1509789"/>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09789" h="123456">
                <a:moveTo>
                  <a:pt x="61200" y="123456"/>
                </a:moveTo>
                <a:cubicBezTo>
                  <a:pt x="78100" y="123456"/>
                  <a:pt x="93400" y="116547"/>
                  <a:pt x="104475" y="105376"/>
                </a:cubicBezTo>
                <a:lnTo>
                  <a:pt x="115826" y="77736"/>
                </a:lnTo>
                <a:lnTo>
                  <a:pt x="1509789" y="76676"/>
                </a:lnTo>
                <a:lnTo>
                  <a:pt x="1502878" y="3354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4" name="Text Placeholder 61">
            <a:extLst>
              <a:ext uri="{FF2B5EF4-FFF2-40B4-BE49-F238E27FC236}">
                <a16:creationId xmlns:a16="http://schemas.microsoft.com/office/drawing/2014/main" id="{F7496B88-4B69-4F9F-8A64-61D2728BFEBB}"/>
              </a:ext>
            </a:extLst>
          </p:cNvPr>
          <p:cNvSpPr>
            <a:spLocks noGrp="1"/>
          </p:cNvSpPr>
          <p:nvPr>
            <p:ph type="body" sz="quarter" idx="127" hasCustomPrompt="1"/>
          </p:nvPr>
        </p:nvSpPr>
        <p:spPr>
          <a:xfrm rot="5092254" flipV="1">
            <a:off x="4769437" y="2458314"/>
            <a:ext cx="730084"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719925 w 2675407"/>
              <a:gd name="connsiteY4" fmla="*/ 31879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730084"/>
              <a:gd name="connsiteY0" fmla="*/ 123456 h 123456"/>
              <a:gd name="connsiteX1" fmla="*/ 104475 w 730084"/>
              <a:gd name="connsiteY1" fmla="*/ 105376 h 123456"/>
              <a:gd name="connsiteX2" fmla="*/ 115826 w 730084"/>
              <a:gd name="connsiteY2" fmla="*/ 77736 h 123456"/>
              <a:gd name="connsiteX3" fmla="*/ 730084 w 730084"/>
              <a:gd name="connsiteY3" fmla="*/ 80002 h 123456"/>
              <a:gd name="connsiteX4" fmla="*/ 719925 w 730084"/>
              <a:gd name="connsiteY4" fmla="*/ 31879 h 123456"/>
              <a:gd name="connsiteX5" fmla="*/ 110199 w 730084"/>
              <a:gd name="connsiteY5" fmla="*/ 32017 h 123456"/>
              <a:gd name="connsiteX6" fmla="*/ 104475 w 730084"/>
              <a:gd name="connsiteY6" fmla="*/ 18080 h 123456"/>
              <a:gd name="connsiteX7" fmla="*/ 61200 w 730084"/>
              <a:gd name="connsiteY7" fmla="*/ 0 h 123456"/>
              <a:gd name="connsiteX8" fmla="*/ 0 w 730084"/>
              <a:gd name="connsiteY8" fmla="*/ 61728 h 123456"/>
              <a:gd name="connsiteX9" fmla="*/ 61200 w 730084"/>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0084" h="123456">
                <a:moveTo>
                  <a:pt x="61200" y="123456"/>
                </a:moveTo>
                <a:cubicBezTo>
                  <a:pt x="78100" y="123456"/>
                  <a:pt x="93400" y="116547"/>
                  <a:pt x="104475" y="105376"/>
                </a:cubicBezTo>
                <a:lnTo>
                  <a:pt x="115826" y="77736"/>
                </a:lnTo>
                <a:lnTo>
                  <a:pt x="730084" y="80002"/>
                </a:lnTo>
                <a:lnTo>
                  <a:pt x="719925" y="31879"/>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5" name="Text Placeholder 62">
            <a:extLst>
              <a:ext uri="{FF2B5EF4-FFF2-40B4-BE49-F238E27FC236}">
                <a16:creationId xmlns:a16="http://schemas.microsoft.com/office/drawing/2014/main" id="{B45CCB84-E086-446A-9ADD-5A4FA3B97BAE}"/>
              </a:ext>
            </a:extLst>
          </p:cNvPr>
          <p:cNvSpPr>
            <a:spLocks noGrp="1"/>
          </p:cNvSpPr>
          <p:nvPr>
            <p:ph type="body" sz="quarter" idx="128" hasCustomPrompt="1"/>
          </p:nvPr>
        </p:nvSpPr>
        <p:spPr>
          <a:xfrm rot="6221869" flipV="1">
            <a:off x="6576108" y="2385504"/>
            <a:ext cx="840237"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828094 w 2675407"/>
              <a:gd name="connsiteY3" fmla="*/ 8255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840237"/>
              <a:gd name="connsiteY0" fmla="*/ 123456 h 123456"/>
              <a:gd name="connsiteX1" fmla="*/ 104475 w 840237"/>
              <a:gd name="connsiteY1" fmla="*/ 105376 h 123456"/>
              <a:gd name="connsiteX2" fmla="*/ 115826 w 840237"/>
              <a:gd name="connsiteY2" fmla="*/ 77736 h 123456"/>
              <a:gd name="connsiteX3" fmla="*/ 828094 w 840237"/>
              <a:gd name="connsiteY3" fmla="*/ 82556 h 123456"/>
              <a:gd name="connsiteX4" fmla="*/ 840237 w 840237"/>
              <a:gd name="connsiteY4" fmla="*/ 29452 h 123456"/>
              <a:gd name="connsiteX5" fmla="*/ 110199 w 840237"/>
              <a:gd name="connsiteY5" fmla="*/ 32017 h 123456"/>
              <a:gd name="connsiteX6" fmla="*/ 104475 w 840237"/>
              <a:gd name="connsiteY6" fmla="*/ 18080 h 123456"/>
              <a:gd name="connsiteX7" fmla="*/ 61200 w 840237"/>
              <a:gd name="connsiteY7" fmla="*/ 0 h 123456"/>
              <a:gd name="connsiteX8" fmla="*/ 0 w 840237"/>
              <a:gd name="connsiteY8" fmla="*/ 61728 h 123456"/>
              <a:gd name="connsiteX9" fmla="*/ 61200 w 840237"/>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0237" h="123456">
                <a:moveTo>
                  <a:pt x="61200" y="123456"/>
                </a:moveTo>
                <a:cubicBezTo>
                  <a:pt x="78100" y="123456"/>
                  <a:pt x="93400" y="116547"/>
                  <a:pt x="104475" y="105376"/>
                </a:cubicBezTo>
                <a:lnTo>
                  <a:pt x="115826" y="77736"/>
                </a:lnTo>
                <a:lnTo>
                  <a:pt x="828094" y="82556"/>
                </a:lnTo>
                <a:lnTo>
                  <a:pt x="840237" y="29452"/>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6" name="Text Placeholder 78">
            <a:extLst>
              <a:ext uri="{FF2B5EF4-FFF2-40B4-BE49-F238E27FC236}">
                <a16:creationId xmlns:a16="http://schemas.microsoft.com/office/drawing/2014/main" id="{45A23E44-6D54-4713-84A3-4BE9B296BCAF}"/>
              </a:ext>
            </a:extLst>
          </p:cNvPr>
          <p:cNvSpPr>
            <a:spLocks noGrp="1"/>
          </p:cNvSpPr>
          <p:nvPr>
            <p:ph type="body" sz="quarter" idx="129" hasCustomPrompt="1"/>
          </p:nvPr>
        </p:nvSpPr>
        <p:spPr>
          <a:xfrm rot="8504871" flipV="1">
            <a:off x="7519189" y="2569103"/>
            <a:ext cx="1408955"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1379897 w 2675407"/>
              <a:gd name="connsiteY3" fmla="*/ 81859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1408955"/>
              <a:gd name="connsiteY0" fmla="*/ 123456 h 123456"/>
              <a:gd name="connsiteX1" fmla="*/ 104475 w 1408955"/>
              <a:gd name="connsiteY1" fmla="*/ 105376 h 123456"/>
              <a:gd name="connsiteX2" fmla="*/ 115826 w 1408955"/>
              <a:gd name="connsiteY2" fmla="*/ 77736 h 123456"/>
              <a:gd name="connsiteX3" fmla="*/ 1379897 w 1408955"/>
              <a:gd name="connsiteY3" fmla="*/ 81859 h 123456"/>
              <a:gd name="connsiteX4" fmla="*/ 1408955 w 1408955"/>
              <a:gd name="connsiteY4" fmla="*/ 32422 h 123456"/>
              <a:gd name="connsiteX5" fmla="*/ 110199 w 1408955"/>
              <a:gd name="connsiteY5" fmla="*/ 32017 h 123456"/>
              <a:gd name="connsiteX6" fmla="*/ 104475 w 1408955"/>
              <a:gd name="connsiteY6" fmla="*/ 18080 h 123456"/>
              <a:gd name="connsiteX7" fmla="*/ 61200 w 1408955"/>
              <a:gd name="connsiteY7" fmla="*/ 0 h 123456"/>
              <a:gd name="connsiteX8" fmla="*/ 0 w 1408955"/>
              <a:gd name="connsiteY8" fmla="*/ 61728 h 123456"/>
              <a:gd name="connsiteX9" fmla="*/ 61200 w 1408955"/>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08955" h="123456">
                <a:moveTo>
                  <a:pt x="61200" y="123456"/>
                </a:moveTo>
                <a:cubicBezTo>
                  <a:pt x="78100" y="123456"/>
                  <a:pt x="93400" y="116547"/>
                  <a:pt x="104475" y="105376"/>
                </a:cubicBezTo>
                <a:lnTo>
                  <a:pt x="115826" y="77736"/>
                </a:lnTo>
                <a:lnTo>
                  <a:pt x="1379897" y="81859"/>
                </a:lnTo>
                <a:lnTo>
                  <a:pt x="1408955" y="32422"/>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7" name="Text Placeholder 79">
            <a:extLst>
              <a:ext uri="{FF2B5EF4-FFF2-40B4-BE49-F238E27FC236}">
                <a16:creationId xmlns:a16="http://schemas.microsoft.com/office/drawing/2014/main" id="{3C0CE4C1-E370-44F3-B0B3-ADE8127C6CFF}"/>
              </a:ext>
            </a:extLst>
          </p:cNvPr>
          <p:cNvSpPr>
            <a:spLocks noGrp="1"/>
          </p:cNvSpPr>
          <p:nvPr>
            <p:ph type="body" sz="quarter" idx="130" hasCustomPrompt="1"/>
          </p:nvPr>
        </p:nvSpPr>
        <p:spPr>
          <a:xfrm rot="9873260" flipV="1">
            <a:off x="7671686" y="2984926"/>
            <a:ext cx="2430405"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404852 w 2675407"/>
              <a:gd name="connsiteY3" fmla="*/ 79517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430405"/>
              <a:gd name="connsiteY0" fmla="*/ 123456 h 123456"/>
              <a:gd name="connsiteX1" fmla="*/ 104475 w 2430405"/>
              <a:gd name="connsiteY1" fmla="*/ 105376 h 123456"/>
              <a:gd name="connsiteX2" fmla="*/ 115826 w 2430405"/>
              <a:gd name="connsiteY2" fmla="*/ 77736 h 123456"/>
              <a:gd name="connsiteX3" fmla="*/ 2404852 w 2430405"/>
              <a:gd name="connsiteY3" fmla="*/ 79517 h 123456"/>
              <a:gd name="connsiteX4" fmla="*/ 2430405 w 2430405"/>
              <a:gd name="connsiteY4" fmla="*/ 31951 h 123456"/>
              <a:gd name="connsiteX5" fmla="*/ 110199 w 2430405"/>
              <a:gd name="connsiteY5" fmla="*/ 32017 h 123456"/>
              <a:gd name="connsiteX6" fmla="*/ 104475 w 2430405"/>
              <a:gd name="connsiteY6" fmla="*/ 18080 h 123456"/>
              <a:gd name="connsiteX7" fmla="*/ 61200 w 2430405"/>
              <a:gd name="connsiteY7" fmla="*/ 0 h 123456"/>
              <a:gd name="connsiteX8" fmla="*/ 0 w 2430405"/>
              <a:gd name="connsiteY8" fmla="*/ 61728 h 123456"/>
              <a:gd name="connsiteX9" fmla="*/ 61200 w 2430405"/>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0405" h="123456">
                <a:moveTo>
                  <a:pt x="61200" y="123456"/>
                </a:moveTo>
                <a:cubicBezTo>
                  <a:pt x="78100" y="123456"/>
                  <a:pt x="93400" y="116547"/>
                  <a:pt x="104475" y="105376"/>
                </a:cubicBezTo>
                <a:lnTo>
                  <a:pt x="115826" y="77736"/>
                </a:lnTo>
                <a:lnTo>
                  <a:pt x="2404852" y="79517"/>
                </a:lnTo>
                <a:lnTo>
                  <a:pt x="2430405" y="31951"/>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8" name="Text Placeholder 80">
            <a:extLst>
              <a:ext uri="{FF2B5EF4-FFF2-40B4-BE49-F238E27FC236}">
                <a16:creationId xmlns:a16="http://schemas.microsoft.com/office/drawing/2014/main" id="{B59671CE-9198-440B-BC7D-ED785D4E52AC}"/>
              </a:ext>
            </a:extLst>
          </p:cNvPr>
          <p:cNvSpPr>
            <a:spLocks noGrp="1"/>
          </p:cNvSpPr>
          <p:nvPr>
            <p:ph type="body" sz="quarter" idx="131" hasCustomPrompt="1"/>
          </p:nvPr>
        </p:nvSpPr>
        <p:spPr>
          <a:xfrm rot="10612923" flipV="1">
            <a:off x="7700653" y="3652497"/>
            <a:ext cx="2484224"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484224 w 2675407"/>
              <a:gd name="connsiteY3" fmla="*/ 78087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484224"/>
              <a:gd name="connsiteY0" fmla="*/ 123456 h 123456"/>
              <a:gd name="connsiteX1" fmla="*/ 104475 w 2484224"/>
              <a:gd name="connsiteY1" fmla="*/ 105376 h 123456"/>
              <a:gd name="connsiteX2" fmla="*/ 115826 w 2484224"/>
              <a:gd name="connsiteY2" fmla="*/ 77736 h 123456"/>
              <a:gd name="connsiteX3" fmla="*/ 2484224 w 2484224"/>
              <a:gd name="connsiteY3" fmla="*/ 78087 h 123456"/>
              <a:gd name="connsiteX4" fmla="*/ 2479207 w 2484224"/>
              <a:gd name="connsiteY4" fmla="*/ 32641 h 123456"/>
              <a:gd name="connsiteX5" fmla="*/ 110199 w 2484224"/>
              <a:gd name="connsiteY5" fmla="*/ 32017 h 123456"/>
              <a:gd name="connsiteX6" fmla="*/ 104475 w 2484224"/>
              <a:gd name="connsiteY6" fmla="*/ 18080 h 123456"/>
              <a:gd name="connsiteX7" fmla="*/ 61200 w 2484224"/>
              <a:gd name="connsiteY7" fmla="*/ 0 h 123456"/>
              <a:gd name="connsiteX8" fmla="*/ 0 w 2484224"/>
              <a:gd name="connsiteY8" fmla="*/ 61728 h 123456"/>
              <a:gd name="connsiteX9" fmla="*/ 61200 w 2484224"/>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84224" h="123456">
                <a:moveTo>
                  <a:pt x="61200" y="123456"/>
                </a:moveTo>
                <a:cubicBezTo>
                  <a:pt x="78100" y="123456"/>
                  <a:pt x="93400" y="116547"/>
                  <a:pt x="104475" y="105376"/>
                </a:cubicBezTo>
                <a:lnTo>
                  <a:pt x="115826" y="77736"/>
                </a:lnTo>
                <a:lnTo>
                  <a:pt x="2484224" y="78087"/>
                </a:lnTo>
                <a:lnTo>
                  <a:pt x="2479207" y="32641"/>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9" name="Text Placeholder 82">
            <a:extLst>
              <a:ext uri="{FF2B5EF4-FFF2-40B4-BE49-F238E27FC236}">
                <a16:creationId xmlns:a16="http://schemas.microsoft.com/office/drawing/2014/main" id="{12F47B41-4CBE-41F8-A5A0-8BE2C89564AD}"/>
              </a:ext>
            </a:extLst>
          </p:cNvPr>
          <p:cNvSpPr>
            <a:spLocks noGrp="1"/>
          </p:cNvSpPr>
          <p:nvPr>
            <p:ph type="body" sz="quarter" idx="132" hasCustomPrompt="1"/>
          </p:nvPr>
        </p:nvSpPr>
        <p:spPr>
          <a:xfrm rot="11435967" flipV="1">
            <a:off x="7885529" y="4421360"/>
            <a:ext cx="2399489"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398565 w 2675407"/>
              <a:gd name="connsiteY3" fmla="*/ 82155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399489"/>
              <a:gd name="connsiteY0" fmla="*/ 123456 h 123456"/>
              <a:gd name="connsiteX1" fmla="*/ 104475 w 2399489"/>
              <a:gd name="connsiteY1" fmla="*/ 105376 h 123456"/>
              <a:gd name="connsiteX2" fmla="*/ 115826 w 2399489"/>
              <a:gd name="connsiteY2" fmla="*/ 77736 h 123456"/>
              <a:gd name="connsiteX3" fmla="*/ 2398565 w 2399489"/>
              <a:gd name="connsiteY3" fmla="*/ 82155 h 123456"/>
              <a:gd name="connsiteX4" fmla="*/ 2399489 w 2399489"/>
              <a:gd name="connsiteY4" fmla="*/ 31497 h 123456"/>
              <a:gd name="connsiteX5" fmla="*/ 110199 w 2399489"/>
              <a:gd name="connsiteY5" fmla="*/ 32017 h 123456"/>
              <a:gd name="connsiteX6" fmla="*/ 104475 w 2399489"/>
              <a:gd name="connsiteY6" fmla="*/ 18080 h 123456"/>
              <a:gd name="connsiteX7" fmla="*/ 61200 w 2399489"/>
              <a:gd name="connsiteY7" fmla="*/ 0 h 123456"/>
              <a:gd name="connsiteX8" fmla="*/ 0 w 2399489"/>
              <a:gd name="connsiteY8" fmla="*/ 61728 h 123456"/>
              <a:gd name="connsiteX9" fmla="*/ 61200 w 2399489"/>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99489" h="123456">
                <a:moveTo>
                  <a:pt x="61200" y="123456"/>
                </a:moveTo>
                <a:cubicBezTo>
                  <a:pt x="78100" y="123456"/>
                  <a:pt x="93400" y="116547"/>
                  <a:pt x="104475" y="105376"/>
                </a:cubicBezTo>
                <a:lnTo>
                  <a:pt x="115826" y="77736"/>
                </a:lnTo>
                <a:lnTo>
                  <a:pt x="2398565" y="82155"/>
                </a:lnTo>
                <a:lnTo>
                  <a:pt x="2399489" y="3149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0" name="Text Placeholder 83">
            <a:extLst>
              <a:ext uri="{FF2B5EF4-FFF2-40B4-BE49-F238E27FC236}">
                <a16:creationId xmlns:a16="http://schemas.microsoft.com/office/drawing/2014/main" id="{33CE37B6-EB5F-4264-9148-D0987F0A0452}"/>
              </a:ext>
            </a:extLst>
          </p:cNvPr>
          <p:cNvSpPr>
            <a:spLocks noGrp="1"/>
          </p:cNvSpPr>
          <p:nvPr>
            <p:ph type="body" sz="quarter" idx="133" hasCustomPrompt="1"/>
          </p:nvPr>
        </p:nvSpPr>
        <p:spPr>
          <a:xfrm rot="12314570" flipV="1">
            <a:off x="7787411" y="5132593"/>
            <a:ext cx="1980943"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1976398 w 2675407"/>
              <a:gd name="connsiteY3" fmla="*/ 75891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1980943"/>
              <a:gd name="connsiteY0" fmla="*/ 123456 h 123456"/>
              <a:gd name="connsiteX1" fmla="*/ 104475 w 1980943"/>
              <a:gd name="connsiteY1" fmla="*/ 105376 h 123456"/>
              <a:gd name="connsiteX2" fmla="*/ 115826 w 1980943"/>
              <a:gd name="connsiteY2" fmla="*/ 77736 h 123456"/>
              <a:gd name="connsiteX3" fmla="*/ 1976398 w 1980943"/>
              <a:gd name="connsiteY3" fmla="*/ 75891 h 123456"/>
              <a:gd name="connsiteX4" fmla="*/ 1980943 w 1980943"/>
              <a:gd name="connsiteY4" fmla="*/ 32313 h 123456"/>
              <a:gd name="connsiteX5" fmla="*/ 110199 w 1980943"/>
              <a:gd name="connsiteY5" fmla="*/ 32017 h 123456"/>
              <a:gd name="connsiteX6" fmla="*/ 104475 w 1980943"/>
              <a:gd name="connsiteY6" fmla="*/ 18080 h 123456"/>
              <a:gd name="connsiteX7" fmla="*/ 61200 w 1980943"/>
              <a:gd name="connsiteY7" fmla="*/ 0 h 123456"/>
              <a:gd name="connsiteX8" fmla="*/ 0 w 1980943"/>
              <a:gd name="connsiteY8" fmla="*/ 61728 h 123456"/>
              <a:gd name="connsiteX9" fmla="*/ 61200 w 1980943"/>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80943" h="123456">
                <a:moveTo>
                  <a:pt x="61200" y="123456"/>
                </a:moveTo>
                <a:cubicBezTo>
                  <a:pt x="78100" y="123456"/>
                  <a:pt x="93400" y="116547"/>
                  <a:pt x="104475" y="105376"/>
                </a:cubicBezTo>
                <a:lnTo>
                  <a:pt x="115826" y="77736"/>
                </a:lnTo>
                <a:lnTo>
                  <a:pt x="1976398" y="75891"/>
                </a:lnTo>
                <a:lnTo>
                  <a:pt x="1980943" y="32313"/>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1" name="Text Placeholder 84">
            <a:extLst>
              <a:ext uri="{FF2B5EF4-FFF2-40B4-BE49-F238E27FC236}">
                <a16:creationId xmlns:a16="http://schemas.microsoft.com/office/drawing/2014/main" id="{1DA4A096-DE3C-4FB1-A33A-5CA1737267E1}"/>
              </a:ext>
            </a:extLst>
          </p:cNvPr>
          <p:cNvSpPr>
            <a:spLocks noGrp="1"/>
          </p:cNvSpPr>
          <p:nvPr>
            <p:ph type="body" sz="quarter" idx="134" hasCustomPrompt="1"/>
          </p:nvPr>
        </p:nvSpPr>
        <p:spPr>
          <a:xfrm rot="14767767" flipV="1">
            <a:off x="7516746" y="5207560"/>
            <a:ext cx="653259"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642037 w 2675407"/>
              <a:gd name="connsiteY3" fmla="*/ 76514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653259"/>
              <a:gd name="connsiteY0" fmla="*/ 123456 h 123456"/>
              <a:gd name="connsiteX1" fmla="*/ 104475 w 653259"/>
              <a:gd name="connsiteY1" fmla="*/ 105376 h 123456"/>
              <a:gd name="connsiteX2" fmla="*/ 115826 w 653259"/>
              <a:gd name="connsiteY2" fmla="*/ 77736 h 123456"/>
              <a:gd name="connsiteX3" fmla="*/ 642037 w 653259"/>
              <a:gd name="connsiteY3" fmla="*/ 76514 h 123456"/>
              <a:gd name="connsiteX4" fmla="*/ 653259 w 653259"/>
              <a:gd name="connsiteY4" fmla="*/ 31322 h 123456"/>
              <a:gd name="connsiteX5" fmla="*/ 110199 w 653259"/>
              <a:gd name="connsiteY5" fmla="*/ 32017 h 123456"/>
              <a:gd name="connsiteX6" fmla="*/ 104475 w 653259"/>
              <a:gd name="connsiteY6" fmla="*/ 18080 h 123456"/>
              <a:gd name="connsiteX7" fmla="*/ 61200 w 653259"/>
              <a:gd name="connsiteY7" fmla="*/ 0 h 123456"/>
              <a:gd name="connsiteX8" fmla="*/ 0 w 653259"/>
              <a:gd name="connsiteY8" fmla="*/ 61728 h 123456"/>
              <a:gd name="connsiteX9" fmla="*/ 61200 w 653259"/>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3259" h="123456">
                <a:moveTo>
                  <a:pt x="61200" y="123456"/>
                </a:moveTo>
                <a:cubicBezTo>
                  <a:pt x="78100" y="123456"/>
                  <a:pt x="93400" y="116547"/>
                  <a:pt x="104475" y="105376"/>
                </a:cubicBezTo>
                <a:lnTo>
                  <a:pt x="115826" y="77736"/>
                </a:lnTo>
                <a:lnTo>
                  <a:pt x="642037" y="76514"/>
                </a:lnTo>
                <a:lnTo>
                  <a:pt x="653259" y="31322"/>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2" name="Text Placeholder 85">
            <a:extLst>
              <a:ext uri="{FF2B5EF4-FFF2-40B4-BE49-F238E27FC236}">
                <a16:creationId xmlns:a16="http://schemas.microsoft.com/office/drawing/2014/main" id="{11845864-0A67-44E1-A6A2-E953D6820EBD}"/>
              </a:ext>
            </a:extLst>
          </p:cNvPr>
          <p:cNvSpPr>
            <a:spLocks noGrp="1"/>
          </p:cNvSpPr>
          <p:nvPr>
            <p:ph type="body" sz="quarter" idx="135" hasCustomPrompt="1"/>
          </p:nvPr>
        </p:nvSpPr>
        <p:spPr>
          <a:xfrm rot="16200000" flipV="1">
            <a:off x="5932865" y="5294045"/>
            <a:ext cx="612230"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608929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612230"/>
              <a:gd name="connsiteY0" fmla="*/ 123456 h 123456"/>
              <a:gd name="connsiteX1" fmla="*/ 104475 w 612230"/>
              <a:gd name="connsiteY1" fmla="*/ 105376 h 123456"/>
              <a:gd name="connsiteX2" fmla="*/ 115826 w 612230"/>
              <a:gd name="connsiteY2" fmla="*/ 77736 h 123456"/>
              <a:gd name="connsiteX3" fmla="*/ 612230 w 612230"/>
              <a:gd name="connsiteY3" fmla="*/ 81037 h 123456"/>
              <a:gd name="connsiteX4" fmla="*/ 608929 w 612230"/>
              <a:gd name="connsiteY4" fmla="*/ 32017 h 123456"/>
              <a:gd name="connsiteX5" fmla="*/ 110199 w 612230"/>
              <a:gd name="connsiteY5" fmla="*/ 32017 h 123456"/>
              <a:gd name="connsiteX6" fmla="*/ 104475 w 612230"/>
              <a:gd name="connsiteY6" fmla="*/ 18080 h 123456"/>
              <a:gd name="connsiteX7" fmla="*/ 61200 w 612230"/>
              <a:gd name="connsiteY7" fmla="*/ 0 h 123456"/>
              <a:gd name="connsiteX8" fmla="*/ 0 w 612230"/>
              <a:gd name="connsiteY8" fmla="*/ 61728 h 123456"/>
              <a:gd name="connsiteX9" fmla="*/ 61200 w 612230"/>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2230" h="123456">
                <a:moveTo>
                  <a:pt x="61200" y="123456"/>
                </a:moveTo>
                <a:cubicBezTo>
                  <a:pt x="78100" y="123456"/>
                  <a:pt x="93400" y="116547"/>
                  <a:pt x="104475" y="105376"/>
                </a:cubicBezTo>
                <a:lnTo>
                  <a:pt x="115826" y="77736"/>
                </a:lnTo>
                <a:lnTo>
                  <a:pt x="612230" y="81037"/>
                </a:lnTo>
                <a:lnTo>
                  <a:pt x="608929" y="3201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3" name="Text Placeholder 86">
            <a:extLst>
              <a:ext uri="{FF2B5EF4-FFF2-40B4-BE49-F238E27FC236}">
                <a16:creationId xmlns:a16="http://schemas.microsoft.com/office/drawing/2014/main" id="{B43E9FB5-FB58-4978-B618-28A9D445C825}"/>
              </a:ext>
            </a:extLst>
          </p:cNvPr>
          <p:cNvSpPr>
            <a:spLocks noGrp="1"/>
          </p:cNvSpPr>
          <p:nvPr>
            <p:ph type="body" sz="quarter" idx="136" hasCustomPrompt="1"/>
          </p:nvPr>
        </p:nvSpPr>
        <p:spPr>
          <a:xfrm rot="17775201" flipV="1">
            <a:off x="4499330" y="5256906"/>
            <a:ext cx="584949"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565764 w 2675407"/>
              <a:gd name="connsiteY4" fmla="*/ 33161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584949"/>
              <a:gd name="connsiteY0" fmla="*/ 123456 h 123456"/>
              <a:gd name="connsiteX1" fmla="*/ 104475 w 584949"/>
              <a:gd name="connsiteY1" fmla="*/ 105376 h 123456"/>
              <a:gd name="connsiteX2" fmla="*/ 115826 w 584949"/>
              <a:gd name="connsiteY2" fmla="*/ 77736 h 123456"/>
              <a:gd name="connsiteX3" fmla="*/ 584949 w 584949"/>
              <a:gd name="connsiteY3" fmla="*/ 77298 h 123456"/>
              <a:gd name="connsiteX4" fmla="*/ 565764 w 584949"/>
              <a:gd name="connsiteY4" fmla="*/ 33161 h 123456"/>
              <a:gd name="connsiteX5" fmla="*/ 110199 w 584949"/>
              <a:gd name="connsiteY5" fmla="*/ 32017 h 123456"/>
              <a:gd name="connsiteX6" fmla="*/ 104475 w 584949"/>
              <a:gd name="connsiteY6" fmla="*/ 18080 h 123456"/>
              <a:gd name="connsiteX7" fmla="*/ 61200 w 584949"/>
              <a:gd name="connsiteY7" fmla="*/ 0 h 123456"/>
              <a:gd name="connsiteX8" fmla="*/ 0 w 584949"/>
              <a:gd name="connsiteY8" fmla="*/ 61728 h 123456"/>
              <a:gd name="connsiteX9" fmla="*/ 61200 w 584949"/>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4949" h="123456">
                <a:moveTo>
                  <a:pt x="61200" y="123456"/>
                </a:moveTo>
                <a:cubicBezTo>
                  <a:pt x="78100" y="123456"/>
                  <a:pt x="93400" y="116547"/>
                  <a:pt x="104475" y="105376"/>
                </a:cubicBezTo>
                <a:lnTo>
                  <a:pt x="115826" y="77736"/>
                </a:lnTo>
                <a:lnTo>
                  <a:pt x="584949" y="77298"/>
                </a:lnTo>
                <a:lnTo>
                  <a:pt x="565764" y="33161"/>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4" name="Text Placeholder 87">
            <a:extLst>
              <a:ext uri="{FF2B5EF4-FFF2-40B4-BE49-F238E27FC236}">
                <a16:creationId xmlns:a16="http://schemas.microsoft.com/office/drawing/2014/main" id="{27FE99A4-4A6A-446F-851D-48257093F3C4}"/>
              </a:ext>
            </a:extLst>
          </p:cNvPr>
          <p:cNvSpPr>
            <a:spLocks noGrp="1"/>
          </p:cNvSpPr>
          <p:nvPr>
            <p:ph type="body" sz="quarter" idx="137" hasCustomPrompt="1"/>
          </p:nvPr>
        </p:nvSpPr>
        <p:spPr>
          <a:xfrm rot="19585133" flipV="1">
            <a:off x="3340999" y="5047751"/>
            <a:ext cx="1384470"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1373490 w 2675407"/>
              <a:gd name="connsiteY4" fmla="*/ 28626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1384470"/>
              <a:gd name="connsiteY0" fmla="*/ 123456 h 123456"/>
              <a:gd name="connsiteX1" fmla="*/ 104475 w 1384470"/>
              <a:gd name="connsiteY1" fmla="*/ 105376 h 123456"/>
              <a:gd name="connsiteX2" fmla="*/ 115826 w 1384470"/>
              <a:gd name="connsiteY2" fmla="*/ 77736 h 123456"/>
              <a:gd name="connsiteX3" fmla="*/ 1384470 w 1384470"/>
              <a:gd name="connsiteY3" fmla="*/ 78944 h 123456"/>
              <a:gd name="connsiteX4" fmla="*/ 1373490 w 1384470"/>
              <a:gd name="connsiteY4" fmla="*/ 28626 h 123456"/>
              <a:gd name="connsiteX5" fmla="*/ 110199 w 1384470"/>
              <a:gd name="connsiteY5" fmla="*/ 32017 h 123456"/>
              <a:gd name="connsiteX6" fmla="*/ 104475 w 1384470"/>
              <a:gd name="connsiteY6" fmla="*/ 18080 h 123456"/>
              <a:gd name="connsiteX7" fmla="*/ 61200 w 1384470"/>
              <a:gd name="connsiteY7" fmla="*/ 0 h 123456"/>
              <a:gd name="connsiteX8" fmla="*/ 0 w 1384470"/>
              <a:gd name="connsiteY8" fmla="*/ 61728 h 123456"/>
              <a:gd name="connsiteX9" fmla="*/ 61200 w 1384470"/>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4470" h="123456">
                <a:moveTo>
                  <a:pt x="61200" y="123456"/>
                </a:moveTo>
                <a:cubicBezTo>
                  <a:pt x="78100" y="123456"/>
                  <a:pt x="93400" y="116547"/>
                  <a:pt x="104475" y="105376"/>
                </a:cubicBezTo>
                <a:lnTo>
                  <a:pt x="115826" y="77736"/>
                </a:lnTo>
                <a:lnTo>
                  <a:pt x="1384470" y="78944"/>
                </a:lnTo>
                <a:lnTo>
                  <a:pt x="1373490" y="28626"/>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5" name="Rectangle 34">
            <a:extLst>
              <a:ext uri="{FF2B5EF4-FFF2-40B4-BE49-F238E27FC236}">
                <a16:creationId xmlns:a16="http://schemas.microsoft.com/office/drawing/2014/main" id="{C8BE27A0-640F-4AC8-A354-D4D964CB928D}"/>
              </a:ext>
            </a:extLst>
          </p:cNvPr>
          <p:cNvSpPr/>
          <p:nvPr userDrawn="1"/>
        </p:nvSpPr>
        <p:spPr>
          <a:xfrm>
            <a:off x="4535922" y="2711922"/>
            <a:ext cx="3472665" cy="2426738"/>
          </a:xfrm>
          <a:prstGeom prst="rect">
            <a:avLst/>
          </a:prstGeom>
          <a:solidFill>
            <a:srgbClr val="007A53"/>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Text Placeholder 5">
            <a:extLst>
              <a:ext uri="{FF2B5EF4-FFF2-40B4-BE49-F238E27FC236}">
                <a16:creationId xmlns:a16="http://schemas.microsoft.com/office/drawing/2014/main" id="{8400EE77-6B83-4162-B5EF-C9D9E5CE1232}"/>
              </a:ext>
            </a:extLst>
          </p:cNvPr>
          <p:cNvSpPr>
            <a:spLocks noGrp="1"/>
          </p:cNvSpPr>
          <p:nvPr>
            <p:ph type="body" sz="quarter" idx="97" hasCustomPrompt="1"/>
          </p:nvPr>
        </p:nvSpPr>
        <p:spPr>
          <a:xfrm>
            <a:off x="4680239" y="3066360"/>
            <a:ext cx="3135856" cy="1730084"/>
          </a:xfrm>
          <a:prstGeom prst="rect">
            <a:avLst/>
          </a:prstGeom>
          <a:noFill/>
        </p:spPr>
        <p:txBody>
          <a:bodyPr anchor="ctr" anchorCtr="0"/>
          <a:lstStyle>
            <a:lvl1pPr marL="0" indent="0" algn="ctr">
              <a:buNone/>
              <a:defRPr lang="en-US" sz="2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Tree>
    <p:extLst>
      <p:ext uri="{BB962C8B-B14F-4D97-AF65-F5344CB8AC3E}">
        <p14:creationId xmlns:p14="http://schemas.microsoft.com/office/powerpoint/2010/main" val="11945884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ox Flow">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7" name="Text Placeholder 5">
            <a:extLst>
              <a:ext uri="{FF2B5EF4-FFF2-40B4-BE49-F238E27FC236}">
                <a16:creationId xmlns:a16="http://schemas.microsoft.com/office/drawing/2014/main" id="{C41EDEA6-07B3-463D-85E5-1A1E05575DBC}"/>
              </a:ext>
            </a:extLst>
          </p:cNvPr>
          <p:cNvSpPr>
            <a:spLocks noGrp="1"/>
          </p:cNvSpPr>
          <p:nvPr>
            <p:ph type="body" sz="quarter" idx="96" hasCustomPrompt="1"/>
          </p:nvPr>
        </p:nvSpPr>
        <p:spPr>
          <a:xfrm>
            <a:off x="641650" y="1571117"/>
            <a:ext cx="10916084" cy="745911"/>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8" name="Text Placeholder 5">
            <a:extLst>
              <a:ext uri="{FF2B5EF4-FFF2-40B4-BE49-F238E27FC236}">
                <a16:creationId xmlns:a16="http://schemas.microsoft.com/office/drawing/2014/main" id="{694B6BEB-9C60-4589-9F90-EB1DF147A10E}"/>
              </a:ext>
            </a:extLst>
          </p:cNvPr>
          <p:cNvSpPr>
            <a:spLocks noGrp="1"/>
          </p:cNvSpPr>
          <p:nvPr>
            <p:ph type="body" sz="quarter" idx="97" hasCustomPrompt="1"/>
          </p:nvPr>
        </p:nvSpPr>
        <p:spPr>
          <a:xfrm>
            <a:off x="637958" y="2881823"/>
            <a:ext cx="10916084" cy="745911"/>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39" name="Text Placeholder 5">
            <a:extLst>
              <a:ext uri="{FF2B5EF4-FFF2-40B4-BE49-F238E27FC236}">
                <a16:creationId xmlns:a16="http://schemas.microsoft.com/office/drawing/2014/main" id="{FB0E3233-DCEA-4127-A6A0-52722B536272}"/>
              </a:ext>
            </a:extLst>
          </p:cNvPr>
          <p:cNvSpPr>
            <a:spLocks noGrp="1"/>
          </p:cNvSpPr>
          <p:nvPr>
            <p:ph type="body" sz="quarter" idx="98" hasCustomPrompt="1"/>
          </p:nvPr>
        </p:nvSpPr>
        <p:spPr>
          <a:xfrm>
            <a:off x="637958" y="4163396"/>
            <a:ext cx="10916084" cy="745911"/>
          </a:xfrm>
          <a:prstGeom prst="rect">
            <a:avLst/>
          </a:prstGeom>
          <a:solidFill>
            <a:srgbClr val="007A53"/>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40" name="Text Placeholder 5">
            <a:extLst>
              <a:ext uri="{FF2B5EF4-FFF2-40B4-BE49-F238E27FC236}">
                <a16:creationId xmlns:a16="http://schemas.microsoft.com/office/drawing/2014/main" id="{C2DB4960-1DD3-400D-817C-C4ADF0A310D9}"/>
              </a:ext>
            </a:extLst>
          </p:cNvPr>
          <p:cNvSpPr>
            <a:spLocks noGrp="1"/>
          </p:cNvSpPr>
          <p:nvPr>
            <p:ph type="body" sz="quarter" idx="99" hasCustomPrompt="1"/>
          </p:nvPr>
        </p:nvSpPr>
        <p:spPr>
          <a:xfrm>
            <a:off x="637958" y="5470970"/>
            <a:ext cx="10916084" cy="745911"/>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41" name="Text Placeholder 13">
            <a:extLst>
              <a:ext uri="{FF2B5EF4-FFF2-40B4-BE49-F238E27FC236}">
                <a16:creationId xmlns:a16="http://schemas.microsoft.com/office/drawing/2014/main" id="{5F7DFF70-DF66-484A-9FB0-E9AE809757F7}"/>
              </a:ext>
            </a:extLst>
          </p:cNvPr>
          <p:cNvSpPr>
            <a:spLocks noGrp="1"/>
          </p:cNvSpPr>
          <p:nvPr>
            <p:ph type="body" sz="quarter" idx="124" hasCustomPrompt="1"/>
          </p:nvPr>
        </p:nvSpPr>
        <p:spPr>
          <a:xfrm flipV="1">
            <a:off x="6015907" y="2506755"/>
            <a:ext cx="167570" cy="224934"/>
          </a:xfrm>
          <a:prstGeom prst="upArrow">
            <a:avLst/>
          </a:prstGeom>
          <a:solidFill>
            <a:schemeClr val="tx1"/>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42" name="Text Placeholder 14">
            <a:extLst>
              <a:ext uri="{FF2B5EF4-FFF2-40B4-BE49-F238E27FC236}">
                <a16:creationId xmlns:a16="http://schemas.microsoft.com/office/drawing/2014/main" id="{B297C2A9-188D-4EED-A4A6-5934D08BC962}"/>
              </a:ext>
            </a:extLst>
          </p:cNvPr>
          <p:cNvSpPr>
            <a:spLocks noGrp="1"/>
          </p:cNvSpPr>
          <p:nvPr>
            <p:ph type="body" sz="quarter" idx="125" hasCustomPrompt="1"/>
          </p:nvPr>
        </p:nvSpPr>
        <p:spPr>
          <a:xfrm flipV="1">
            <a:off x="6008381" y="3816442"/>
            <a:ext cx="167570" cy="224934"/>
          </a:xfrm>
          <a:prstGeom prst="upArrow">
            <a:avLst/>
          </a:prstGeom>
          <a:solidFill>
            <a:schemeClr val="tx1"/>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43" name="Text Placeholder 15">
            <a:extLst>
              <a:ext uri="{FF2B5EF4-FFF2-40B4-BE49-F238E27FC236}">
                <a16:creationId xmlns:a16="http://schemas.microsoft.com/office/drawing/2014/main" id="{AB0F101C-D1E5-480D-A6F2-469E53BC2AEA}"/>
              </a:ext>
            </a:extLst>
          </p:cNvPr>
          <p:cNvSpPr>
            <a:spLocks noGrp="1"/>
          </p:cNvSpPr>
          <p:nvPr>
            <p:ph type="body" sz="quarter" idx="126" hasCustomPrompt="1"/>
          </p:nvPr>
        </p:nvSpPr>
        <p:spPr>
          <a:xfrm flipV="1">
            <a:off x="6010613" y="5060987"/>
            <a:ext cx="167570" cy="224934"/>
          </a:xfrm>
          <a:prstGeom prst="upArrow">
            <a:avLst/>
          </a:prstGeom>
          <a:solidFill>
            <a:schemeClr val="tx1"/>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Tree>
    <p:extLst>
      <p:ext uri="{BB962C8B-B14F-4D97-AF65-F5344CB8AC3E}">
        <p14:creationId xmlns:p14="http://schemas.microsoft.com/office/powerpoint/2010/main" val="33967755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ox list">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7" name="Text Placeholder 5">
            <a:extLst>
              <a:ext uri="{FF2B5EF4-FFF2-40B4-BE49-F238E27FC236}">
                <a16:creationId xmlns:a16="http://schemas.microsoft.com/office/drawing/2014/main" id="{C41EDEA6-07B3-463D-85E5-1A1E05575DBC}"/>
              </a:ext>
            </a:extLst>
          </p:cNvPr>
          <p:cNvSpPr>
            <a:spLocks noGrp="1"/>
          </p:cNvSpPr>
          <p:nvPr>
            <p:ph type="body" sz="quarter" idx="96" hasCustomPrompt="1"/>
          </p:nvPr>
        </p:nvSpPr>
        <p:spPr>
          <a:xfrm>
            <a:off x="641650" y="1616838"/>
            <a:ext cx="10916084" cy="539612"/>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8" name="Text Placeholder 5">
            <a:extLst>
              <a:ext uri="{FF2B5EF4-FFF2-40B4-BE49-F238E27FC236}">
                <a16:creationId xmlns:a16="http://schemas.microsoft.com/office/drawing/2014/main" id="{694B6BEB-9C60-4589-9F90-EB1DF147A10E}"/>
              </a:ext>
            </a:extLst>
          </p:cNvPr>
          <p:cNvSpPr>
            <a:spLocks noGrp="1"/>
          </p:cNvSpPr>
          <p:nvPr>
            <p:ph type="body" sz="quarter" idx="97" hasCustomPrompt="1"/>
          </p:nvPr>
        </p:nvSpPr>
        <p:spPr>
          <a:xfrm>
            <a:off x="637958" y="2277032"/>
            <a:ext cx="10916084" cy="539612"/>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39" name="Text Placeholder 5">
            <a:extLst>
              <a:ext uri="{FF2B5EF4-FFF2-40B4-BE49-F238E27FC236}">
                <a16:creationId xmlns:a16="http://schemas.microsoft.com/office/drawing/2014/main" id="{FB0E3233-DCEA-4127-A6A0-52722B536272}"/>
              </a:ext>
            </a:extLst>
          </p:cNvPr>
          <p:cNvSpPr>
            <a:spLocks noGrp="1"/>
          </p:cNvSpPr>
          <p:nvPr>
            <p:ph type="body" sz="quarter" idx="98" hasCustomPrompt="1"/>
          </p:nvPr>
        </p:nvSpPr>
        <p:spPr>
          <a:xfrm>
            <a:off x="637958" y="2935108"/>
            <a:ext cx="10916084" cy="539612"/>
          </a:xfrm>
          <a:prstGeom prst="rect">
            <a:avLst/>
          </a:prstGeom>
          <a:solidFill>
            <a:srgbClr val="007A53"/>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40" name="Text Placeholder 5">
            <a:extLst>
              <a:ext uri="{FF2B5EF4-FFF2-40B4-BE49-F238E27FC236}">
                <a16:creationId xmlns:a16="http://schemas.microsoft.com/office/drawing/2014/main" id="{C2DB4960-1DD3-400D-817C-C4ADF0A310D9}"/>
              </a:ext>
            </a:extLst>
          </p:cNvPr>
          <p:cNvSpPr>
            <a:spLocks noGrp="1"/>
          </p:cNvSpPr>
          <p:nvPr>
            <p:ph type="body" sz="quarter" idx="99" hasCustomPrompt="1"/>
          </p:nvPr>
        </p:nvSpPr>
        <p:spPr>
          <a:xfrm>
            <a:off x="637958" y="3603017"/>
            <a:ext cx="10916084" cy="539612"/>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0" name="Text Placeholder 5">
            <a:extLst>
              <a:ext uri="{FF2B5EF4-FFF2-40B4-BE49-F238E27FC236}">
                <a16:creationId xmlns:a16="http://schemas.microsoft.com/office/drawing/2014/main" id="{11954BB4-BE88-46B7-BAAC-4C7B125967C2}"/>
              </a:ext>
            </a:extLst>
          </p:cNvPr>
          <p:cNvSpPr>
            <a:spLocks noGrp="1"/>
          </p:cNvSpPr>
          <p:nvPr>
            <p:ph type="body" sz="quarter" idx="100" hasCustomPrompt="1"/>
          </p:nvPr>
        </p:nvSpPr>
        <p:spPr>
          <a:xfrm>
            <a:off x="637958" y="4253379"/>
            <a:ext cx="10916084" cy="539612"/>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11" name="Text Placeholder 5">
            <a:extLst>
              <a:ext uri="{FF2B5EF4-FFF2-40B4-BE49-F238E27FC236}">
                <a16:creationId xmlns:a16="http://schemas.microsoft.com/office/drawing/2014/main" id="{2B9F0734-96C5-4160-8424-03A3963254C3}"/>
              </a:ext>
            </a:extLst>
          </p:cNvPr>
          <p:cNvSpPr>
            <a:spLocks noGrp="1"/>
          </p:cNvSpPr>
          <p:nvPr>
            <p:ph type="body" sz="quarter" idx="101" hasCustomPrompt="1"/>
          </p:nvPr>
        </p:nvSpPr>
        <p:spPr>
          <a:xfrm>
            <a:off x="634266" y="4913573"/>
            <a:ext cx="10916084" cy="539612"/>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2" name="Text Placeholder 5">
            <a:extLst>
              <a:ext uri="{FF2B5EF4-FFF2-40B4-BE49-F238E27FC236}">
                <a16:creationId xmlns:a16="http://schemas.microsoft.com/office/drawing/2014/main" id="{F2748757-45BD-4DC2-ADD4-74CC75501D81}"/>
              </a:ext>
            </a:extLst>
          </p:cNvPr>
          <p:cNvSpPr>
            <a:spLocks noGrp="1"/>
          </p:cNvSpPr>
          <p:nvPr>
            <p:ph type="body" sz="quarter" idx="102" hasCustomPrompt="1"/>
          </p:nvPr>
        </p:nvSpPr>
        <p:spPr>
          <a:xfrm>
            <a:off x="634266" y="5571649"/>
            <a:ext cx="10916084" cy="539612"/>
          </a:xfrm>
          <a:prstGeom prst="rect">
            <a:avLst/>
          </a:prstGeom>
          <a:solidFill>
            <a:srgbClr val="007A53"/>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Tree>
    <p:extLst>
      <p:ext uri="{BB962C8B-B14F-4D97-AF65-F5344CB8AC3E}">
        <p14:creationId xmlns:p14="http://schemas.microsoft.com/office/powerpoint/2010/main" val="20783281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erticals">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cxnSp>
        <p:nvCxnSpPr>
          <p:cNvPr id="13" name="Straight Connector 12">
            <a:extLst>
              <a:ext uri="{FF2B5EF4-FFF2-40B4-BE49-F238E27FC236}">
                <a16:creationId xmlns:a16="http://schemas.microsoft.com/office/drawing/2014/main" id="{E1C3A0E5-56A4-4150-875F-5E40FE7844AC}"/>
              </a:ext>
            </a:extLst>
          </p:cNvPr>
          <p:cNvCxnSpPr>
            <a:cxnSpLocks/>
          </p:cNvCxnSpPr>
          <p:nvPr userDrawn="1"/>
        </p:nvCxnSpPr>
        <p:spPr>
          <a:xfrm>
            <a:off x="464784" y="3060519"/>
            <a:ext cx="1247873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A286503-4457-40E5-886A-17C6FEB4C1EE}"/>
              </a:ext>
            </a:extLst>
          </p:cNvPr>
          <p:cNvCxnSpPr>
            <a:cxnSpLocks/>
          </p:cNvCxnSpPr>
          <p:nvPr userDrawn="1"/>
        </p:nvCxnSpPr>
        <p:spPr>
          <a:xfrm>
            <a:off x="444969" y="4641933"/>
            <a:ext cx="1244377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E3D62EF-FD37-4C30-9A39-98FC6719FB94}"/>
              </a:ext>
            </a:extLst>
          </p:cNvPr>
          <p:cNvCxnSpPr>
            <a:cxnSpLocks/>
          </p:cNvCxnSpPr>
          <p:nvPr userDrawn="1"/>
        </p:nvCxnSpPr>
        <p:spPr>
          <a:xfrm flipV="1">
            <a:off x="4168294" y="1819159"/>
            <a:ext cx="0" cy="413085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DB71BFF1-9158-46C9-A94C-93C5645FF838}"/>
              </a:ext>
            </a:extLst>
          </p:cNvPr>
          <p:cNvCxnSpPr>
            <a:cxnSpLocks/>
          </p:cNvCxnSpPr>
          <p:nvPr userDrawn="1"/>
        </p:nvCxnSpPr>
        <p:spPr>
          <a:xfrm flipV="1">
            <a:off x="8078478" y="1819159"/>
            <a:ext cx="0" cy="413085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 name="Text Placeholder 5">
            <a:extLst>
              <a:ext uri="{FF2B5EF4-FFF2-40B4-BE49-F238E27FC236}">
                <a16:creationId xmlns:a16="http://schemas.microsoft.com/office/drawing/2014/main" id="{E527BC39-451A-483A-B96E-BF4F2B3B3BB8}"/>
              </a:ext>
            </a:extLst>
          </p:cNvPr>
          <p:cNvSpPr>
            <a:spLocks noGrp="1"/>
          </p:cNvSpPr>
          <p:nvPr>
            <p:ph type="body" sz="quarter" idx="92" hasCustomPrompt="1"/>
          </p:nvPr>
        </p:nvSpPr>
        <p:spPr>
          <a:xfrm>
            <a:off x="464784" y="1742030"/>
            <a:ext cx="3401771"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9" name="Text Placeholder 5">
            <a:extLst>
              <a:ext uri="{FF2B5EF4-FFF2-40B4-BE49-F238E27FC236}">
                <a16:creationId xmlns:a16="http://schemas.microsoft.com/office/drawing/2014/main" id="{1E46B811-7DE5-4542-B88F-E7A6EA8EC5D3}"/>
              </a:ext>
            </a:extLst>
          </p:cNvPr>
          <p:cNvSpPr>
            <a:spLocks noGrp="1"/>
          </p:cNvSpPr>
          <p:nvPr>
            <p:ph type="body" sz="quarter" idx="93" hasCustomPrompt="1"/>
          </p:nvPr>
        </p:nvSpPr>
        <p:spPr>
          <a:xfrm>
            <a:off x="4402579" y="1742029"/>
            <a:ext cx="1683407"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0" name="Text Placeholder 5">
            <a:extLst>
              <a:ext uri="{FF2B5EF4-FFF2-40B4-BE49-F238E27FC236}">
                <a16:creationId xmlns:a16="http://schemas.microsoft.com/office/drawing/2014/main" id="{F44C0A70-06B0-4267-85AB-F5033747B8AE}"/>
              </a:ext>
            </a:extLst>
          </p:cNvPr>
          <p:cNvSpPr>
            <a:spLocks noGrp="1"/>
          </p:cNvSpPr>
          <p:nvPr>
            <p:ph type="body" sz="quarter" idx="94" hasCustomPrompt="1"/>
          </p:nvPr>
        </p:nvSpPr>
        <p:spPr>
          <a:xfrm>
            <a:off x="8402707" y="1745812"/>
            <a:ext cx="3386629"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1" name="Text Placeholder 5">
            <a:extLst>
              <a:ext uri="{FF2B5EF4-FFF2-40B4-BE49-F238E27FC236}">
                <a16:creationId xmlns:a16="http://schemas.microsoft.com/office/drawing/2014/main" id="{36D66D28-EEA7-468A-A39B-EB2B4C40CAF4}"/>
              </a:ext>
            </a:extLst>
          </p:cNvPr>
          <p:cNvSpPr>
            <a:spLocks noGrp="1"/>
          </p:cNvSpPr>
          <p:nvPr>
            <p:ph type="body" sz="quarter" idx="95" hasCustomPrompt="1"/>
          </p:nvPr>
        </p:nvSpPr>
        <p:spPr>
          <a:xfrm>
            <a:off x="429827" y="3417062"/>
            <a:ext cx="3416913"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2" name="Text Placeholder 5">
            <a:extLst>
              <a:ext uri="{FF2B5EF4-FFF2-40B4-BE49-F238E27FC236}">
                <a16:creationId xmlns:a16="http://schemas.microsoft.com/office/drawing/2014/main" id="{A1916A5E-7053-4E8C-98A9-B0C1C4E25506}"/>
              </a:ext>
            </a:extLst>
          </p:cNvPr>
          <p:cNvSpPr>
            <a:spLocks noGrp="1"/>
          </p:cNvSpPr>
          <p:nvPr>
            <p:ph type="body" sz="quarter" idx="96" hasCustomPrompt="1"/>
          </p:nvPr>
        </p:nvSpPr>
        <p:spPr>
          <a:xfrm>
            <a:off x="4367622" y="3417061"/>
            <a:ext cx="3401770"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3" name="Text Placeholder 5">
            <a:extLst>
              <a:ext uri="{FF2B5EF4-FFF2-40B4-BE49-F238E27FC236}">
                <a16:creationId xmlns:a16="http://schemas.microsoft.com/office/drawing/2014/main" id="{CDB990BF-A735-4887-8D37-DB9ED18F7CA7}"/>
              </a:ext>
            </a:extLst>
          </p:cNvPr>
          <p:cNvSpPr>
            <a:spLocks noGrp="1"/>
          </p:cNvSpPr>
          <p:nvPr>
            <p:ph type="body" sz="quarter" idx="97" hasCustomPrompt="1"/>
          </p:nvPr>
        </p:nvSpPr>
        <p:spPr>
          <a:xfrm>
            <a:off x="8367750" y="3420844"/>
            <a:ext cx="3401770"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4" name="Text Placeholder 5">
            <a:extLst>
              <a:ext uri="{FF2B5EF4-FFF2-40B4-BE49-F238E27FC236}">
                <a16:creationId xmlns:a16="http://schemas.microsoft.com/office/drawing/2014/main" id="{282FED4E-3E2F-4410-BBCE-41B2F44E08E2}"/>
              </a:ext>
            </a:extLst>
          </p:cNvPr>
          <p:cNvSpPr>
            <a:spLocks noGrp="1"/>
          </p:cNvSpPr>
          <p:nvPr>
            <p:ph type="body" sz="quarter" idx="98" hasCustomPrompt="1"/>
          </p:nvPr>
        </p:nvSpPr>
        <p:spPr>
          <a:xfrm>
            <a:off x="464784" y="4987107"/>
            <a:ext cx="3401771"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5" name="Text Placeholder 5">
            <a:extLst>
              <a:ext uri="{FF2B5EF4-FFF2-40B4-BE49-F238E27FC236}">
                <a16:creationId xmlns:a16="http://schemas.microsoft.com/office/drawing/2014/main" id="{06A86548-62F5-4B3B-88A3-1278732DDA8E}"/>
              </a:ext>
            </a:extLst>
          </p:cNvPr>
          <p:cNvSpPr>
            <a:spLocks noGrp="1"/>
          </p:cNvSpPr>
          <p:nvPr>
            <p:ph type="body" sz="quarter" idx="99" hasCustomPrompt="1"/>
          </p:nvPr>
        </p:nvSpPr>
        <p:spPr>
          <a:xfrm>
            <a:off x="4402579" y="4987106"/>
            <a:ext cx="3398577"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6" name="Text Placeholder 5">
            <a:extLst>
              <a:ext uri="{FF2B5EF4-FFF2-40B4-BE49-F238E27FC236}">
                <a16:creationId xmlns:a16="http://schemas.microsoft.com/office/drawing/2014/main" id="{D354EC7B-3FB0-4816-8CBC-4498FC978D74}"/>
              </a:ext>
            </a:extLst>
          </p:cNvPr>
          <p:cNvSpPr>
            <a:spLocks noGrp="1"/>
          </p:cNvSpPr>
          <p:nvPr>
            <p:ph type="body" sz="quarter" idx="100" hasCustomPrompt="1"/>
          </p:nvPr>
        </p:nvSpPr>
        <p:spPr>
          <a:xfrm>
            <a:off x="8402707" y="4990889"/>
            <a:ext cx="3386629"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30" name="Picture Placeholder 2">
            <a:extLst>
              <a:ext uri="{FF2B5EF4-FFF2-40B4-BE49-F238E27FC236}">
                <a16:creationId xmlns:a16="http://schemas.microsoft.com/office/drawing/2014/main" id="{59495B89-C3FF-4BDF-B1CD-77C6CE1152AA}"/>
              </a:ext>
            </a:extLst>
          </p:cNvPr>
          <p:cNvSpPr>
            <a:spLocks noGrp="1"/>
          </p:cNvSpPr>
          <p:nvPr>
            <p:ph type="pic" sz="quarter" idx="104" hasCustomPrompt="1"/>
          </p:nvPr>
        </p:nvSpPr>
        <p:spPr>
          <a:xfrm>
            <a:off x="464784" y="2221771"/>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31" name="Picture Placeholder 2">
            <a:extLst>
              <a:ext uri="{FF2B5EF4-FFF2-40B4-BE49-F238E27FC236}">
                <a16:creationId xmlns:a16="http://schemas.microsoft.com/office/drawing/2014/main" id="{CBA7A82A-CDE3-47EE-AFAD-A8B8CF0A3916}"/>
              </a:ext>
            </a:extLst>
          </p:cNvPr>
          <p:cNvSpPr>
            <a:spLocks noGrp="1"/>
          </p:cNvSpPr>
          <p:nvPr>
            <p:ph type="pic" sz="quarter" idx="105" hasCustomPrompt="1"/>
          </p:nvPr>
        </p:nvSpPr>
        <p:spPr>
          <a:xfrm>
            <a:off x="2240820" y="2221770"/>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32" name="Picture Placeholder 2">
            <a:extLst>
              <a:ext uri="{FF2B5EF4-FFF2-40B4-BE49-F238E27FC236}">
                <a16:creationId xmlns:a16="http://schemas.microsoft.com/office/drawing/2014/main" id="{07FB7DCF-40CD-4322-B324-E4706C6079AC}"/>
              </a:ext>
            </a:extLst>
          </p:cNvPr>
          <p:cNvSpPr>
            <a:spLocks noGrp="1"/>
          </p:cNvSpPr>
          <p:nvPr>
            <p:ph type="pic" sz="quarter" idx="106" hasCustomPrompt="1"/>
          </p:nvPr>
        </p:nvSpPr>
        <p:spPr>
          <a:xfrm>
            <a:off x="464784" y="5416686"/>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33" name="Picture Placeholder 2">
            <a:extLst>
              <a:ext uri="{FF2B5EF4-FFF2-40B4-BE49-F238E27FC236}">
                <a16:creationId xmlns:a16="http://schemas.microsoft.com/office/drawing/2014/main" id="{57250FA9-DB5C-4FEA-B2B5-7268649A7FBB}"/>
              </a:ext>
            </a:extLst>
          </p:cNvPr>
          <p:cNvSpPr>
            <a:spLocks noGrp="1"/>
          </p:cNvSpPr>
          <p:nvPr>
            <p:ph type="pic" sz="quarter" idx="107" hasCustomPrompt="1"/>
          </p:nvPr>
        </p:nvSpPr>
        <p:spPr>
          <a:xfrm>
            <a:off x="2240820" y="5416685"/>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36" name="Picture Placeholder 2">
            <a:extLst>
              <a:ext uri="{FF2B5EF4-FFF2-40B4-BE49-F238E27FC236}">
                <a16:creationId xmlns:a16="http://schemas.microsoft.com/office/drawing/2014/main" id="{30288A56-3B5D-480A-8C9E-F5B1604A4364}"/>
              </a:ext>
            </a:extLst>
          </p:cNvPr>
          <p:cNvSpPr>
            <a:spLocks noGrp="1"/>
          </p:cNvSpPr>
          <p:nvPr>
            <p:ph type="pic" sz="quarter" idx="110" hasCustomPrompt="1"/>
          </p:nvPr>
        </p:nvSpPr>
        <p:spPr>
          <a:xfrm>
            <a:off x="444969" y="3872746"/>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1" name="Picture Placeholder 2">
            <a:extLst>
              <a:ext uri="{FF2B5EF4-FFF2-40B4-BE49-F238E27FC236}">
                <a16:creationId xmlns:a16="http://schemas.microsoft.com/office/drawing/2014/main" id="{B19F5049-E297-42D6-82B8-1029EEC4FEAD}"/>
              </a:ext>
            </a:extLst>
          </p:cNvPr>
          <p:cNvSpPr>
            <a:spLocks noGrp="1"/>
          </p:cNvSpPr>
          <p:nvPr>
            <p:ph type="pic" sz="quarter" idx="111" hasCustomPrompt="1"/>
          </p:nvPr>
        </p:nvSpPr>
        <p:spPr>
          <a:xfrm>
            <a:off x="2221005" y="3872745"/>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2" name="Picture Placeholder 2">
            <a:extLst>
              <a:ext uri="{FF2B5EF4-FFF2-40B4-BE49-F238E27FC236}">
                <a16:creationId xmlns:a16="http://schemas.microsoft.com/office/drawing/2014/main" id="{3E4D7966-9159-4174-982A-44F94C8822BE}"/>
              </a:ext>
            </a:extLst>
          </p:cNvPr>
          <p:cNvSpPr>
            <a:spLocks noGrp="1"/>
          </p:cNvSpPr>
          <p:nvPr>
            <p:ph type="pic" sz="quarter" idx="112" hasCustomPrompt="1"/>
          </p:nvPr>
        </p:nvSpPr>
        <p:spPr>
          <a:xfrm>
            <a:off x="8387565" y="2225553"/>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3" name="Picture Placeholder 2">
            <a:extLst>
              <a:ext uri="{FF2B5EF4-FFF2-40B4-BE49-F238E27FC236}">
                <a16:creationId xmlns:a16="http://schemas.microsoft.com/office/drawing/2014/main" id="{E35F07CD-CF63-45DC-9836-E82747888597}"/>
              </a:ext>
            </a:extLst>
          </p:cNvPr>
          <p:cNvSpPr>
            <a:spLocks noGrp="1"/>
          </p:cNvSpPr>
          <p:nvPr>
            <p:ph type="pic" sz="quarter" idx="113" hasCustomPrompt="1"/>
          </p:nvPr>
        </p:nvSpPr>
        <p:spPr>
          <a:xfrm>
            <a:off x="10163601" y="2225552"/>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4" name="Picture Placeholder 2">
            <a:extLst>
              <a:ext uri="{FF2B5EF4-FFF2-40B4-BE49-F238E27FC236}">
                <a16:creationId xmlns:a16="http://schemas.microsoft.com/office/drawing/2014/main" id="{CC95F195-E3F5-4D4B-93F7-19EEE61BBED2}"/>
              </a:ext>
            </a:extLst>
          </p:cNvPr>
          <p:cNvSpPr>
            <a:spLocks noGrp="1"/>
          </p:cNvSpPr>
          <p:nvPr>
            <p:ph type="pic" sz="quarter" idx="114" hasCustomPrompt="1"/>
          </p:nvPr>
        </p:nvSpPr>
        <p:spPr>
          <a:xfrm>
            <a:off x="8387565" y="5420468"/>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5" name="Picture Placeholder 2">
            <a:extLst>
              <a:ext uri="{FF2B5EF4-FFF2-40B4-BE49-F238E27FC236}">
                <a16:creationId xmlns:a16="http://schemas.microsoft.com/office/drawing/2014/main" id="{30965850-D79A-4391-8411-D2A209F999AB}"/>
              </a:ext>
            </a:extLst>
          </p:cNvPr>
          <p:cNvSpPr>
            <a:spLocks noGrp="1"/>
          </p:cNvSpPr>
          <p:nvPr>
            <p:ph type="pic" sz="quarter" idx="115" hasCustomPrompt="1"/>
          </p:nvPr>
        </p:nvSpPr>
        <p:spPr>
          <a:xfrm>
            <a:off x="10163601" y="5420467"/>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8" name="Picture Placeholder 2">
            <a:extLst>
              <a:ext uri="{FF2B5EF4-FFF2-40B4-BE49-F238E27FC236}">
                <a16:creationId xmlns:a16="http://schemas.microsoft.com/office/drawing/2014/main" id="{A8054237-7726-4865-9EBF-9D1A89D27BDE}"/>
              </a:ext>
            </a:extLst>
          </p:cNvPr>
          <p:cNvSpPr>
            <a:spLocks noGrp="1"/>
          </p:cNvSpPr>
          <p:nvPr>
            <p:ph type="pic" sz="quarter" idx="118" hasCustomPrompt="1"/>
          </p:nvPr>
        </p:nvSpPr>
        <p:spPr>
          <a:xfrm>
            <a:off x="8367750" y="3876528"/>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9" name="Picture Placeholder 2">
            <a:extLst>
              <a:ext uri="{FF2B5EF4-FFF2-40B4-BE49-F238E27FC236}">
                <a16:creationId xmlns:a16="http://schemas.microsoft.com/office/drawing/2014/main" id="{1D08BD35-18C5-425D-840F-9F919DB5A317}"/>
              </a:ext>
            </a:extLst>
          </p:cNvPr>
          <p:cNvSpPr>
            <a:spLocks noGrp="1"/>
          </p:cNvSpPr>
          <p:nvPr>
            <p:ph type="pic" sz="quarter" idx="119" hasCustomPrompt="1"/>
          </p:nvPr>
        </p:nvSpPr>
        <p:spPr>
          <a:xfrm>
            <a:off x="10143786" y="3876527"/>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0" name="Picture Placeholder 2">
            <a:extLst>
              <a:ext uri="{FF2B5EF4-FFF2-40B4-BE49-F238E27FC236}">
                <a16:creationId xmlns:a16="http://schemas.microsoft.com/office/drawing/2014/main" id="{6E849D89-C931-4F1D-95CB-B1AD7181B126}"/>
              </a:ext>
            </a:extLst>
          </p:cNvPr>
          <p:cNvSpPr>
            <a:spLocks noGrp="1"/>
          </p:cNvSpPr>
          <p:nvPr>
            <p:ph type="pic" sz="quarter" idx="120" hasCustomPrompt="1"/>
          </p:nvPr>
        </p:nvSpPr>
        <p:spPr>
          <a:xfrm>
            <a:off x="4402579" y="2221769"/>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1" name="Picture Placeholder 2">
            <a:extLst>
              <a:ext uri="{FF2B5EF4-FFF2-40B4-BE49-F238E27FC236}">
                <a16:creationId xmlns:a16="http://schemas.microsoft.com/office/drawing/2014/main" id="{0FD27C00-8451-46EB-8A4A-78A81E1B97D2}"/>
              </a:ext>
            </a:extLst>
          </p:cNvPr>
          <p:cNvSpPr>
            <a:spLocks noGrp="1"/>
          </p:cNvSpPr>
          <p:nvPr>
            <p:ph type="pic" sz="quarter" idx="121" hasCustomPrompt="1"/>
          </p:nvPr>
        </p:nvSpPr>
        <p:spPr>
          <a:xfrm>
            <a:off x="6178615" y="2221768"/>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2" name="Picture Placeholder 2">
            <a:extLst>
              <a:ext uri="{FF2B5EF4-FFF2-40B4-BE49-F238E27FC236}">
                <a16:creationId xmlns:a16="http://schemas.microsoft.com/office/drawing/2014/main" id="{16FDE67E-E15B-4BB1-84F8-F5160FB4AFF4}"/>
              </a:ext>
            </a:extLst>
          </p:cNvPr>
          <p:cNvSpPr>
            <a:spLocks noGrp="1"/>
          </p:cNvSpPr>
          <p:nvPr>
            <p:ph type="pic" sz="quarter" idx="122" hasCustomPrompt="1"/>
          </p:nvPr>
        </p:nvSpPr>
        <p:spPr>
          <a:xfrm>
            <a:off x="4399385" y="5416684"/>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3" name="Picture Placeholder 2">
            <a:extLst>
              <a:ext uri="{FF2B5EF4-FFF2-40B4-BE49-F238E27FC236}">
                <a16:creationId xmlns:a16="http://schemas.microsoft.com/office/drawing/2014/main" id="{6BFCB079-B130-499A-BCF0-6FFE85A92AB4}"/>
              </a:ext>
            </a:extLst>
          </p:cNvPr>
          <p:cNvSpPr>
            <a:spLocks noGrp="1"/>
          </p:cNvSpPr>
          <p:nvPr>
            <p:ph type="pic" sz="quarter" idx="123" hasCustomPrompt="1"/>
          </p:nvPr>
        </p:nvSpPr>
        <p:spPr>
          <a:xfrm>
            <a:off x="6175421" y="5416683"/>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6" name="Picture Placeholder 2">
            <a:extLst>
              <a:ext uri="{FF2B5EF4-FFF2-40B4-BE49-F238E27FC236}">
                <a16:creationId xmlns:a16="http://schemas.microsoft.com/office/drawing/2014/main" id="{4B00B710-FA8E-40BC-A07F-D97B591C9704}"/>
              </a:ext>
            </a:extLst>
          </p:cNvPr>
          <p:cNvSpPr>
            <a:spLocks noGrp="1"/>
          </p:cNvSpPr>
          <p:nvPr>
            <p:ph type="pic" sz="quarter" idx="126" hasCustomPrompt="1"/>
          </p:nvPr>
        </p:nvSpPr>
        <p:spPr>
          <a:xfrm>
            <a:off x="4367621" y="3872745"/>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7" name="Picture Placeholder 2">
            <a:extLst>
              <a:ext uri="{FF2B5EF4-FFF2-40B4-BE49-F238E27FC236}">
                <a16:creationId xmlns:a16="http://schemas.microsoft.com/office/drawing/2014/main" id="{07479D2B-68DD-4D5B-8A75-6C20ABD6B914}"/>
              </a:ext>
            </a:extLst>
          </p:cNvPr>
          <p:cNvSpPr>
            <a:spLocks noGrp="1"/>
          </p:cNvSpPr>
          <p:nvPr>
            <p:ph type="pic" sz="quarter" idx="127" hasCustomPrompt="1"/>
          </p:nvPr>
        </p:nvSpPr>
        <p:spPr>
          <a:xfrm>
            <a:off x="6143657" y="3872744"/>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Tree>
    <p:extLst>
      <p:ext uri="{BB962C8B-B14F-4D97-AF65-F5344CB8AC3E}">
        <p14:creationId xmlns:p14="http://schemas.microsoft.com/office/powerpoint/2010/main" val="18813278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adar">
    <p:spTree>
      <p:nvGrpSpPr>
        <p:cNvPr id="1" name=""/>
        <p:cNvGrpSpPr/>
        <p:nvPr/>
      </p:nvGrpSpPr>
      <p:grpSpPr>
        <a:xfrm>
          <a:off x="0" y="0"/>
          <a:ext cx="0" cy="0"/>
          <a:chOff x="0" y="0"/>
          <a:chExt cx="0" cy="0"/>
        </a:xfrm>
      </p:grpSpPr>
      <p:sp>
        <p:nvSpPr>
          <p:cNvPr id="34" name="Oval 33">
            <a:extLst>
              <a:ext uri="{FF2B5EF4-FFF2-40B4-BE49-F238E27FC236}">
                <a16:creationId xmlns:a16="http://schemas.microsoft.com/office/drawing/2014/main" id="{46C345E6-DABF-4D8B-A058-B93E806A37E7}"/>
              </a:ext>
            </a:extLst>
          </p:cNvPr>
          <p:cNvSpPr/>
          <p:nvPr userDrawn="1"/>
        </p:nvSpPr>
        <p:spPr>
          <a:xfrm>
            <a:off x="5062694" y="3258657"/>
            <a:ext cx="2168252" cy="2200949"/>
          </a:xfrm>
          <a:prstGeom prst="ellipse">
            <a:avLst/>
          </a:prstGeom>
          <a:noFill/>
          <a:ln w="19050">
            <a:solidFill>
              <a:srgbClr val="007A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EFEBDB5B-9A75-461B-98A5-1C0EBF4DBC87}"/>
              </a:ext>
            </a:extLst>
          </p:cNvPr>
          <p:cNvSpPr/>
          <p:nvPr userDrawn="1"/>
        </p:nvSpPr>
        <p:spPr>
          <a:xfrm>
            <a:off x="4019449" y="2213156"/>
            <a:ext cx="4253035" cy="4317171"/>
          </a:xfrm>
          <a:prstGeom prst="ellipse">
            <a:avLst/>
          </a:prstGeom>
          <a:noFill/>
          <a:ln w="19050">
            <a:solidFill>
              <a:srgbClr val="007A53">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46">
            <a:extLst>
              <a:ext uri="{FF2B5EF4-FFF2-40B4-BE49-F238E27FC236}">
                <a16:creationId xmlns:a16="http://schemas.microsoft.com/office/drawing/2014/main" id="{2AB3847C-02E1-4AEA-A263-64CFEC3AF6E6}"/>
              </a:ext>
            </a:extLst>
          </p:cNvPr>
          <p:cNvSpPr/>
          <p:nvPr userDrawn="1"/>
        </p:nvSpPr>
        <p:spPr>
          <a:xfrm>
            <a:off x="3051354" y="1234618"/>
            <a:ext cx="6213458" cy="5475110"/>
          </a:xfrm>
          <a:custGeom>
            <a:avLst/>
            <a:gdLst>
              <a:gd name="connsiteX0" fmla="*/ 3097595 w 6195188"/>
              <a:gd name="connsiteY0" fmla="*/ 0 h 5377912"/>
              <a:gd name="connsiteX1" fmla="*/ 6195188 w 6195188"/>
              <a:gd name="connsiteY1" fmla="*/ 3097594 h 5377912"/>
              <a:gd name="connsiteX2" fmla="*/ 5287924 w 6195188"/>
              <a:gd name="connsiteY2" fmla="*/ 5287924 h 5377912"/>
              <a:gd name="connsiteX3" fmla="*/ 5188912 w 6195188"/>
              <a:gd name="connsiteY3" fmla="*/ 5377912 h 5377912"/>
              <a:gd name="connsiteX4" fmla="*/ 1006277 w 6195188"/>
              <a:gd name="connsiteY4" fmla="*/ 5377912 h 5377912"/>
              <a:gd name="connsiteX5" fmla="*/ 907265 w 6195188"/>
              <a:gd name="connsiteY5" fmla="*/ 5287924 h 5377912"/>
              <a:gd name="connsiteX6" fmla="*/ 0 w 6195188"/>
              <a:gd name="connsiteY6" fmla="*/ 3097594 h 5377912"/>
              <a:gd name="connsiteX7" fmla="*/ 3097595 w 6195188"/>
              <a:gd name="connsiteY7" fmla="*/ 0 h 537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5188" h="5377912">
                <a:moveTo>
                  <a:pt x="3097595" y="0"/>
                </a:moveTo>
                <a:cubicBezTo>
                  <a:pt x="4808348" y="0"/>
                  <a:pt x="6195188" y="1386840"/>
                  <a:pt x="6195188" y="3097594"/>
                </a:cubicBezTo>
                <a:cubicBezTo>
                  <a:pt x="6195188" y="3952971"/>
                  <a:pt x="5848478" y="4727370"/>
                  <a:pt x="5287924" y="5287924"/>
                </a:cubicBezTo>
                <a:lnTo>
                  <a:pt x="5188912" y="5377912"/>
                </a:lnTo>
                <a:lnTo>
                  <a:pt x="1006277" y="5377912"/>
                </a:lnTo>
                <a:lnTo>
                  <a:pt x="907265" y="5287924"/>
                </a:lnTo>
                <a:cubicBezTo>
                  <a:pt x="346710" y="4727370"/>
                  <a:pt x="0" y="3952971"/>
                  <a:pt x="0" y="3097594"/>
                </a:cubicBezTo>
                <a:cubicBezTo>
                  <a:pt x="0" y="1386840"/>
                  <a:pt x="1386841" y="0"/>
                  <a:pt x="3097595" y="0"/>
                </a:cubicBezTo>
                <a:close/>
              </a:path>
            </a:pathLst>
          </a:custGeom>
          <a:noFill/>
          <a:ln w="19050">
            <a:solidFill>
              <a:srgbClr val="007A53">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44">
            <a:extLst>
              <a:ext uri="{FF2B5EF4-FFF2-40B4-BE49-F238E27FC236}">
                <a16:creationId xmlns:a16="http://schemas.microsoft.com/office/drawing/2014/main" id="{AE7CEE1E-ACEA-4B53-A641-3681B5A380E1}"/>
              </a:ext>
            </a:extLst>
          </p:cNvPr>
          <p:cNvSpPr/>
          <p:nvPr userDrawn="1"/>
        </p:nvSpPr>
        <p:spPr>
          <a:xfrm>
            <a:off x="2005947" y="205271"/>
            <a:ext cx="8266379" cy="6519980"/>
          </a:xfrm>
          <a:custGeom>
            <a:avLst/>
            <a:gdLst>
              <a:gd name="connsiteX0" fmla="*/ 4134403 w 8268806"/>
              <a:gd name="connsiteY0" fmla="*/ 0 h 6425005"/>
              <a:gd name="connsiteX1" fmla="*/ 8268806 w 8268806"/>
              <a:gd name="connsiteY1" fmla="*/ 4134403 h 6425005"/>
              <a:gd name="connsiteX2" fmla="*/ 7769806 w 8268806"/>
              <a:gd name="connsiteY2" fmla="*/ 6105105 h 6425005"/>
              <a:gd name="connsiteX3" fmla="*/ 7575462 w 8268806"/>
              <a:gd name="connsiteY3" fmla="*/ 6425005 h 6425005"/>
              <a:gd name="connsiteX4" fmla="*/ 693344 w 8268806"/>
              <a:gd name="connsiteY4" fmla="*/ 6425005 h 6425005"/>
              <a:gd name="connsiteX5" fmla="*/ 499001 w 8268806"/>
              <a:gd name="connsiteY5" fmla="*/ 6105105 h 6425005"/>
              <a:gd name="connsiteX6" fmla="*/ 0 w 8268806"/>
              <a:gd name="connsiteY6" fmla="*/ 4134403 h 6425005"/>
              <a:gd name="connsiteX7" fmla="*/ 4134403 w 8268806"/>
              <a:gd name="connsiteY7" fmla="*/ 0 h 6425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68806" h="6425005">
                <a:moveTo>
                  <a:pt x="4134403" y="0"/>
                </a:moveTo>
                <a:cubicBezTo>
                  <a:pt x="6417771" y="0"/>
                  <a:pt x="8268806" y="1851035"/>
                  <a:pt x="8268806" y="4134403"/>
                </a:cubicBezTo>
                <a:cubicBezTo>
                  <a:pt x="8268806" y="4847956"/>
                  <a:pt x="8088041" y="5519288"/>
                  <a:pt x="7769806" y="6105105"/>
                </a:cubicBezTo>
                <a:lnTo>
                  <a:pt x="7575462" y="6425005"/>
                </a:lnTo>
                <a:lnTo>
                  <a:pt x="693344" y="6425005"/>
                </a:lnTo>
                <a:lnTo>
                  <a:pt x="499001" y="6105105"/>
                </a:lnTo>
                <a:cubicBezTo>
                  <a:pt x="180766" y="5519288"/>
                  <a:pt x="0" y="4847956"/>
                  <a:pt x="0" y="4134403"/>
                </a:cubicBezTo>
                <a:cubicBezTo>
                  <a:pt x="0" y="1851035"/>
                  <a:pt x="1851036" y="0"/>
                  <a:pt x="4134403" y="0"/>
                </a:cubicBezTo>
                <a:close/>
              </a:path>
            </a:pathLst>
          </a:custGeom>
          <a:noFill/>
          <a:ln w="19050">
            <a:solidFill>
              <a:srgbClr val="007A53">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43">
            <a:extLst>
              <a:ext uri="{FF2B5EF4-FFF2-40B4-BE49-F238E27FC236}">
                <a16:creationId xmlns:a16="http://schemas.microsoft.com/office/drawing/2014/main" id="{0015E211-82FC-475C-B797-44C59545479B}"/>
              </a:ext>
            </a:extLst>
          </p:cNvPr>
          <p:cNvSpPr/>
          <p:nvPr userDrawn="1"/>
        </p:nvSpPr>
        <p:spPr>
          <a:xfrm>
            <a:off x="1283252" y="1"/>
            <a:ext cx="9738162" cy="6728806"/>
          </a:xfrm>
          <a:custGeom>
            <a:avLst/>
            <a:gdLst>
              <a:gd name="connsiteX0" fmla="*/ 2676250 w 9714196"/>
              <a:gd name="connsiteY0" fmla="*/ 0 h 6612529"/>
              <a:gd name="connsiteX1" fmla="*/ 7037948 w 9714196"/>
              <a:gd name="connsiteY1" fmla="*/ 0 h 6612529"/>
              <a:gd name="connsiteX2" fmla="*/ 7172279 w 9714196"/>
              <a:gd name="connsiteY2" fmla="*/ 68801 h 6612529"/>
              <a:gd name="connsiteX3" fmla="*/ 9714196 w 9714196"/>
              <a:gd name="connsiteY3" fmla="*/ 4339673 h 6612529"/>
              <a:gd name="connsiteX4" fmla="*/ 9235233 w 9714196"/>
              <a:gd name="connsiteY4" fmla="*/ 6445426 h 6612529"/>
              <a:gd name="connsiteX5" fmla="*/ 9149648 w 9714196"/>
              <a:gd name="connsiteY5" fmla="*/ 6612529 h 6612529"/>
              <a:gd name="connsiteX6" fmla="*/ 564548 w 9714196"/>
              <a:gd name="connsiteY6" fmla="*/ 6612529 h 6612529"/>
              <a:gd name="connsiteX7" fmla="*/ 478963 w 9714196"/>
              <a:gd name="connsiteY7" fmla="*/ 6445426 h 6612529"/>
              <a:gd name="connsiteX8" fmla="*/ 0 w 9714196"/>
              <a:gd name="connsiteY8" fmla="*/ 4339673 h 6612529"/>
              <a:gd name="connsiteX9" fmla="*/ 2541917 w 9714196"/>
              <a:gd name="connsiteY9" fmla="*/ 68801 h 6612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14196" h="6612529">
                <a:moveTo>
                  <a:pt x="2676250" y="0"/>
                </a:moveTo>
                <a:lnTo>
                  <a:pt x="7037948" y="0"/>
                </a:lnTo>
                <a:lnTo>
                  <a:pt x="7172279" y="68801"/>
                </a:lnTo>
                <a:cubicBezTo>
                  <a:pt x="8686359" y="891298"/>
                  <a:pt x="9714196" y="2495454"/>
                  <a:pt x="9714196" y="4339673"/>
                </a:cubicBezTo>
                <a:cubicBezTo>
                  <a:pt x="9714196" y="5094127"/>
                  <a:pt x="9542182" y="5808404"/>
                  <a:pt x="9235233" y="6445426"/>
                </a:cubicBezTo>
                <a:lnTo>
                  <a:pt x="9149648" y="6612529"/>
                </a:lnTo>
                <a:lnTo>
                  <a:pt x="564548" y="6612529"/>
                </a:lnTo>
                <a:lnTo>
                  <a:pt x="478963" y="6445426"/>
                </a:lnTo>
                <a:cubicBezTo>
                  <a:pt x="172014" y="5808404"/>
                  <a:pt x="0" y="5094127"/>
                  <a:pt x="0" y="4339673"/>
                </a:cubicBezTo>
                <a:cubicBezTo>
                  <a:pt x="0" y="2495454"/>
                  <a:pt x="1027837" y="891298"/>
                  <a:pt x="2541917" y="68801"/>
                </a:cubicBezTo>
                <a:close/>
              </a:path>
            </a:pathLst>
          </a:custGeom>
          <a:noFill/>
          <a:ln w="19050">
            <a:solidFill>
              <a:srgbClr val="007A53">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Freeform 42">
            <a:extLst>
              <a:ext uri="{FF2B5EF4-FFF2-40B4-BE49-F238E27FC236}">
                <a16:creationId xmlns:a16="http://schemas.microsoft.com/office/drawing/2014/main" id="{2AE96CD8-AEF8-4061-9F8A-D6114A42DB55}"/>
              </a:ext>
            </a:extLst>
          </p:cNvPr>
          <p:cNvSpPr/>
          <p:nvPr userDrawn="1"/>
        </p:nvSpPr>
        <p:spPr>
          <a:xfrm>
            <a:off x="429827" y="0"/>
            <a:ext cx="11438242" cy="6728346"/>
          </a:xfrm>
          <a:custGeom>
            <a:avLst/>
            <a:gdLst>
              <a:gd name="connsiteX0" fmla="*/ 1996403 w 11438242"/>
              <a:gd name="connsiteY0" fmla="*/ 0 h 6628390"/>
              <a:gd name="connsiteX1" fmla="*/ 9441839 w 11438242"/>
              <a:gd name="connsiteY1" fmla="*/ 0 h 6628390"/>
              <a:gd name="connsiteX2" fmla="*/ 9564529 w 11438242"/>
              <a:gd name="connsiteY2" fmla="*/ 106276 h 6628390"/>
              <a:gd name="connsiteX3" fmla="*/ 11438242 w 11438242"/>
              <a:gd name="connsiteY3" fmla="*/ 4339673 h 6628390"/>
              <a:gd name="connsiteX4" fmla="*/ 10988805 w 11438242"/>
              <a:gd name="connsiteY4" fmla="*/ 6565813 h 6628390"/>
              <a:gd name="connsiteX5" fmla="*/ 10960515 w 11438242"/>
              <a:gd name="connsiteY5" fmla="*/ 6628390 h 6628390"/>
              <a:gd name="connsiteX6" fmla="*/ 477727 w 11438242"/>
              <a:gd name="connsiteY6" fmla="*/ 6628390 h 6628390"/>
              <a:gd name="connsiteX7" fmla="*/ 449437 w 11438242"/>
              <a:gd name="connsiteY7" fmla="*/ 6565813 h 6628390"/>
              <a:gd name="connsiteX8" fmla="*/ 0 w 11438242"/>
              <a:gd name="connsiteY8" fmla="*/ 4339673 h 6628390"/>
              <a:gd name="connsiteX9" fmla="*/ 1873714 w 11438242"/>
              <a:gd name="connsiteY9" fmla="*/ 106276 h 662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38242" h="6628390">
                <a:moveTo>
                  <a:pt x="1996403" y="0"/>
                </a:moveTo>
                <a:lnTo>
                  <a:pt x="9441839" y="0"/>
                </a:lnTo>
                <a:lnTo>
                  <a:pt x="9564529" y="106276"/>
                </a:lnTo>
                <a:cubicBezTo>
                  <a:pt x="10715590" y="1152463"/>
                  <a:pt x="11438242" y="2661676"/>
                  <a:pt x="11438242" y="4339673"/>
                </a:cubicBezTo>
                <a:cubicBezTo>
                  <a:pt x="11438242" y="5129319"/>
                  <a:pt x="11278208" y="5881587"/>
                  <a:pt x="10988805" y="6565813"/>
                </a:cubicBezTo>
                <a:lnTo>
                  <a:pt x="10960515" y="6628390"/>
                </a:lnTo>
                <a:lnTo>
                  <a:pt x="477727" y="6628390"/>
                </a:lnTo>
                <a:lnTo>
                  <a:pt x="449437" y="6565813"/>
                </a:lnTo>
                <a:cubicBezTo>
                  <a:pt x="160034" y="5881587"/>
                  <a:pt x="0" y="5129319"/>
                  <a:pt x="0" y="4339673"/>
                </a:cubicBezTo>
                <a:cubicBezTo>
                  <a:pt x="0" y="2661676"/>
                  <a:pt x="722652" y="1152463"/>
                  <a:pt x="1873714" y="106276"/>
                </a:cubicBezTo>
                <a:close/>
              </a:path>
            </a:pathLst>
          </a:custGeom>
          <a:noFill/>
          <a:ln w="19050">
            <a:solidFill>
              <a:srgbClr val="007A53">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 Placeholder 5">
            <a:extLst>
              <a:ext uri="{FF2B5EF4-FFF2-40B4-BE49-F238E27FC236}">
                <a16:creationId xmlns:a16="http://schemas.microsoft.com/office/drawing/2014/main" id="{02C749AC-29B9-4B0A-A7D9-4EC299B368EC}"/>
              </a:ext>
            </a:extLst>
          </p:cNvPr>
          <p:cNvSpPr>
            <a:spLocks noGrp="1"/>
          </p:cNvSpPr>
          <p:nvPr>
            <p:ph type="body" sz="quarter" idx="92" hasCustomPrompt="1"/>
          </p:nvPr>
        </p:nvSpPr>
        <p:spPr>
          <a:xfrm>
            <a:off x="5261607" y="3931504"/>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47" name="Text Placeholder 5">
            <a:extLst>
              <a:ext uri="{FF2B5EF4-FFF2-40B4-BE49-F238E27FC236}">
                <a16:creationId xmlns:a16="http://schemas.microsoft.com/office/drawing/2014/main" id="{87837130-B5FD-4E23-B3EF-9BA57D9D812B}"/>
              </a:ext>
            </a:extLst>
          </p:cNvPr>
          <p:cNvSpPr>
            <a:spLocks noGrp="1"/>
          </p:cNvSpPr>
          <p:nvPr>
            <p:ph type="body" sz="quarter" idx="93" hasCustomPrompt="1"/>
          </p:nvPr>
        </p:nvSpPr>
        <p:spPr>
          <a:xfrm>
            <a:off x="2757462" y="3171558"/>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54" name="Text Placeholder 5">
            <a:extLst>
              <a:ext uri="{FF2B5EF4-FFF2-40B4-BE49-F238E27FC236}">
                <a16:creationId xmlns:a16="http://schemas.microsoft.com/office/drawing/2014/main" id="{37168111-1DAB-4F27-AB7C-61368F956DC6}"/>
              </a:ext>
            </a:extLst>
          </p:cNvPr>
          <p:cNvSpPr>
            <a:spLocks noGrp="1"/>
          </p:cNvSpPr>
          <p:nvPr>
            <p:ph type="body" sz="quarter" idx="94" hasCustomPrompt="1"/>
          </p:nvPr>
        </p:nvSpPr>
        <p:spPr>
          <a:xfrm>
            <a:off x="6034137" y="1779348"/>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55" name="Text Placeholder 5">
            <a:extLst>
              <a:ext uri="{FF2B5EF4-FFF2-40B4-BE49-F238E27FC236}">
                <a16:creationId xmlns:a16="http://schemas.microsoft.com/office/drawing/2014/main" id="{E01E466B-0E54-4053-873A-DDD1633DD7C3}"/>
              </a:ext>
            </a:extLst>
          </p:cNvPr>
          <p:cNvSpPr>
            <a:spLocks noGrp="1"/>
          </p:cNvSpPr>
          <p:nvPr>
            <p:ph type="body" sz="quarter" idx="95" hasCustomPrompt="1"/>
          </p:nvPr>
        </p:nvSpPr>
        <p:spPr>
          <a:xfrm>
            <a:off x="8609468" y="3216379"/>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58" name="Text Placeholder 5">
            <a:extLst>
              <a:ext uri="{FF2B5EF4-FFF2-40B4-BE49-F238E27FC236}">
                <a16:creationId xmlns:a16="http://schemas.microsoft.com/office/drawing/2014/main" id="{47C1B000-09BD-4E49-ADA8-6382787FE6D4}"/>
              </a:ext>
            </a:extLst>
          </p:cNvPr>
          <p:cNvSpPr>
            <a:spLocks noGrp="1"/>
          </p:cNvSpPr>
          <p:nvPr>
            <p:ph type="body" sz="quarter" idx="96" hasCustomPrompt="1"/>
          </p:nvPr>
        </p:nvSpPr>
        <p:spPr>
          <a:xfrm>
            <a:off x="9155182" y="4845903"/>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59" name="Text Placeholder 5">
            <a:extLst>
              <a:ext uri="{FF2B5EF4-FFF2-40B4-BE49-F238E27FC236}">
                <a16:creationId xmlns:a16="http://schemas.microsoft.com/office/drawing/2014/main" id="{0980918A-1E00-4FEA-8B17-F77E7EBBEE4A}"/>
              </a:ext>
            </a:extLst>
          </p:cNvPr>
          <p:cNvSpPr>
            <a:spLocks noGrp="1"/>
          </p:cNvSpPr>
          <p:nvPr>
            <p:ph type="body" sz="quarter" idx="97" hasCustomPrompt="1"/>
          </p:nvPr>
        </p:nvSpPr>
        <p:spPr>
          <a:xfrm>
            <a:off x="9562676" y="1045090"/>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60" name="Text Placeholder 5">
            <a:extLst>
              <a:ext uri="{FF2B5EF4-FFF2-40B4-BE49-F238E27FC236}">
                <a16:creationId xmlns:a16="http://schemas.microsoft.com/office/drawing/2014/main" id="{D47A5BEF-D4F7-423A-9313-805B15D9B5A9}"/>
              </a:ext>
            </a:extLst>
          </p:cNvPr>
          <p:cNvSpPr>
            <a:spLocks noGrp="1"/>
          </p:cNvSpPr>
          <p:nvPr>
            <p:ph type="body" sz="quarter" idx="98" hasCustomPrompt="1"/>
          </p:nvPr>
        </p:nvSpPr>
        <p:spPr>
          <a:xfrm>
            <a:off x="1392076" y="5102735"/>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61" name="Text Placeholder 5">
            <a:extLst>
              <a:ext uri="{FF2B5EF4-FFF2-40B4-BE49-F238E27FC236}">
                <a16:creationId xmlns:a16="http://schemas.microsoft.com/office/drawing/2014/main" id="{E43E0B6C-E91A-42F2-860B-A9F907378D62}"/>
              </a:ext>
            </a:extLst>
          </p:cNvPr>
          <p:cNvSpPr>
            <a:spLocks noGrp="1"/>
          </p:cNvSpPr>
          <p:nvPr>
            <p:ph type="body" sz="quarter" idx="99" hasCustomPrompt="1"/>
          </p:nvPr>
        </p:nvSpPr>
        <p:spPr>
          <a:xfrm>
            <a:off x="620020" y="1821848"/>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Tree>
    <p:extLst>
      <p:ext uri="{BB962C8B-B14F-4D97-AF65-F5344CB8AC3E}">
        <p14:creationId xmlns:p14="http://schemas.microsoft.com/office/powerpoint/2010/main" val="37911983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eliverables">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17" name="Text Placeholder 5">
            <a:extLst>
              <a:ext uri="{FF2B5EF4-FFF2-40B4-BE49-F238E27FC236}">
                <a16:creationId xmlns:a16="http://schemas.microsoft.com/office/drawing/2014/main" id="{913CA208-46A2-4BF4-845C-FAB0C951D428}"/>
              </a:ext>
            </a:extLst>
          </p:cNvPr>
          <p:cNvSpPr>
            <a:spLocks noGrp="1"/>
          </p:cNvSpPr>
          <p:nvPr>
            <p:ph type="body" sz="quarter" idx="97" hasCustomPrompt="1"/>
          </p:nvPr>
        </p:nvSpPr>
        <p:spPr>
          <a:xfrm>
            <a:off x="429826" y="1448580"/>
            <a:ext cx="11416431" cy="1705328"/>
          </a:xfrm>
          <a:prstGeom prst="rect">
            <a:avLst/>
          </a:prstGeom>
          <a:noFill/>
        </p:spPr>
        <p:txBody>
          <a:bodyPr anchor="t" anchorCtr="0"/>
          <a:lstStyle>
            <a:lvl1pPr marL="0" indent="0" algn="l">
              <a:buClr>
                <a:srgbClr val="E83B43"/>
              </a:buClr>
              <a:buFont typeface="Arial" panose="020B0604020202020204" pitchFamily="34" charset="0"/>
              <a:buNone/>
              <a:defRPr lang="en-US" sz="1600" b="0"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Type here</a:t>
            </a:r>
          </a:p>
          <a:p>
            <a:pPr lvl="0"/>
            <a:endParaRPr lang="en-US" dirty="0"/>
          </a:p>
        </p:txBody>
      </p:sp>
      <p:sp>
        <p:nvSpPr>
          <p:cNvPr id="18" name="Text Placeholder 5">
            <a:extLst>
              <a:ext uri="{FF2B5EF4-FFF2-40B4-BE49-F238E27FC236}">
                <a16:creationId xmlns:a16="http://schemas.microsoft.com/office/drawing/2014/main" id="{7822D678-5520-45FE-891F-DC22FD652A74}"/>
              </a:ext>
            </a:extLst>
          </p:cNvPr>
          <p:cNvSpPr>
            <a:spLocks noGrp="1"/>
          </p:cNvSpPr>
          <p:nvPr>
            <p:ph type="body" sz="quarter" idx="101" hasCustomPrompt="1"/>
          </p:nvPr>
        </p:nvSpPr>
        <p:spPr>
          <a:xfrm>
            <a:off x="629068" y="3436243"/>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19" name="Text Placeholder 5">
            <a:extLst>
              <a:ext uri="{FF2B5EF4-FFF2-40B4-BE49-F238E27FC236}">
                <a16:creationId xmlns:a16="http://schemas.microsoft.com/office/drawing/2014/main" id="{FD428E72-24C7-4B30-B44E-75B722D4393D}"/>
              </a:ext>
            </a:extLst>
          </p:cNvPr>
          <p:cNvSpPr>
            <a:spLocks noGrp="1"/>
          </p:cNvSpPr>
          <p:nvPr>
            <p:ph type="body" sz="quarter" idx="102" hasCustomPrompt="1"/>
          </p:nvPr>
        </p:nvSpPr>
        <p:spPr>
          <a:xfrm>
            <a:off x="3463956" y="3436243"/>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0" name="Text Placeholder 5">
            <a:extLst>
              <a:ext uri="{FF2B5EF4-FFF2-40B4-BE49-F238E27FC236}">
                <a16:creationId xmlns:a16="http://schemas.microsoft.com/office/drawing/2014/main" id="{458E2BEC-1EA0-4D97-BBBE-9B34AFC8002C}"/>
              </a:ext>
            </a:extLst>
          </p:cNvPr>
          <p:cNvSpPr>
            <a:spLocks noGrp="1"/>
          </p:cNvSpPr>
          <p:nvPr>
            <p:ph type="body" sz="quarter" idx="103" hasCustomPrompt="1"/>
          </p:nvPr>
        </p:nvSpPr>
        <p:spPr>
          <a:xfrm>
            <a:off x="6298844" y="3429000"/>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1" name="Text Placeholder 5">
            <a:extLst>
              <a:ext uri="{FF2B5EF4-FFF2-40B4-BE49-F238E27FC236}">
                <a16:creationId xmlns:a16="http://schemas.microsoft.com/office/drawing/2014/main" id="{07E597CD-5254-485B-A2A0-47BA3D37C45F}"/>
              </a:ext>
            </a:extLst>
          </p:cNvPr>
          <p:cNvSpPr>
            <a:spLocks noGrp="1"/>
          </p:cNvSpPr>
          <p:nvPr>
            <p:ph type="body" sz="quarter" idx="104" hasCustomPrompt="1"/>
          </p:nvPr>
        </p:nvSpPr>
        <p:spPr>
          <a:xfrm>
            <a:off x="9133732" y="3436243"/>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2" name="Text Placeholder 5">
            <a:extLst>
              <a:ext uri="{FF2B5EF4-FFF2-40B4-BE49-F238E27FC236}">
                <a16:creationId xmlns:a16="http://schemas.microsoft.com/office/drawing/2014/main" id="{CCFA9752-4B2E-4D1D-8C44-D3C762E6C73E}"/>
              </a:ext>
            </a:extLst>
          </p:cNvPr>
          <p:cNvSpPr>
            <a:spLocks noGrp="1"/>
          </p:cNvSpPr>
          <p:nvPr>
            <p:ph type="body" sz="quarter" idx="105" hasCustomPrompt="1"/>
          </p:nvPr>
        </p:nvSpPr>
        <p:spPr>
          <a:xfrm>
            <a:off x="629068" y="4520405"/>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3" name="Text Placeholder 5">
            <a:extLst>
              <a:ext uri="{FF2B5EF4-FFF2-40B4-BE49-F238E27FC236}">
                <a16:creationId xmlns:a16="http://schemas.microsoft.com/office/drawing/2014/main" id="{1DA75C5C-AE08-4AF5-ADA5-F711622EC8F4}"/>
              </a:ext>
            </a:extLst>
          </p:cNvPr>
          <p:cNvSpPr>
            <a:spLocks noGrp="1"/>
          </p:cNvSpPr>
          <p:nvPr>
            <p:ph type="body" sz="quarter" idx="106" hasCustomPrompt="1"/>
          </p:nvPr>
        </p:nvSpPr>
        <p:spPr>
          <a:xfrm>
            <a:off x="3463956" y="4520405"/>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4" name="Text Placeholder 5">
            <a:extLst>
              <a:ext uri="{FF2B5EF4-FFF2-40B4-BE49-F238E27FC236}">
                <a16:creationId xmlns:a16="http://schemas.microsoft.com/office/drawing/2014/main" id="{DCB72DB7-502B-470D-9615-0BAD3EF5D81C}"/>
              </a:ext>
            </a:extLst>
          </p:cNvPr>
          <p:cNvSpPr>
            <a:spLocks noGrp="1"/>
          </p:cNvSpPr>
          <p:nvPr>
            <p:ph type="body" sz="quarter" idx="107" hasCustomPrompt="1"/>
          </p:nvPr>
        </p:nvSpPr>
        <p:spPr>
          <a:xfrm>
            <a:off x="6298844" y="4513162"/>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5" name="Text Placeholder 5">
            <a:extLst>
              <a:ext uri="{FF2B5EF4-FFF2-40B4-BE49-F238E27FC236}">
                <a16:creationId xmlns:a16="http://schemas.microsoft.com/office/drawing/2014/main" id="{ED33CADC-5E52-4308-9F13-BF4528EB79FC}"/>
              </a:ext>
            </a:extLst>
          </p:cNvPr>
          <p:cNvSpPr>
            <a:spLocks noGrp="1"/>
          </p:cNvSpPr>
          <p:nvPr>
            <p:ph type="body" sz="quarter" idx="108" hasCustomPrompt="1"/>
          </p:nvPr>
        </p:nvSpPr>
        <p:spPr>
          <a:xfrm>
            <a:off x="9133732" y="4520405"/>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6" name="Text Placeholder 5">
            <a:extLst>
              <a:ext uri="{FF2B5EF4-FFF2-40B4-BE49-F238E27FC236}">
                <a16:creationId xmlns:a16="http://schemas.microsoft.com/office/drawing/2014/main" id="{51F47D4F-2F49-40B7-9CB3-360C99ABAA8E}"/>
              </a:ext>
            </a:extLst>
          </p:cNvPr>
          <p:cNvSpPr>
            <a:spLocks noGrp="1"/>
          </p:cNvSpPr>
          <p:nvPr>
            <p:ph type="body" sz="quarter" idx="109" hasCustomPrompt="1"/>
          </p:nvPr>
        </p:nvSpPr>
        <p:spPr>
          <a:xfrm>
            <a:off x="629068" y="5611810"/>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7" name="Text Placeholder 5">
            <a:extLst>
              <a:ext uri="{FF2B5EF4-FFF2-40B4-BE49-F238E27FC236}">
                <a16:creationId xmlns:a16="http://schemas.microsoft.com/office/drawing/2014/main" id="{35755BA2-5B85-431A-B293-FCC673D633AB}"/>
              </a:ext>
            </a:extLst>
          </p:cNvPr>
          <p:cNvSpPr>
            <a:spLocks noGrp="1"/>
          </p:cNvSpPr>
          <p:nvPr>
            <p:ph type="body" sz="quarter" idx="110" hasCustomPrompt="1"/>
          </p:nvPr>
        </p:nvSpPr>
        <p:spPr>
          <a:xfrm>
            <a:off x="3463956" y="5611810"/>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8" name="Text Placeholder 5">
            <a:extLst>
              <a:ext uri="{FF2B5EF4-FFF2-40B4-BE49-F238E27FC236}">
                <a16:creationId xmlns:a16="http://schemas.microsoft.com/office/drawing/2014/main" id="{D3084B10-6CAC-4514-9AE0-FD3B2CA0AA1A}"/>
              </a:ext>
            </a:extLst>
          </p:cNvPr>
          <p:cNvSpPr>
            <a:spLocks noGrp="1"/>
          </p:cNvSpPr>
          <p:nvPr>
            <p:ph type="body" sz="quarter" idx="111" hasCustomPrompt="1"/>
          </p:nvPr>
        </p:nvSpPr>
        <p:spPr>
          <a:xfrm>
            <a:off x="6298844" y="5604567"/>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9" name="Text Placeholder 5">
            <a:extLst>
              <a:ext uri="{FF2B5EF4-FFF2-40B4-BE49-F238E27FC236}">
                <a16:creationId xmlns:a16="http://schemas.microsoft.com/office/drawing/2014/main" id="{3BB40745-2F99-434C-968A-BD6711870897}"/>
              </a:ext>
            </a:extLst>
          </p:cNvPr>
          <p:cNvSpPr>
            <a:spLocks noGrp="1"/>
          </p:cNvSpPr>
          <p:nvPr>
            <p:ph type="body" sz="quarter" idx="112" hasCustomPrompt="1"/>
          </p:nvPr>
        </p:nvSpPr>
        <p:spPr>
          <a:xfrm>
            <a:off x="9133732" y="5611810"/>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Tree>
    <p:extLst>
      <p:ext uri="{BB962C8B-B14F-4D97-AF65-F5344CB8AC3E}">
        <p14:creationId xmlns:p14="http://schemas.microsoft.com/office/powerpoint/2010/main" val="2642184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uture Week Plan">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8" name="TextBox 7">
            <a:extLst>
              <a:ext uri="{FF2B5EF4-FFF2-40B4-BE49-F238E27FC236}">
                <a16:creationId xmlns:a16="http://schemas.microsoft.com/office/drawing/2014/main" id="{56144D83-960F-4E24-88EE-9E1501286D36}"/>
              </a:ext>
            </a:extLst>
          </p:cNvPr>
          <p:cNvSpPr txBox="1"/>
          <p:nvPr userDrawn="1"/>
        </p:nvSpPr>
        <p:spPr>
          <a:xfrm>
            <a:off x="429830" y="1877130"/>
            <a:ext cx="11401048" cy="376842"/>
          </a:xfrm>
          <a:prstGeom prst="rect">
            <a:avLst/>
          </a:prstGeom>
          <a:solidFill>
            <a:srgbClr val="E5E5E5"/>
          </a:solidFill>
        </p:spPr>
        <p:txBody>
          <a:bodyPr wrap="square" lIns="91440" tIns="0" rIns="0" bIns="0" rtlCol="0" anchor="ctr">
            <a:noAutofit/>
          </a:bodyPr>
          <a:lstStyle/>
          <a:p>
            <a:endParaRPr lang="en-US" sz="1200" dirty="0">
              <a:solidFill>
                <a:srgbClr val="FFFFFF"/>
              </a:solidFill>
            </a:endParaRPr>
          </a:p>
        </p:txBody>
      </p:sp>
      <p:sp>
        <p:nvSpPr>
          <p:cNvPr id="10" name="TextBox 9">
            <a:extLst>
              <a:ext uri="{FF2B5EF4-FFF2-40B4-BE49-F238E27FC236}">
                <a16:creationId xmlns:a16="http://schemas.microsoft.com/office/drawing/2014/main" id="{82D3666E-0294-481F-B913-73B3F319A49D}"/>
              </a:ext>
            </a:extLst>
          </p:cNvPr>
          <p:cNvSpPr txBox="1"/>
          <p:nvPr userDrawn="1"/>
        </p:nvSpPr>
        <p:spPr>
          <a:xfrm>
            <a:off x="429830" y="2404134"/>
            <a:ext cx="11401048" cy="376842"/>
          </a:xfrm>
          <a:prstGeom prst="rect">
            <a:avLst/>
          </a:prstGeom>
          <a:solidFill>
            <a:srgbClr val="E5E5E5"/>
          </a:solidFill>
        </p:spPr>
        <p:txBody>
          <a:bodyPr wrap="square" lIns="91440" tIns="0" rIns="0" bIns="0" rtlCol="0" anchor="ctr">
            <a:noAutofit/>
          </a:bodyPr>
          <a:lstStyle/>
          <a:p>
            <a:endParaRPr lang="en-US" sz="1200" dirty="0">
              <a:solidFill>
                <a:srgbClr val="FFFFFF"/>
              </a:solidFill>
            </a:endParaRPr>
          </a:p>
        </p:txBody>
      </p:sp>
      <p:sp>
        <p:nvSpPr>
          <p:cNvPr id="11" name="TextBox 10">
            <a:extLst>
              <a:ext uri="{FF2B5EF4-FFF2-40B4-BE49-F238E27FC236}">
                <a16:creationId xmlns:a16="http://schemas.microsoft.com/office/drawing/2014/main" id="{32279E98-9EBF-4948-8857-2E666A127141}"/>
              </a:ext>
            </a:extLst>
          </p:cNvPr>
          <p:cNvSpPr txBox="1"/>
          <p:nvPr userDrawn="1"/>
        </p:nvSpPr>
        <p:spPr>
          <a:xfrm>
            <a:off x="429830" y="2931138"/>
            <a:ext cx="11401048" cy="376842"/>
          </a:xfrm>
          <a:prstGeom prst="rect">
            <a:avLst/>
          </a:prstGeom>
          <a:solidFill>
            <a:srgbClr val="E5E5E5"/>
          </a:solidFill>
        </p:spPr>
        <p:txBody>
          <a:bodyPr wrap="square" lIns="91440" tIns="0" rIns="0" bIns="0" rtlCol="0" anchor="ctr">
            <a:noAutofit/>
          </a:bodyPr>
          <a:lstStyle/>
          <a:p>
            <a:endParaRPr lang="en-US" sz="1200" dirty="0">
              <a:solidFill>
                <a:srgbClr val="FFFFFF"/>
              </a:solidFill>
            </a:endParaRPr>
          </a:p>
        </p:txBody>
      </p:sp>
      <p:sp>
        <p:nvSpPr>
          <p:cNvPr id="12" name="TextBox 11">
            <a:extLst>
              <a:ext uri="{FF2B5EF4-FFF2-40B4-BE49-F238E27FC236}">
                <a16:creationId xmlns:a16="http://schemas.microsoft.com/office/drawing/2014/main" id="{67CA03F0-66E7-48BF-96C0-BCE80A8BE5CF}"/>
              </a:ext>
            </a:extLst>
          </p:cNvPr>
          <p:cNvSpPr txBox="1"/>
          <p:nvPr userDrawn="1"/>
        </p:nvSpPr>
        <p:spPr>
          <a:xfrm>
            <a:off x="429828" y="3469224"/>
            <a:ext cx="11401049" cy="365760"/>
          </a:xfrm>
          <a:prstGeom prst="rect">
            <a:avLst/>
          </a:prstGeom>
          <a:solidFill>
            <a:srgbClr val="E5E5E5"/>
          </a:solidFill>
        </p:spPr>
        <p:txBody>
          <a:bodyPr wrap="square" lIns="91440" tIns="0" rIns="0" bIns="0" rtlCol="0" anchor="ctr">
            <a:noAutofit/>
          </a:bodyPr>
          <a:lstStyle/>
          <a:p>
            <a:endParaRPr lang="en-US" sz="1200" dirty="0">
              <a:solidFill>
                <a:srgbClr val="FFFFFF"/>
              </a:solidFill>
            </a:endParaRPr>
          </a:p>
        </p:txBody>
      </p:sp>
      <p:sp>
        <p:nvSpPr>
          <p:cNvPr id="13" name="TextBox 12">
            <a:extLst>
              <a:ext uri="{FF2B5EF4-FFF2-40B4-BE49-F238E27FC236}">
                <a16:creationId xmlns:a16="http://schemas.microsoft.com/office/drawing/2014/main" id="{48507F05-A03C-400F-9885-3C60C47099BE}"/>
              </a:ext>
            </a:extLst>
          </p:cNvPr>
          <p:cNvSpPr txBox="1"/>
          <p:nvPr userDrawn="1"/>
        </p:nvSpPr>
        <p:spPr>
          <a:xfrm>
            <a:off x="429829" y="3985146"/>
            <a:ext cx="11401048" cy="376842"/>
          </a:xfrm>
          <a:prstGeom prst="rect">
            <a:avLst/>
          </a:prstGeom>
          <a:solidFill>
            <a:srgbClr val="E5E5E5"/>
          </a:solidFill>
        </p:spPr>
        <p:txBody>
          <a:bodyPr wrap="square" lIns="91440" tIns="0" rIns="0" bIns="0" rtlCol="0" anchor="ctr">
            <a:noAutofit/>
          </a:bodyPr>
          <a:lstStyle/>
          <a:p>
            <a:endParaRPr lang="en-US" sz="1200" dirty="0"/>
          </a:p>
        </p:txBody>
      </p:sp>
      <p:sp>
        <p:nvSpPr>
          <p:cNvPr id="14" name="TextBox 13">
            <a:extLst>
              <a:ext uri="{FF2B5EF4-FFF2-40B4-BE49-F238E27FC236}">
                <a16:creationId xmlns:a16="http://schemas.microsoft.com/office/drawing/2014/main" id="{9B473ECD-AADD-4EDF-B66D-18E890CAC9BA}"/>
              </a:ext>
            </a:extLst>
          </p:cNvPr>
          <p:cNvSpPr txBox="1"/>
          <p:nvPr userDrawn="1"/>
        </p:nvSpPr>
        <p:spPr>
          <a:xfrm>
            <a:off x="429829" y="4550624"/>
            <a:ext cx="11401048" cy="376842"/>
          </a:xfrm>
          <a:prstGeom prst="rect">
            <a:avLst/>
          </a:prstGeom>
          <a:solidFill>
            <a:srgbClr val="E5E5E5"/>
          </a:solidFill>
        </p:spPr>
        <p:txBody>
          <a:bodyPr wrap="square" lIns="91440" tIns="0" rIns="0" bIns="0" rtlCol="0" anchor="ctr">
            <a:noAutofit/>
          </a:bodyPr>
          <a:lstStyle/>
          <a:p>
            <a:endParaRPr lang="en-US" sz="1200" dirty="0"/>
          </a:p>
        </p:txBody>
      </p:sp>
      <p:sp>
        <p:nvSpPr>
          <p:cNvPr id="15" name="TextBox 14">
            <a:extLst>
              <a:ext uri="{FF2B5EF4-FFF2-40B4-BE49-F238E27FC236}">
                <a16:creationId xmlns:a16="http://schemas.microsoft.com/office/drawing/2014/main" id="{8D28A668-3F01-411A-9F12-D87F813B93BB}"/>
              </a:ext>
            </a:extLst>
          </p:cNvPr>
          <p:cNvSpPr txBox="1"/>
          <p:nvPr userDrawn="1"/>
        </p:nvSpPr>
        <p:spPr>
          <a:xfrm>
            <a:off x="429828" y="6093163"/>
            <a:ext cx="11439175" cy="376842"/>
          </a:xfrm>
          <a:prstGeom prst="rect">
            <a:avLst/>
          </a:prstGeom>
          <a:solidFill>
            <a:srgbClr val="E5E5E5"/>
          </a:solidFill>
        </p:spPr>
        <p:txBody>
          <a:bodyPr wrap="square" lIns="91440" tIns="0" rIns="0" bIns="0" rtlCol="0" anchor="ctr">
            <a:noAutofit/>
          </a:bodyPr>
          <a:lstStyle/>
          <a:p>
            <a:endParaRPr lang="en-US" sz="1200" dirty="0"/>
          </a:p>
        </p:txBody>
      </p:sp>
      <p:sp>
        <p:nvSpPr>
          <p:cNvPr id="16" name="TextBox 15">
            <a:extLst>
              <a:ext uri="{FF2B5EF4-FFF2-40B4-BE49-F238E27FC236}">
                <a16:creationId xmlns:a16="http://schemas.microsoft.com/office/drawing/2014/main" id="{C994B3DF-A3D9-44D4-9D43-7DF593E28D47}"/>
              </a:ext>
            </a:extLst>
          </p:cNvPr>
          <p:cNvSpPr txBox="1"/>
          <p:nvPr userDrawn="1"/>
        </p:nvSpPr>
        <p:spPr>
          <a:xfrm>
            <a:off x="429829" y="5039154"/>
            <a:ext cx="11401048" cy="376842"/>
          </a:xfrm>
          <a:prstGeom prst="rect">
            <a:avLst/>
          </a:prstGeom>
          <a:solidFill>
            <a:srgbClr val="E5E5E5"/>
          </a:solidFill>
        </p:spPr>
        <p:txBody>
          <a:bodyPr wrap="square" lIns="91440" tIns="0" rIns="0" bIns="0" rtlCol="0" anchor="ctr">
            <a:noAutofit/>
          </a:bodyPr>
          <a:lstStyle/>
          <a:p>
            <a:endParaRPr lang="en-US" sz="1200" dirty="0"/>
          </a:p>
        </p:txBody>
      </p:sp>
      <p:sp>
        <p:nvSpPr>
          <p:cNvPr id="17" name="TextBox 16">
            <a:extLst>
              <a:ext uri="{FF2B5EF4-FFF2-40B4-BE49-F238E27FC236}">
                <a16:creationId xmlns:a16="http://schemas.microsoft.com/office/drawing/2014/main" id="{2724C555-8B19-4A46-9967-4639CB541575}"/>
              </a:ext>
            </a:extLst>
          </p:cNvPr>
          <p:cNvSpPr txBox="1"/>
          <p:nvPr userDrawn="1"/>
        </p:nvSpPr>
        <p:spPr>
          <a:xfrm>
            <a:off x="429829" y="5566158"/>
            <a:ext cx="11401048" cy="376842"/>
          </a:xfrm>
          <a:prstGeom prst="rect">
            <a:avLst/>
          </a:prstGeom>
          <a:solidFill>
            <a:srgbClr val="E5E5E5"/>
          </a:solidFill>
        </p:spPr>
        <p:txBody>
          <a:bodyPr wrap="square" lIns="91440" tIns="0" rIns="0" bIns="0" rtlCol="0" anchor="ctr">
            <a:noAutofit/>
          </a:bodyPr>
          <a:lstStyle/>
          <a:p>
            <a:endParaRPr lang="en-US" sz="1200" dirty="0"/>
          </a:p>
        </p:txBody>
      </p:sp>
      <p:sp>
        <p:nvSpPr>
          <p:cNvPr id="18" name="Text Placeholder 5">
            <a:extLst>
              <a:ext uri="{FF2B5EF4-FFF2-40B4-BE49-F238E27FC236}">
                <a16:creationId xmlns:a16="http://schemas.microsoft.com/office/drawing/2014/main" id="{456AA248-E20D-4839-A557-DA41FCE54B47}"/>
              </a:ext>
            </a:extLst>
          </p:cNvPr>
          <p:cNvSpPr>
            <a:spLocks noGrp="1"/>
          </p:cNvSpPr>
          <p:nvPr>
            <p:ph type="body" sz="quarter" idx="102" hasCustomPrompt="1"/>
          </p:nvPr>
        </p:nvSpPr>
        <p:spPr>
          <a:xfrm>
            <a:off x="429829" y="1884371"/>
            <a:ext cx="1900174" cy="369600"/>
          </a:xfrm>
          <a:prstGeom prst="rect">
            <a:avLst/>
          </a:prstGeom>
          <a:solidFill>
            <a:srgbClr val="007A53"/>
          </a:solidFill>
        </p:spPr>
        <p:txBody>
          <a:bodyPr anchor="ctr" anchorCtr="0"/>
          <a:lstStyle>
            <a:lvl1pPr marL="0" indent="0" algn="l">
              <a:buClr>
                <a:srgbClr val="E83B43"/>
              </a:buClr>
              <a:buFont typeface="Arial" panose="020B0604020202020204" pitchFamily="34" charset="0"/>
              <a:buNone/>
              <a:defRPr lang="en-US" sz="1100" b="0"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9" name="Text Placeholder 5">
            <a:extLst>
              <a:ext uri="{FF2B5EF4-FFF2-40B4-BE49-F238E27FC236}">
                <a16:creationId xmlns:a16="http://schemas.microsoft.com/office/drawing/2014/main" id="{87A3768F-A6E1-4004-9946-8EA70599CEBB}"/>
              </a:ext>
            </a:extLst>
          </p:cNvPr>
          <p:cNvSpPr>
            <a:spLocks noGrp="1"/>
          </p:cNvSpPr>
          <p:nvPr>
            <p:ph type="body" sz="quarter" idx="103" hasCustomPrompt="1"/>
          </p:nvPr>
        </p:nvSpPr>
        <p:spPr>
          <a:xfrm>
            <a:off x="2330002" y="2420538"/>
            <a:ext cx="3800350" cy="369600"/>
          </a:xfrm>
          <a:prstGeom prst="rect">
            <a:avLst/>
          </a:prstGeom>
          <a:solidFill>
            <a:srgbClr val="007A53"/>
          </a:solidFill>
        </p:spPr>
        <p:txBody>
          <a:bodyPr anchor="ctr" anchorCtr="0"/>
          <a:lstStyle>
            <a:lvl1pPr marL="0" indent="0" algn="l">
              <a:buClr>
                <a:srgbClr val="E83B43"/>
              </a:buClr>
              <a:buFont typeface="Arial" panose="020B0604020202020204" pitchFamily="34" charset="0"/>
              <a:buNone/>
              <a:defRPr lang="en-US" sz="1100" b="0"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0" name="Text Placeholder 5">
            <a:extLst>
              <a:ext uri="{FF2B5EF4-FFF2-40B4-BE49-F238E27FC236}">
                <a16:creationId xmlns:a16="http://schemas.microsoft.com/office/drawing/2014/main" id="{CAC228BF-189F-4218-8A6C-67BD58C70254}"/>
              </a:ext>
            </a:extLst>
          </p:cNvPr>
          <p:cNvSpPr>
            <a:spLocks noGrp="1"/>
          </p:cNvSpPr>
          <p:nvPr>
            <p:ph type="body" sz="quarter" idx="104" hasCustomPrompt="1"/>
          </p:nvPr>
        </p:nvSpPr>
        <p:spPr>
          <a:xfrm>
            <a:off x="429827" y="2938379"/>
            <a:ext cx="3800350" cy="369600"/>
          </a:xfrm>
          <a:prstGeom prst="rect">
            <a:avLst/>
          </a:prstGeom>
          <a:solidFill>
            <a:srgbClr val="007A53"/>
          </a:solidFill>
        </p:spPr>
        <p:txBody>
          <a:bodyPr anchor="ctr" anchorCtr="0"/>
          <a:lstStyle>
            <a:lvl1pPr marL="0" indent="0" algn="l">
              <a:buClr>
                <a:srgbClr val="E83B43"/>
              </a:buClr>
              <a:buFont typeface="Arial" panose="020B0604020202020204" pitchFamily="34" charset="0"/>
              <a:buNone/>
              <a:defRPr lang="en-US" sz="1100" b="0"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1" name="Text Placeholder 5">
            <a:extLst>
              <a:ext uri="{FF2B5EF4-FFF2-40B4-BE49-F238E27FC236}">
                <a16:creationId xmlns:a16="http://schemas.microsoft.com/office/drawing/2014/main" id="{41C32209-27A2-40C2-BBF9-1CA09ECD18CF}"/>
              </a:ext>
            </a:extLst>
          </p:cNvPr>
          <p:cNvSpPr>
            <a:spLocks noGrp="1"/>
          </p:cNvSpPr>
          <p:nvPr>
            <p:ph type="body" sz="quarter" idx="105" hasCustomPrompt="1"/>
          </p:nvPr>
        </p:nvSpPr>
        <p:spPr>
          <a:xfrm>
            <a:off x="6130352" y="3463462"/>
            <a:ext cx="5700525" cy="369600"/>
          </a:xfrm>
          <a:prstGeom prst="rect">
            <a:avLst/>
          </a:prstGeom>
          <a:solidFill>
            <a:srgbClr val="007A53"/>
          </a:solidFill>
        </p:spPr>
        <p:txBody>
          <a:bodyPr anchor="ctr" anchorCtr="0"/>
          <a:lstStyle>
            <a:lvl1pPr marL="0" indent="0" algn="l">
              <a:buClr>
                <a:srgbClr val="E83B43"/>
              </a:buClr>
              <a:buFont typeface="Arial" panose="020B0604020202020204" pitchFamily="34" charset="0"/>
              <a:buNone/>
              <a:defRPr lang="en-US" sz="1100" b="0"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2" name="Text Placeholder 5">
            <a:extLst>
              <a:ext uri="{FF2B5EF4-FFF2-40B4-BE49-F238E27FC236}">
                <a16:creationId xmlns:a16="http://schemas.microsoft.com/office/drawing/2014/main" id="{B96C6988-9A8C-4B5E-A695-C17C38542654}"/>
              </a:ext>
            </a:extLst>
          </p:cNvPr>
          <p:cNvSpPr>
            <a:spLocks noGrp="1"/>
          </p:cNvSpPr>
          <p:nvPr>
            <p:ph type="body" sz="quarter" idx="106" hasCustomPrompt="1"/>
          </p:nvPr>
        </p:nvSpPr>
        <p:spPr>
          <a:xfrm>
            <a:off x="2330002" y="3988544"/>
            <a:ext cx="1900175"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3" name="Text Placeholder 5">
            <a:extLst>
              <a:ext uri="{FF2B5EF4-FFF2-40B4-BE49-F238E27FC236}">
                <a16:creationId xmlns:a16="http://schemas.microsoft.com/office/drawing/2014/main" id="{B02F7999-CCEF-4410-83AE-634C30974DD5}"/>
              </a:ext>
            </a:extLst>
          </p:cNvPr>
          <p:cNvSpPr>
            <a:spLocks noGrp="1"/>
          </p:cNvSpPr>
          <p:nvPr>
            <p:ph type="body" sz="quarter" idx="107" hasCustomPrompt="1"/>
          </p:nvPr>
        </p:nvSpPr>
        <p:spPr>
          <a:xfrm>
            <a:off x="4230177" y="4557862"/>
            <a:ext cx="1900175"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4" name="Text Placeholder 5">
            <a:extLst>
              <a:ext uri="{FF2B5EF4-FFF2-40B4-BE49-F238E27FC236}">
                <a16:creationId xmlns:a16="http://schemas.microsoft.com/office/drawing/2014/main" id="{53A1ABE4-7FEA-46C0-B6F0-FD232D133342}"/>
              </a:ext>
            </a:extLst>
          </p:cNvPr>
          <p:cNvSpPr>
            <a:spLocks noGrp="1"/>
          </p:cNvSpPr>
          <p:nvPr>
            <p:ph type="body" sz="quarter" idx="108" hasCustomPrompt="1"/>
          </p:nvPr>
        </p:nvSpPr>
        <p:spPr>
          <a:xfrm>
            <a:off x="6130352" y="5048316"/>
            <a:ext cx="1900175"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5" name="Text Placeholder 5">
            <a:extLst>
              <a:ext uri="{FF2B5EF4-FFF2-40B4-BE49-F238E27FC236}">
                <a16:creationId xmlns:a16="http://schemas.microsoft.com/office/drawing/2014/main" id="{B9404222-5F12-4519-84A3-A1B3303775B3}"/>
              </a:ext>
            </a:extLst>
          </p:cNvPr>
          <p:cNvSpPr>
            <a:spLocks noGrp="1"/>
          </p:cNvSpPr>
          <p:nvPr>
            <p:ph type="body" sz="quarter" idx="109" hasCustomPrompt="1"/>
          </p:nvPr>
        </p:nvSpPr>
        <p:spPr>
          <a:xfrm>
            <a:off x="429827" y="5573400"/>
            <a:ext cx="5700525"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6" name="Text Placeholder 5">
            <a:extLst>
              <a:ext uri="{FF2B5EF4-FFF2-40B4-BE49-F238E27FC236}">
                <a16:creationId xmlns:a16="http://schemas.microsoft.com/office/drawing/2014/main" id="{BA448AF0-09AF-4452-B000-D150A1A6E48A}"/>
              </a:ext>
            </a:extLst>
          </p:cNvPr>
          <p:cNvSpPr>
            <a:spLocks noGrp="1"/>
          </p:cNvSpPr>
          <p:nvPr>
            <p:ph type="body" sz="quarter" idx="110" hasCustomPrompt="1"/>
          </p:nvPr>
        </p:nvSpPr>
        <p:spPr>
          <a:xfrm>
            <a:off x="4230178" y="6096560"/>
            <a:ext cx="5700524"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7" name="Text Placeholder 5">
            <a:extLst>
              <a:ext uri="{FF2B5EF4-FFF2-40B4-BE49-F238E27FC236}">
                <a16:creationId xmlns:a16="http://schemas.microsoft.com/office/drawing/2014/main" id="{B7853AED-305D-4281-B3B1-5F1315FDE8C7}"/>
              </a:ext>
            </a:extLst>
          </p:cNvPr>
          <p:cNvSpPr>
            <a:spLocks noGrp="1"/>
          </p:cNvSpPr>
          <p:nvPr>
            <p:ph type="body" sz="quarter" idx="111" hasCustomPrompt="1"/>
          </p:nvPr>
        </p:nvSpPr>
        <p:spPr>
          <a:xfrm>
            <a:off x="429827" y="1419602"/>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
        <p:nvSpPr>
          <p:cNvPr id="33" name="Text Placeholder 5">
            <a:extLst>
              <a:ext uri="{FF2B5EF4-FFF2-40B4-BE49-F238E27FC236}">
                <a16:creationId xmlns:a16="http://schemas.microsoft.com/office/drawing/2014/main" id="{61A2D068-14E3-493F-B022-9FF9827B26BB}"/>
              </a:ext>
            </a:extLst>
          </p:cNvPr>
          <p:cNvSpPr>
            <a:spLocks noGrp="1"/>
          </p:cNvSpPr>
          <p:nvPr>
            <p:ph type="body" sz="quarter" idx="112" hasCustomPrompt="1"/>
          </p:nvPr>
        </p:nvSpPr>
        <p:spPr>
          <a:xfrm>
            <a:off x="2330002" y="1418965"/>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
        <p:nvSpPr>
          <p:cNvPr id="34" name="Text Placeholder 5">
            <a:extLst>
              <a:ext uri="{FF2B5EF4-FFF2-40B4-BE49-F238E27FC236}">
                <a16:creationId xmlns:a16="http://schemas.microsoft.com/office/drawing/2014/main" id="{8B4B6F64-D652-401F-8E43-A2A41ED00353}"/>
              </a:ext>
            </a:extLst>
          </p:cNvPr>
          <p:cNvSpPr>
            <a:spLocks noGrp="1"/>
          </p:cNvSpPr>
          <p:nvPr>
            <p:ph type="body" sz="quarter" idx="113" hasCustomPrompt="1"/>
          </p:nvPr>
        </p:nvSpPr>
        <p:spPr>
          <a:xfrm>
            <a:off x="4230177" y="1415923"/>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
        <p:nvSpPr>
          <p:cNvPr id="35" name="Text Placeholder 5">
            <a:extLst>
              <a:ext uri="{FF2B5EF4-FFF2-40B4-BE49-F238E27FC236}">
                <a16:creationId xmlns:a16="http://schemas.microsoft.com/office/drawing/2014/main" id="{27ED8DC1-7455-4B1D-A2DB-FB9C821CFD87}"/>
              </a:ext>
            </a:extLst>
          </p:cNvPr>
          <p:cNvSpPr>
            <a:spLocks noGrp="1"/>
          </p:cNvSpPr>
          <p:nvPr>
            <p:ph type="body" sz="quarter" idx="114" hasCustomPrompt="1"/>
          </p:nvPr>
        </p:nvSpPr>
        <p:spPr>
          <a:xfrm>
            <a:off x="6130352" y="1412363"/>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
        <p:nvSpPr>
          <p:cNvPr id="36" name="Text Placeholder 5">
            <a:extLst>
              <a:ext uri="{FF2B5EF4-FFF2-40B4-BE49-F238E27FC236}">
                <a16:creationId xmlns:a16="http://schemas.microsoft.com/office/drawing/2014/main" id="{EDB0E63F-5D88-43F0-AAE0-31E562CA3464}"/>
              </a:ext>
            </a:extLst>
          </p:cNvPr>
          <p:cNvSpPr>
            <a:spLocks noGrp="1"/>
          </p:cNvSpPr>
          <p:nvPr>
            <p:ph type="body" sz="quarter" idx="115" hasCustomPrompt="1"/>
          </p:nvPr>
        </p:nvSpPr>
        <p:spPr>
          <a:xfrm>
            <a:off x="8030527" y="1413064"/>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
        <p:nvSpPr>
          <p:cNvPr id="37" name="Text Placeholder 5">
            <a:extLst>
              <a:ext uri="{FF2B5EF4-FFF2-40B4-BE49-F238E27FC236}">
                <a16:creationId xmlns:a16="http://schemas.microsoft.com/office/drawing/2014/main" id="{7F324EBD-6665-49D6-8441-1C24725E8A05}"/>
              </a:ext>
            </a:extLst>
          </p:cNvPr>
          <p:cNvSpPr>
            <a:spLocks noGrp="1"/>
          </p:cNvSpPr>
          <p:nvPr>
            <p:ph type="body" sz="quarter" idx="116" hasCustomPrompt="1"/>
          </p:nvPr>
        </p:nvSpPr>
        <p:spPr>
          <a:xfrm>
            <a:off x="9930702" y="1412363"/>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Tree>
    <p:extLst>
      <p:ext uri="{BB962C8B-B14F-4D97-AF65-F5344CB8AC3E}">
        <p14:creationId xmlns:p14="http://schemas.microsoft.com/office/powerpoint/2010/main" val="38740076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ree Diagram">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cxnSp>
        <p:nvCxnSpPr>
          <p:cNvPr id="28" name="Straight Connector 27">
            <a:extLst>
              <a:ext uri="{FF2B5EF4-FFF2-40B4-BE49-F238E27FC236}">
                <a16:creationId xmlns:a16="http://schemas.microsoft.com/office/drawing/2014/main" id="{4BE26671-537D-4246-9EC3-2E6BDECD8ADC}"/>
              </a:ext>
            </a:extLst>
          </p:cNvPr>
          <p:cNvCxnSpPr>
            <a:cxnSpLocks/>
          </p:cNvCxnSpPr>
          <p:nvPr userDrawn="1"/>
        </p:nvCxnSpPr>
        <p:spPr>
          <a:xfrm>
            <a:off x="462484" y="2466817"/>
            <a:ext cx="11341211" cy="0"/>
          </a:xfrm>
          <a:prstGeom prst="line">
            <a:avLst/>
          </a:prstGeom>
          <a:ln w="38100">
            <a:solidFill>
              <a:srgbClr val="E5E5E5"/>
            </a:solidFill>
            <a:prstDash val="lgDash"/>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901E0BD8-E4CF-42D6-B24B-A620377763D4}"/>
              </a:ext>
            </a:extLst>
          </p:cNvPr>
          <p:cNvCxnSpPr>
            <a:cxnSpLocks/>
          </p:cNvCxnSpPr>
          <p:nvPr userDrawn="1"/>
        </p:nvCxnSpPr>
        <p:spPr>
          <a:xfrm>
            <a:off x="462484" y="3793414"/>
            <a:ext cx="11341211" cy="0"/>
          </a:xfrm>
          <a:prstGeom prst="line">
            <a:avLst/>
          </a:prstGeom>
          <a:ln w="38100">
            <a:solidFill>
              <a:srgbClr val="E5E5E5"/>
            </a:solidFill>
            <a:prstDash val="lgDash"/>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AB3B20B8-D60C-4A98-ADE5-D2AAB74AD967}"/>
              </a:ext>
            </a:extLst>
          </p:cNvPr>
          <p:cNvCxnSpPr>
            <a:cxnSpLocks/>
          </p:cNvCxnSpPr>
          <p:nvPr userDrawn="1"/>
        </p:nvCxnSpPr>
        <p:spPr>
          <a:xfrm>
            <a:off x="462484" y="5114038"/>
            <a:ext cx="11341211" cy="0"/>
          </a:xfrm>
          <a:prstGeom prst="line">
            <a:avLst/>
          </a:prstGeom>
          <a:ln w="38100">
            <a:solidFill>
              <a:srgbClr val="E5E5E5"/>
            </a:solidFill>
            <a:prstDash val="lgDash"/>
          </a:ln>
        </p:spPr>
        <p:style>
          <a:lnRef idx="1">
            <a:schemeClr val="accent1"/>
          </a:lnRef>
          <a:fillRef idx="0">
            <a:schemeClr val="accent1"/>
          </a:fillRef>
          <a:effectRef idx="0">
            <a:schemeClr val="accent1"/>
          </a:effectRef>
          <a:fontRef idx="minor">
            <a:schemeClr val="tx1"/>
          </a:fontRef>
        </p:style>
      </p:cxnSp>
      <p:sp>
        <p:nvSpPr>
          <p:cNvPr id="31" name="Text Placeholder 5">
            <a:extLst>
              <a:ext uri="{FF2B5EF4-FFF2-40B4-BE49-F238E27FC236}">
                <a16:creationId xmlns:a16="http://schemas.microsoft.com/office/drawing/2014/main" id="{7E64F422-3003-40B9-A5E5-A40757DFB63D}"/>
              </a:ext>
            </a:extLst>
          </p:cNvPr>
          <p:cNvSpPr>
            <a:spLocks noGrp="1"/>
          </p:cNvSpPr>
          <p:nvPr>
            <p:ph type="body" sz="quarter" idx="101" hasCustomPrompt="1"/>
          </p:nvPr>
        </p:nvSpPr>
        <p:spPr>
          <a:xfrm>
            <a:off x="4996607" y="1526894"/>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2" name="Text Placeholder 5">
            <a:extLst>
              <a:ext uri="{FF2B5EF4-FFF2-40B4-BE49-F238E27FC236}">
                <a16:creationId xmlns:a16="http://schemas.microsoft.com/office/drawing/2014/main" id="{336FCF35-5363-45C5-B68F-1BA34153417B}"/>
              </a:ext>
            </a:extLst>
          </p:cNvPr>
          <p:cNvSpPr>
            <a:spLocks noGrp="1"/>
          </p:cNvSpPr>
          <p:nvPr>
            <p:ph type="body" sz="quarter" idx="102" hasCustomPrompt="1"/>
          </p:nvPr>
        </p:nvSpPr>
        <p:spPr>
          <a:xfrm>
            <a:off x="3495622" y="2723274"/>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8" name="Text Placeholder 5">
            <a:extLst>
              <a:ext uri="{FF2B5EF4-FFF2-40B4-BE49-F238E27FC236}">
                <a16:creationId xmlns:a16="http://schemas.microsoft.com/office/drawing/2014/main" id="{6F2991C4-E872-4CA2-B431-69F0A6DFD0FE}"/>
              </a:ext>
            </a:extLst>
          </p:cNvPr>
          <p:cNvSpPr>
            <a:spLocks noGrp="1"/>
          </p:cNvSpPr>
          <p:nvPr>
            <p:ph type="body" sz="quarter" idx="103" hasCustomPrompt="1"/>
          </p:nvPr>
        </p:nvSpPr>
        <p:spPr>
          <a:xfrm>
            <a:off x="6506458" y="2723273"/>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9" name="Text Placeholder 5">
            <a:extLst>
              <a:ext uri="{FF2B5EF4-FFF2-40B4-BE49-F238E27FC236}">
                <a16:creationId xmlns:a16="http://schemas.microsoft.com/office/drawing/2014/main" id="{421AD299-1B8C-46C1-9829-83CDE4F18DD5}"/>
              </a:ext>
            </a:extLst>
          </p:cNvPr>
          <p:cNvSpPr>
            <a:spLocks noGrp="1"/>
          </p:cNvSpPr>
          <p:nvPr>
            <p:ph type="body" sz="quarter" idx="104" hasCustomPrompt="1"/>
          </p:nvPr>
        </p:nvSpPr>
        <p:spPr>
          <a:xfrm>
            <a:off x="9539596" y="2723272"/>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0" name="Text Placeholder 5">
            <a:extLst>
              <a:ext uri="{FF2B5EF4-FFF2-40B4-BE49-F238E27FC236}">
                <a16:creationId xmlns:a16="http://schemas.microsoft.com/office/drawing/2014/main" id="{71C5289E-D5FA-4695-BB82-595F00D7D7F4}"/>
              </a:ext>
            </a:extLst>
          </p:cNvPr>
          <p:cNvSpPr>
            <a:spLocks noGrp="1"/>
          </p:cNvSpPr>
          <p:nvPr>
            <p:ph type="body" sz="quarter" idx="105" hasCustomPrompt="1"/>
          </p:nvPr>
        </p:nvSpPr>
        <p:spPr>
          <a:xfrm>
            <a:off x="462484" y="2734425"/>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1" name="Text Placeholder 5">
            <a:extLst>
              <a:ext uri="{FF2B5EF4-FFF2-40B4-BE49-F238E27FC236}">
                <a16:creationId xmlns:a16="http://schemas.microsoft.com/office/drawing/2014/main" id="{0B8BFF5C-35E0-4322-BA81-53CE47663852}"/>
              </a:ext>
            </a:extLst>
          </p:cNvPr>
          <p:cNvSpPr>
            <a:spLocks noGrp="1"/>
          </p:cNvSpPr>
          <p:nvPr>
            <p:ph type="body" sz="quarter" idx="106" hasCustomPrompt="1"/>
          </p:nvPr>
        </p:nvSpPr>
        <p:spPr>
          <a:xfrm>
            <a:off x="3495622" y="4076353"/>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2" name="Text Placeholder 5">
            <a:extLst>
              <a:ext uri="{FF2B5EF4-FFF2-40B4-BE49-F238E27FC236}">
                <a16:creationId xmlns:a16="http://schemas.microsoft.com/office/drawing/2014/main" id="{5D77F81C-0E78-4942-B6D6-390E9FA16152}"/>
              </a:ext>
            </a:extLst>
          </p:cNvPr>
          <p:cNvSpPr>
            <a:spLocks noGrp="1"/>
          </p:cNvSpPr>
          <p:nvPr>
            <p:ph type="body" sz="quarter" idx="107" hasCustomPrompt="1"/>
          </p:nvPr>
        </p:nvSpPr>
        <p:spPr>
          <a:xfrm>
            <a:off x="6506458" y="4076352"/>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3" name="Text Placeholder 5">
            <a:extLst>
              <a:ext uri="{FF2B5EF4-FFF2-40B4-BE49-F238E27FC236}">
                <a16:creationId xmlns:a16="http://schemas.microsoft.com/office/drawing/2014/main" id="{124E6F1C-32CA-46CB-8BD6-1C514313694A}"/>
              </a:ext>
            </a:extLst>
          </p:cNvPr>
          <p:cNvSpPr>
            <a:spLocks noGrp="1"/>
          </p:cNvSpPr>
          <p:nvPr>
            <p:ph type="body" sz="quarter" idx="108" hasCustomPrompt="1"/>
          </p:nvPr>
        </p:nvSpPr>
        <p:spPr>
          <a:xfrm>
            <a:off x="9539596" y="4076351"/>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4" name="Text Placeholder 5">
            <a:extLst>
              <a:ext uri="{FF2B5EF4-FFF2-40B4-BE49-F238E27FC236}">
                <a16:creationId xmlns:a16="http://schemas.microsoft.com/office/drawing/2014/main" id="{C5B1500E-F936-4CCA-8D53-9F76469EF167}"/>
              </a:ext>
            </a:extLst>
          </p:cNvPr>
          <p:cNvSpPr>
            <a:spLocks noGrp="1"/>
          </p:cNvSpPr>
          <p:nvPr>
            <p:ph type="body" sz="quarter" idx="109" hasCustomPrompt="1"/>
          </p:nvPr>
        </p:nvSpPr>
        <p:spPr>
          <a:xfrm>
            <a:off x="462484" y="4087504"/>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5" name="Text Placeholder 5">
            <a:extLst>
              <a:ext uri="{FF2B5EF4-FFF2-40B4-BE49-F238E27FC236}">
                <a16:creationId xmlns:a16="http://schemas.microsoft.com/office/drawing/2014/main" id="{E243482B-728E-4931-A9C2-3D24203DBE8C}"/>
              </a:ext>
            </a:extLst>
          </p:cNvPr>
          <p:cNvSpPr>
            <a:spLocks noGrp="1"/>
          </p:cNvSpPr>
          <p:nvPr>
            <p:ph type="body" sz="quarter" idx="110" hasCustomPrompt="1"/>
          </p:nvPr>
        </p:nvSpPr>
        <p:spPr>
          <a:xfrm>
            <a:off x="3495622" y="5429432"/>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6" name="Text Placeholder 5">
            <a:extLst>
              <a:ext uri="{FF2B5EF4-FFF2-40B4-BE49-F238E27FC236}">
                <a16:creationId xmlns:a16="http://schemas.microsoft.com/office/drawing/2014/main" id="{82881418-6C22-4369-BD75-691BECDAA7B9}"/>
              </a:ext>
            </a:extLst>
          </p:cNvPr>
          <p:cNvSpPr>
            <a:spLocks noGrp="1"/>
          </p:cNvSpPr>
          <p:nvPr>
            <p:ph type="body" sz="quarter" idx="111" hasCustomPrompt="1"/>
          </p:nvPr>
        </p:nvSpPr>
        <p:spPr>
          <a:xfrm>
            <a:off x="6506458" y="5429431"/>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7" name="Text Placeholder 5">
            <a:extLst>
              <a:ext uri="{FF2B5EF4-FFF2-40B4-BE49-F238E27FC236}">
                <a16:creationId xmlns:a16="http://schemas.microsoft.com/office/drawing/2014/main" id="{F982EFC9-6A10-4A75-847C-2447331DCCD3}"/>
              </a:ext>
            </a:extLst>
          </p:cNvPr>
          <p:cNvSpPr>
            <a:spLocks noGrp="1"/>
          </p:cNvSpPr>
          <p:nvPr>
            <p:ph type="body" sz="quarter" idx="112" hasCustomPrompt="1"/>
          </p:nvPr>
        </p:nvSpPr>
        <p:spPr>
          <a:xfrm>
            <a:off x="9539596" y="5429430"/>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8" name="Text Placeholder 5">
            <a:extLst>
              <a:ext uri="{FF2B5EF4-FFF2-40B4-BE49-F238E27FC236}">
                <a16:creationId xmlns:a16="http://schemas.microsoft.com/office/drawing/2014/main" id="{10E1AA99-2B8D-4B8F-AA6E-8C258E10EEBB}"/>
              </a:ext>
            </a:extLst>
          </p:cNvPr>
          <p:cNvSpPr>
            <a:spLocks noGrp="1"/>
          </p:cNvSpPr>
          <p:nvPr>
            <p:ph type="body" sz="quarter" idx="113" hasCustomPrompt="1"/>
          </p:nvPr>
        </p:nvSpPr>
        <p:spPr>
          <a:xfrm>
            <a:off x="462484" y="5440583"/>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Tree>
    <p:extLst>
      <p:ext uri="{BB962C8B-B14F-4D97-AF65-F5344CB8AC3E}">
        <p14:creationId xmlns:p14="http://schemas.microsoft.com/office/powerpoint/2010/main" val="23568221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ree Diagram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19" name="Text Placeholder 5">
            <a:extLst>
              <a:ext uri="{FF2B5EF4-FFF2-40B4-BE49-F238E27FC236}">
                <a16:creationId xmlns:a16="http://schemas.microsoft.com/office/drawing/2014/main" id="{4E994167-D5E2-45F4-90BC-626B98324A5F}"/>
              </a:ext>
            </a:extLst>
          </p:cNvPr>
          <p:cNvSpPr>
            <a:spLocks noGrp="1"/>
          </p:cNvSpPr>
          <p:nvPr>
            <p:ph type="body" sz="quarter" idx="121" hasCustomPrompt="1"/>
          </p:nvPr>
        </p:nvSpPr>
        <p:spPr>
          <a:xfrm>
            <a:off x="2653716" y="3065629"/>
            <a:ext cx="6813013" cy="45720"/>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0" name="Text Placeholder 5">
            <a:extLst>
              <a:ext uri="{FF2B5EF4-FFF2-40B4-BE49-F238E27FC236}">
                <a16:creationId xmlns:a16="http://schemas.microsoft.com/office/drawing/2014/main" id="{8CB86A48-5F3D-422E-8033-E237DBB48CDF}"/>
              </a:ext>
            </a:extLst>
          </p:cNvPr>
          <p:cNvSpPr>
            <a:spLocks noGrp="1"/>
          </p:cNvSpPr>
          <p:nvPr>
            <p:ph type="body" sz="quarter" idx="122" hasCustomPrompt="1"/>
          </p:nvPr>
        </p:nvSpPr>
        <p:spPr>
          <a:xfrm>
            <a:off x="2641640" y="4322223"/>
            <a:ext cx="6849237" cy="45720"/>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1" name="Text Placeholder 5">
            <a:extLst>
              <a:ext uri="{FF2B5EF4-FFF2-40B4-BE49-F238E27FC236}">
                <a16:creationId xmlns:a16="http://schemas.microsoft.com/office/drawing/2014/main" id="{AFF47B43-019D-4421-AF52-293943D5A6C6}"/>
              </a:ext>
            </a:extLst>
          </p:cNvPr>
          <p:cNvSpPr>
            <a:spLocks noGrp="1"/>
          </p:cNvSpPr>
          <p:nvPr>
            <p:ph type="body" sz="quarter" idx="123" hasCustomPrompt="1"/>
          </p:nvPr>
        </p:nvSpPr>
        <p:spPr>
          <a:xfrm>
            <a:off x="2629564" y="5608063"/>
            <a:ext cx="6837166" cy="45720"/>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2" name="Text Placeholder 5">
            <a:extLst>
              <a:ext uri="{FF2B5EF4-FFF2-40B4-BE49-F238E27FC236}">
                <a16:creationId xmlns:a16="http://schemas.microsoft.com/office/drawing/2014/main" id="{7418A3C7-FAE9-43AF-B6C8-658DE1A3579F}"/>
              </a:ext>
            </a:extLst>
          </p:cNvPr>
          <p:cNvSpPr>
            <a:spLocks noGrp="1"/>
          </p:cNvSpPr>
          <p:nvPr>
            <p:ph type="body" sz="quarter" idx="125" hasCustomPrompt="1"/>
          </p:nvPr>
        </p:nvSpPr>
        <p:spPr>
          <a:xfrm rot="5400000">
            <a:off x="9434850" y="4557441"/>
            <a:ext cx="2327852" cy="48299"/>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3" name="Text Placeholder 5">
            <a:extLst>
              <a:ext uri="{FF2B5EF4-FFF2-40B4-BE49-F238E27FC236}">
                <a16:creationId xmlns:a16="http://schemas.microsoft.com/office/drawing/2014/main" id="{FF18F75E-C9B7-442F-8573-CDDE74D4CEF8}"/>
              </a:ext>
            </a:extLst>
          </p:cNvPr>
          <p:cNvSpPr>
            <a:spLocks noGrp="1"/>
          </p:cNvSpPr>
          <p:nvPr>
            <p:ph type="body" sz="quarter" idx="101" hasCustomPrompt="1"/>
          </p:nvPr>
        </p:nvSpPr>
        <p:spPr>
          <a:xfrm>
            <a:off x="4905873" y="1574142"/>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4" name="Text Placeholder 5">
            <a:extLst>
              <a:ext uri="{FF2B5EF4-FFF2-40B4-BE49-F238E27FC236}">
                <a16:creationId xmlns:a16="http://schemas.microsoft.com/office/drawing/2014/main" id="{EF7243F5-9A98-4E7B-A633-2F3E6C461F11}"/>
              </a:ext>
            </a:extLst>
          </p:cNvPr>
          <p:cNvSpPr>
            <a:spLocks noGrp="1"/>
          </p:cNvSpPr>
          <p:nvPr>
            <p:ph type="body" sz="quarter" idx="104" hasCustomPrompt="1"/>
          </p:nvPr>
        </p:nvSpPr>
        <p:spPr>
          <a:xfrm>
            <a:off x="9466730" y="2723272"/>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5" name="Text Placeholder 5">
            <a:extLst>
              <a:ext uri="{FF2B5EF4-FFF2-40B4-BE49-F238E27FC236}">
                <a16:creationId xmlns:a16="http://schemas.microsoft.com/office/drawing/2014/main" id="{EFBACA46-A5BC-4A6B-BB09-5758BE4FBE05}"/>
              </a:ext>
            </a:extLst>
          </p:cNvPr>
          <p:cNvSpPr>
            <a:spLocks noGrp="1"/>
          </p:cNvSpPr>
          <p:nvPr>
            <p:ph type="body" sz="quarter" idx="105" hasCustomPrompt="1"/>
          </p:nvPr>
        </p:nvSpPr>
        <p:spPr>
          <a:xfrm>
            <a:off x="389618" y="2734425"/>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6" name="Text Placeholder 5">
            <a:extLst>
              <a:ext uri="{FF2B5EF4-FFF2-40B4-BE49-F238E27FC236}">
                <a16:creationId xmlns:a16="http://schemas.microsoft.com/office/drawing/2014/main" id="{5BCD4AC8-10A6-4F49-A8DC-1AB477EE9A80}"/>
              </a:ext>
            </a:extLst>
          </p:cNvPr>
          <p:cNvSpPr>
            <a:spLocks noGrp="1"/>
          </p:cNvSpPr>
          <p:nvPr>
            <p:ph type="body" sz="quarter" idx="108" hasCustomPrompt="1"/>
          </p:nvPr>
        </p:nvSpPr>
        <p:spPr>
          <a:xfrm>
            <a:off x="9466730" y="3969360"/>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7" name="Text Placeholder 5">
            <a:extLst>
              <a:ext uri="{FF2B5EF4-FFF2-40B4-BE49-F238E27FC236}">
                <a16:creationId xmlns:a16="http://schemas.microsoft.com/office/drawing/2014/main" id="{F64A9122-B597-4119-AFFB-01076DE0B435}"/>
              </a:ext>
            </a:extLst>
          </p:cNvPr>
          <p:cNvSpPr>
            <a:spLocks noGrp="1"/>
          </p:cNvSpPr>
          <p:nvPr>
            <p:ph type="body" sz="quarter" idx="112" hasCustomPrompt="1"/>
          </p:nvPr>
        </p:nvSpPr>
        <p:spPr>
          <a:xfrm>
            <a:off x="9442576" y="5244047"/>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3" name="Text Placeholder 5">
            <a:extLst>
              <a:ext uri="{FF2B5EF4-FFF2-40B4-BE49-F238E27FC236}">
                <a16:creationId xmlns:a16="http://schemas.microsoft.com/office/drawing/2014/main" id="{07D4D461-EFF0-49CC-8BB5-E7BA3E9987E2}"/>
              </a:ext>
            </a:extLst>
          </p:cNvPr>
          <p:cNvSpPr>
            <a:spLocks noGrp="1"/>
          </p:cNvSpPr>
          <p:nvPr>
            <p:ph type="body" sz="quarter" idx="113" hasCustomPrompt="1"/>
          </p:nvPr>
        </p:nvSpPr>
        <p:spPr>
          <a:xfrm>
            <a:off x="365464" y="5255200"/>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4" name="Text Placeholder 5">
            <a:extLst>
              <a:ext uri="{FF2B5EF4-FFF2-40B4-BE49-F238E27FC236}">
                <a16:creationId xmlns:a16="http://schemas.microsoft.com/office/drawing/2014/main" id="{FA236FD0-227C-4B10-8865-F3E900E938EE}"/>
              </a:ext>
            </a:extLst>
          </p:cNvPr>
          <p:cNvSpPr>
            <a:spLocks noGrp="1"/>
          </p:cNvSpPr>
          <p:nvPr>
            <p:ph type="body" sz="quarter" idx="114" hasCustomPrompt="1"/>
          </p:nvPr>
        </p:nvSpPr>
        <p:spPr>
          <a:xfrm rot="5400000">
            <a:off x="4396685" y="3921107"/>
            <a:ext cx="3328193" cy="45719"/>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5" name="Text Placeholder 5">
            <a:extLst>
              <a:ext uri="{FF2B5EF4-FFF2-40B4-BE49-F238E27FC236}">
                <a16:creationId xmlns:a16="http://schemas.microsoft.com/office/drawing/2014/main" id="{51389672-4643-4CCF-9B88-483CD5051086}"/>
              </a:ext>
            </a:extLst>
          </p:cNvPr>
          <p:cNvSpPr>
            <a:spLocks noGrp="1"/>
          </p:cNvSpPr>
          <p:nvPr>
            <p:ph type="body" sz="quarter" idx="124" hasCustomPrompt="1"/>
          </p:nvPr>
        </p:nvSpPr>
        <p:spPr>
          <a:xfrm rot="5400000">
            <a:off x="607841" y="4324592"/>
            <a:ext cx="1815498" cy="45721"/>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6" name="Text Placeholder 5">
            <a:extLst>
              <a:ext uri="{FF2B5EF4-FFF2-40B4-BE49-F238E27FC236}">
                <a16:creationId xmlns:a16="http://schemas.microsoft.com/office/drawing/2014/main" id="{EF3ED38B-ADC6-4A23-AC1B-1E08BF9D8A92}"/>
              </a:ext>
            </a:extLst>
          </p:cNvPr>
          <p:cNvSpPr>
            <a:spLocks noGrp="1"/>
          </p:cNvSpPr>
          <p:nvPr>
            <p:ph type="body" sz="quarter" idx="102" hasCustomPrompt="1"/>
          </p:nvPr>
        </p:nvSpPr>
        <p:spPr>
          <a:xfrm>
            <a:off x="3422756" y="2723274"/>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7" name="Text Placeholder 5">
            <a:extLst>
              <a:ext uri="{FF2B5EF4-FFF2-40B4-BE49-F238E27FC236}">
                <a16:creationId xmlns:a16="http://schemas.microsoft.com/office/drawing/2014/main" id="{4557C485-FEE9-47FF-983A-B6EF080BC970}"/>
              </a:ext>
            </a:extLst>
          </p:cNvPr>
          <p:cNvSpPr>
            <a:spLocks noGrp="1"/>
          </p:cNvSpPr>
          <p:nvPr>
            <p:ph type="body" sz="quarter" idx="103" hasCustomPrompt="1"/>
          </p:nvPr>
        </p:nvSpPr>
        <p:spPr>
          <a:xfrm>
            <a:off x="6433592" y="2723273"/>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9" name="Text Placeholder 5">
            <a:extLst>
              <a:ext uri="{FF2B5EF4-FFF2-40B4-BE49-F238E27FC236}">
                <a16:creationId xmlns:a16="http://schemas.microsoft.com/office/drawing/2014/main" id="{1162020B-FC8F-436B-99AA-1F46F8DD4F75}"/>
              </a:ext>
            </a:extLst>
          </p:cNvPr>
          <p:cNvSpPr>
            <a:spLocks noGrp="1"/>
          </p:cNvSpPr>
          <p:nvPr>
            <p:ph type="body" sz="quarter" idx="106" hasCustomPrompt="1"/>
          </p:nvPr>
        </p:nvSpPr>
        <p:spPr>
          <a:xfrm>
            <a:off x="3422756" y="3969362"/>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50" name="Text Placeholder 5">
            <a:extLst>
              <a:ext uri="{FF2B5EF4-FFF2-40B4-BE49-F238E27FC236}">
                <a16:creationId xmlns:a16="http://schemas.microsoft.com/office/drawing/2014/main" id="{528C8E29-C492-484C-96AF-370B1F9C615A}"/>
              </a:ext>
            </a:extLst>
          </p:cNvPr>
          <p:cNvSpPr>
            <a:spLocks noGrp="1"/>
          </p:cNvSpPr>
          <p:nvPr>
            <p:ph type="body" sz="quarter" idx="107" hasCustomPrompt="1"/>
          </p:nvPr>
        </p:nvSpPr>
        <p:spPr>
          <a:xfrm>
            <a:off x="6433592" y="3969361"/>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51" name="Text Placeholder 5">
            <a:extLst>
              <a:ext uri="{FF2B5EF4-FFF2-40B4-BE49-F238E27FC236}">
                <a16:creationId xmlns:a16="http://schemas.microsoft.com/office/drawing/2014/main" id="{F76EC44A-EDEB-47CF-8DAD-E254D373E00F}"/>
              </a:ext>
            </a:extLst>
          </p:cNvPr>
          <p:cNvSpPr>
            <a:spLocks noGrp="1"/>
          </p:cNvSpPr>
          <p:nvPr>
            <p:ph type="body" sz="quarter" idx="109" hasCustomPrompt="1"/>
          </p:nvPr>
        </p:nvSpPr>
        <p:spPr>
          <a:xfrm>
            <a:off x="389618" y="3980513"/>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52" name="Text Placeholder 5">
            <a:extLst>
              <a:ext uri="{FF2B5EF4-FFF2-40B4-BE49-F238E27FC236}">
                <a16:creationId xmlns:a16="http://schemas.microsoft.com/office/drawing/2014/main" id="{7BB83E2B-59A4-4107-B166-2CA257ADF83D}"/>
              </a:ext>
            </a:extLst>
          </p:cNvPr>
          <p:cNvSpPr>
            <a:spLocks noGrp="1"/>
          </p:cNvSpPr>
          <p:nvPr>
            <p:ph type="body" sz="quarter" idx="110" hasCustomPrompt="1"/>
          </p:nvPr>
        </p:nvSpPr>
        <p:spPr>
          <a:xfrm>
            <a:off x="3398602" y="5244049"/>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53" name="Text Placeholder 5">
            <a:extLst>
              <a:ext uri="{FF2B5EF4-FFF2-40B4-BE49-F238E27FC236}">
                <a16:creationId xmlns:a16="http://schemas.microsoft.com/office/drawing/2014/main" id="{C9BD678A-A924-49D0-9F0A-D5E47C2A4EFA}"/>
              </a:ext>
            </a:extLst>
          </p:cNvPr>
          <p:cNvSpPr>
            <a:spLocks noGrp="1"/>
          </p:cNvSpPr>
          <p:nvPr>
            <p:ph type="body" sz="quarter" idx="111" hasCustomPrompt="1"/>
          </p:nvPr>
        </p:nvSpPr>
        <p:spPr>
          <a:xfrm>
            <a:off x="6409438" y="5244048"/>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54" name="Text Placeholder 5">
            <a:extLst>
              <a:ext uri="{FF2B5EF4-FFF2-40B4-BE49-F238E27FC236}">
                <a16:creationId xmlns:a16="http://schemas.microsoft.com/office/drawing/2014/main" id="{91276535-6134-4A10-B055-52EE86644BE2}"/>
              </a:ext>
            </a:extLst>
          </p:cNvPr>
          <p:cNvSpPr>
            <a:spLocks noGrp="1"/>
          </p:cNvSpPr>
          <p:nvPr>
            <p:ph type="body" sz="quarter" idx="118" hasCustomPrompt="1"/>
          </p:nvPr>
        </p:nvSpPr>
        <p:spPr>
          <a:xfrm rot="5400000">
            <a:off x="1744159" y="4336848"/>
            <a:ext cx="2588154" cy="45719"/>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55" name="Text Placeholder 5">
            <a:extLst>
              <a:ext uri="{FF2B5EF4-FFF2-40B4-BE49-F238E27FC236}">
                <a16:creationId xmlns:a16="http://schemas.microsoft.com/office/drawing/2014/main" id="{F7FCA5B7-AD50-48EE-B5F5-431AB6444458}"/>
              </a:ext>
            </a:extLst>
          </p:cNvPr>
          <p:cNvSpPr>
            <a:spLocks noGrp="1"/>
          </p:cNvSpPr>
          <p:nvPr>
            <p:ph type="body" sz="quarter" idx="120" hasCustomPrompt="1"/>
          </p:nvPr>
        </p:nvSpPr>
        <p:spPr>
          <a:xfrm rot="5400000">
            <a:off x="7788131" y="4336847"/>
            <a:ext cx="2588154" cy="45719"/>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Tree>
    <p:extLst>
      <p:ext uri="{BB962C8B-B14F-4D97-AF65-F5344CB8AC3E}">
        <p14:creationId xmlns:p14="http://schemas.microsoft.com/office/powerpoint/2010/main" val="2863169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ext heavy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2" y="1873250"/>
            <a:ext cx="11388407"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Tree>
    <p:extLst>
      <p:ext uri="{BB962C8B-B14F-4D97-AF65-F5344CB8AC3E}">
        <p14:creationId xmlns:p14="http://schemas.microsoft.com/office/powerpoint/2010/main" val="23157634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74339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D621D-405A-AE43-83E8-6F53B7DB039B}"/>
              </a:ext>
            </a:extLst>
          </p:cNvPr>
          <p:cNvSpPr>
            <a:spLocks noGrp="1"/>
          </p:cNvSpPr>
          <p:nvPr>
            <p:ph type="title"/>
          </p:nvPr>
        </p:nvSpPr>
        <p:spPr>
          <a:xfrm>
            <a:off x="2209800" y="3981722"/>
            <a:ext cx="5957656" cy="565608"/>
          </a:xfrm>
          <a:prstGeom prst="rect">
            <a:avLst/>
          </a:prstGeom>
          <a:solidFill>
            <a:schemeClr val="tx1"/>
          </a:solidFill>
        </p:spPr>
        <p:txBody>
          <a:bodyPr/>
          <a:lstStyle>
            <a:lvl1pPr>
              <a:defRPr>
                <a:solidFill>
                  <a:schemeClr val="bg1"/>
                </a:solidFill>
              </a:defRPr>
            </a:lvl1pPr>
          </a:lstStyle>
          <a:p>
            <a:r>
              <a:rPr lang="en-US"/>
              <a:t>Click to edit Master title style</a:t>
            </a:r>
          </a:p>
        </p:txBody>
      </p:sp>
      <p:sp>
        <p:nvSpPr>
          <p:cNvPr id="3" name="Date Placeholder 2">
            <a:extLst>
              <a:ext uri="{FF2B5EF4-FFF2-40B4-BE49-F238E27FC236}">
                <a16:creationId xmlns:a16="http://schemas.microsoft.com/office/drawing/2014/main" id="{548125CD-E6C4-734D-9632-3A76C30AFB0C}"/>
              </a:ext>
            </a:extLst>
          </p:cNvPr>
          <p:cNvSpPr>
            <a:spLocks noGrp="1"/>
          </p:cNvSpPr>
          <p:nvPr>
            <p:ph type="dt" sz="half" idx="10"/>
          </p:nvPr>
        </p:nvSpPr>
        <p:spPr>
          <a:xfrm>
            <a:off x="2209800" y="6101826"/>
            <a:ext cx="2743200" cy="365125"/>
          </a:xfrm>
          <a:prstGeom prst="rect">
            <a:avLst/>
          </a:prstGeom>
        </p:spPr>
        <p:txBody>
          <a:bodyPr/>
          <a:lstStyle/>
          <a:p>
            <a:fld id="{07EFCBE4-E741-C142-8910-39EAB846F09D}" type="datetime1">
              <a:rPr lang="en-GB" smtClean="0"/>
              <a:t>27/11/2023</a:t>
            </a:fld>
            <a:endParaRPr lang="en-US"/>
          </a:p>
        </p:txBody>
      </p:sp>
      <p:sp>
        <p:nvSpPr>
          <p:cNvPr id="6" name="Text Placeholder 5">
            <a:extLst>
              <a:ext uri="{FF2B5EF4-FFF2-40B4-BE49-F238E27FC236}">
                <a16:creationId xmlns:a16="http://schemas.microsoft.com/office/drawing/2014/main" id="{9F002AD9-E55F-034F-A02E-1A158D25FD81}"/>
              </a:ext>
            </a:extLst>
          </p:cNvPr>
          <p:cNvSpPr>
            <a:spLocks noGrp="1"/>
          </p:cNvSpPr>
          <p:nvPr>
            <p:ph type="body" sz="quarter" idx="11"/>
          </p:nvPr>
        </p:nvSpPr>
        <p:spPr>
          <a:xfrm>
            <a:off x="2209800" y="4685776"/>
            <a:ext cx="7162800" cy="914400"/>
          </a:xfrm>
          <a:prstGeom prst="rect">
            <a:avLst/>
          </a:prstGeom>
        </p:spPr>
        <p:txBody>
          <a:bodyPr/>
          <a:lstStyle>
            <a:lvl1pPr marL="0" indent="0">
              <a:buNone/>
              <a:defRPr/>
            </a:lvl1pPr>
            <a:lvl2pPr marL="457200" indent="0">
              <a:buNone/>
              <a:defRPr/>
            </a:lvl2pPr>
          </a:lstStyle>
          <a:p>
            <a:pPr lvl="0"/>
            <a:r>
              <a:rPr lang="en-US"/>
              <a:t>Click to edit Master text styles</a:t>
            </a:r>
          </a:p>
        </p:txBody>
      </p:sp>
    </p:spTree>
    <p:extLst>
      <p:ext uri="{BB962C8B-B14F-4D97-AF65-F5344CB8AC3E}">
        <p14:creationId xmlns:p14="http://schemas.microsoft.com/office/powerpoint/2010/main" val="23454662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Break page 1">
    <p:bg>
      <p:bgRef idx="1001">
        <a:schemeClr val="bg1"/>
      </p:bgRef>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D972C41A-9216-4B40-861A-E5A06DD10D6E}"/>
              </a:ext>
            </a:extLst>
          </p:cNvPr>
          <p:cNvSpPr>
            <a:spLocks noGrp="1" noChangeAspect="1"/>
          </p:cNvSpPr>
          <p:nvPr>
            <p:ph idx="15" hasCustomPrompt="1"/>
          </p:nvPr>
        </p:nvSpPr>
        <p:spPr>
          <a:xfrm>
            <a:off x="2068947" y="2336853"/>
            <a:ext cx="8478981" cy="661375"/>
          </a:xfrm>
          <a:prstGeom prst="rect">
            <a:avLst/>
          </a:prstGeom>
          <a:solidFill>
            <a:srgbClr val="8D8E8D"/>
          </a:solidFill>
        </p:spPr>
        <p:txBody>
          <a:bodyPr lIns="74441" tIns="37221" rIns="74441" bIns="37221"/>
          <a:lstStyle>
            <a:lvl1pPr marL="0" marR="0" indent="0" algn="ctr" defTabSz="789082" rtl="0" eaLnBrk="1" fontAlgn="auto" latinLnBrk="0" hangingPunct="1">
              <a:lnSpc>
                <a:spcPct val="90000"/>
              </a:lnSpc>
              <a:spcBef>
                <a:spcPct val="0"/>
              </a:spcBef>
              <a:spcAft>
                <a:spcPts val="432"/>
              </a:spcAft>
              <a:buClrTx/>
              <a:buSzTx/>
              <a:buFont typeface="Arial" panose="020B0604020202020204" pitchFamily="34" charset="0"/>
              <a:buNone/>
              <a:tabLst/>
              <a:defRPr lang="en-US" sz="3922" b="1" kern="1200" dirty="0" smtClean="0">
                <a:solidFill>
                  <a:srgbClr val="FFFFFF"/>
                </a:solidFill>
                <a:latin typeface="+mj-lt"/>
                <a:ea typeface="+mj-ea"/>
                <a:cs typeface="+mj-cs"/>
              </a:defRPr>
            </a:lvl1pPr>
          </a:lstStyle>
          <a:p>
            <a:pPr marL="0" marR="0" lvl="0" indent="0" algn="l" defTabSz="789082" rtl="0" eaLnBrk="1" fontAlgn="auto" latinLnBrk="0" hangingPunct="1">
              <a:lnSpc>
                <a:spcPct val="100000"/>
              </a:lnSpc>
              <a:spcBef>
                <a:spcPts val="432"/>
              </a:spcBef>
              <a:spcAft>
                <a:spcPts val="432"/>
              </a:spcAft>
              <a:buClrTx/>
              <a:buSzTx/>
              <a:buFont typeface="Arial" panose="020B0604020202020204" pitchFamily="34" charset="0"/>
              <a:buNone/>
              <a:tabLst/>
              <a:defRPr/>
            </a:pPr>
            <a:r>
              <a:rPr lang="en-US"/>
              <a:t>Title </a:t>
            </a:r>
            <a:endParaRPr lang="en-US" sz="3074">
              <a:solidFill>
                <a:srgbClr val="FFFFFF"/>
              </a:solidFill>
            </a:endParaRPr>
          </a:p>
        </p:txBody>
      </p:sp>
    </p:spTree>
    <p:extLst>
      <p:ext uri="{BB962C8B-B14F-4D97-AF65-F5344CB8AC3E}">
        <p14:creationId xmlns:p14="http://schemas.microsoft.com/office/powerpoint/2010/main" val="280281005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itle &amp; bullet point ">
    <p:spTree>
      <p:nvGrpSpPr>
        <p:cNvPr id="1" name=""/>
        <p:cNvGrpSpPr/>
        <p:nvPr/>
      </p:nvGrpSpPr>
      <p:grpSpPr>
        <a:xfrm>
          <a:off x="0" y="0"/>
          <a:ext cx="0" cy="0"/>
          <a:chOff x="0" y="0"/>
          <a:chExt cx="0" cy="0"/>
        </a:xfrm>
      </p:grpSpPr>
      <p:sp>
        <p:nvSpPr>
          <p:cNvPr id="8" name="Content Placeholder 4"/>
          <p:cNvSpPr>
            <a:spLocks noGrp="1" noChangeAspect="1"/>
          </p:cNvSpPr>
          <p:nvPr>
            <p:ph idx="14" hasCustomPrompt="1"/>
          </p:nvPr>
        </p:nvSpPr>
        <p:spPr>
          <a:xfrm>
            <a:off x="701495" y="1515881"/>
            <a:ext cx="10211031" cy="4169537"/>
          </a:xfrm>
          <a:prstGeom prst="rect">
            <a:avLst/>
          </a:prstGeom>
        </p:spPr>
        <p:txBody>
          <a:bodyPr lIns="74441" tIns="37221" rIns="74441" bIns="37221"/>
          <a:lstStyle>
            <a:lvl1pPr marL="434230" indent="-434230">
              <a:buClr>
                <a:srgbClr val="007A53"/>
              </a:buClr>
              <a:buFont typeface="Lucida Grande"/>
              <a:buChar char="➤"/>
              <a:defRPr sz="2160"/>
            </a:lvl1pPr>
          </a:lstStyle>
          <a:p>
            <a:pPr lvl="0"/>
            <a:r>
              <a:rPr lang="en-US"/>
              <a:t>Type to add bullet points</a:t>
            </a:r>
          </a:p>
          <a:p>
            <a:pPr lvl="0"/>
            <a:endParaRPr lang="en-US"/>
          </a:p>
          <a:p>
            <a:pPr lvl="0"/>
            <a:endParaRPr lang="en-US"/>
          </a:p>
        </p:txBody>
      </p:sp>
      <p:sp>
        <p:nvSpPr>
          <p:cNvPr id="10" name="Content Placeholder 2">
            <a:extLst>
              <a:ext uri="{FF2B5EF4-FFF2-40B4-BE49-F238E27FC236}">
                <a16:creationId xmlns:a16="http://schemas.microsoft.com/office/drawing/2014/main" id="{D972C41A-9216-4B40-861A-E5A06DD10D6E}"/>
              </a:ext>
            </a:extLst>
          </p:cNvPr>
          <p:cNvSpPr>
            <a:spLocks noGrp="1" noChangeAspect="1"/>
          </p:cNvSpPr>
          <p:nvPr>
            <p:ph idx="15" hasCustomPrompt="1"/>
          </p:nvPr>
        </p:nvSpPr>
        <p:spPr>
          <a:xfrm>
            <a:off x="655507" y="574554"/>
            <a:ext cx="5429621" cy="661375"/>
          </a:xfrm>
          <a:prstGeom prst="rect">
            <a:avLst/>
          </a:prstGeom>
          <a:solidFill>
            <a:srgbClr val="009F4D"/>
          </a:solidFill>
        </p:spPr>
        <p:txBody>
          <a:bodyPr lIns="74441" tIns="37221" rIns="74441" bIns="37221"/>
          <a:lstStyle>
            <a:lvl1pPr marL="0" marR="0" indent="0" algn="l" defTabSz="893274" rtl="0" eaLnBrk="1" fontAlgn="auto" latinLnBrk="0" hangingPunct="1">
              <a:lnSpc>
                <a:spcPct val="90000"/>
              </a:lnSpc>
              <a:spcBef>
                <a:spcPct val="0"/>
              </a:spcBef>
              <a:spcAft>
                <a:spcPts val="488"/>
              </a:spcAft>
              <a:buClrTx/>
              <a:buSzTx/>
              <a:buFont typeface="Arial" panose="020B0604020202020204" pitchFamily="34" charset="0"/>
              <a:buNone/>
              <a:tabLst/>
              <a:defRPr lang="en-US" sz="4440" b="1" kern="1200" dirty="0" smtClean="0">
                <a:solidFill>
                  <a:srgbClr val="FFFFFF"/>
                </a:solidFill>
                <a:latin typeface="+mj-lt"/>
                <a:ea typeface="+mj-ea"/>
                <a:cs typeface="+mj-cs"/>
              </a:defRPr>
            </a:lvl1pPr>
          </a:lstStyle>
          <a:p>
            <a:pPr marL="0" marR="0" lvl="0" indent="0" algn="l" defTabSz="893274" rtl="0" eaLnBrk="1" fontAlgn="auto" latinLnBrk="0" hangingPunct="1">
              <a:lnSpc>
                <a:spcPct val="100000"/>
              </a:lnSpc>
              <a:spcBef>
                <a:spcPts val="488"/>
              </a:spcBef>
              <a:spcAft>
                <a:spcPts val="488"/>
              </a:spcAft>
              <a:buClrTx/>
              <a:buSzTx/>
              <a:buFont typeface="Arial" panose="020B0604020202020204" pitchFamily="34" charset="0"/>
              <a:buNone/>
              <a:tabLst/>
              <a:defRPr/>
            </a:pPr>
            <a:r>
              <a:rPr lang="en-US"/>
              <a:t>Title </a:t>
            </a:r>
            <a:endParaRPr lang="en-US" sz="3480">
              <a:solidFill>
                <a:srgbClr val="FFFFFF"/>
              </a:solidFill>
            </a:endParaRPr>
          </a:p>
        </p:txBody>
      </p:sp>
      <p:sp>
        <p:nvSpPr>
          <p:cNvPr id="5" name="Text Placeholder 5">
            <a:extLst>
              <a:ext uri="{FF2B5EF4-FFF2-40B4-BE49-F238E27FC236}">
                <a16:creationId xmlns:a16="http://schemas.microsoft.com/office/drawing/2014/main" id="{EDF9E748-348C-4856-977E-690C332EE0C6}"/>
              </a:ext>
            </a:extLst>
          </p:cNvPr>
          <p:cNvSpPr>
            <a:spLocks noGrp="1"/>
          </p:cNvSpPr>
          <p:nvPr>
            <p:ph type="body" sz="quarter" idx="10" hasCustomPrompt="1"/>
          </p:nvPr>
        </p:nvSpPr>
        <p:spPr>
          <a:xfrm>
            <a:off x="9635605" y="6278771"/>
            <a:ext cx="2101035" cy="371015"/>
          </a:xfrm>
          <a:prstGeom prst="rect">
            <a:avLst/>
          </a:prstGeom>
        </p:spPr>
        <p:txBody>
          <a:bodyPr/>
          <a:lstStyle>
            <a:lvl1pPr marL="0" indent="0">
              <a:buNone/>
              <a:defRPr sz="1200" baseline="0">
                <a:solidFill>
                  <a:schemeClr val="bg1">
                    <a:lumMod val="50000"/>
                  </a:schemeClr>
                </a:solidFill>
                <a:latin typeface="+mj-lt"/>
              </a:defRPr>
            </a:lvl1pPr>
          </a:lstStyle>
          <a:p>
            <a:r>
              <a:rPr lang="en-GB"/>
              <a:t>KS2 – Basic life support</a:t>
            </a:r>
          </a:p>
        </p:txBody>
      </p:sp>
    </p:spTree>
    <p:extLst>
      <p:ext uri="{BB962C8B-B14F-4D97-AF65-F5344CB8AC3E}">
        <p14:creationId xmlns:p14="http://schemas.microsoft.com/office/powerpoint/2010/main" val="2443240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4" name="Text Placeholder 3">
            <a:extLst>
              <a:ext uri="{FF2B5EF4-FFF2-40B4-BE49-F238E27FC236}">
                <a16:creationId xmlns:a16="http://schemas.microsoft.com/office/drawing/2014/main" id="{CC261EA8-F16A-8440-9236-A41F002F0486}"/>
              </a:ext>
            </a:extLst>
          </p:cNvPr>
          <p:cNvSpPr>
            <a:spLocks noGrp="1"/>
          </p:cNvSpPr>
          <p:nvPr>
            <p:ph type="body" sz="quarter" idx="16"/>
          </p:nvPr>
        </p:nvSpPr>
        <p:spPr>
          <a:xfrm>
            <a:off x="456844" y="1873250"/>
            <a:ext cx="11179985" cy="4270375"/>
          </a:xfrm>
          <a:prstGeom prst="rect">
            <a:avLst/>
          </a:prstGeom>
        </p:spPr>
        <p:txBody>
          <a:bodyPr/>
          <a:lstStyle>
            <a:lvl1pPr>
              <a:defRPr sz="2000" b="1">
                <a:solidFill>
                  <a:srgbClr val="007A53"/>
                </a:solidFill>
              </a:defRPr>
            </a:lvl1pPr>
            <a:lvl2pPr>
              <a:defRPr sz="1800"/>
            </a:lvl2pPr>
            <a:lvl3pPr>
              <a:defRPr sz="1600"/>
            </a:lvl3pPr>
            <a:lvl4pPr>
              <a:defRPr sz="1400"/>
            </a:lvl4pPr>
            <a:lvl5pPr>
              <a:defRPr sz="14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3" name="Text Placeholder 2">
            <a:extLst>
              <a:ext uri="{FF2B5EF4-FFF2-40B4-BE49-F238E27FC236}">
                <a16:creationId xmlns:a16="http://schemas.microsoft.com/office/drawing/2014/main" id="{7EE1971B-7994-48E2-B5EA-1EE615044C27}"/>
              </a:ext>
            </a:extLst>
          </p:cNvPr>
          <p:cNvSpPr>
            <a:spLocks noGrp="1"/>
          </p:cNvSpPr>
          <p:nvPr>
            <p:ph type="body" sz="quarter" idx="17"/>
          </p:nvPr>
        </p:nvSpPr>
        <p:spPr>
          <a:xfrm>
            <a:off x="429827" y="1213645"/>
            <a:ext cx="5013030" cy="432000"/>
          </a:xfrm>
          <a:prstGeom prst="rect">
            <a:avLst/>
          </a:prstGeom>
        </p:spPr>
        <p:txBody>
          <a:bodyPr/>
          <a:lstStyle>
            <a:lvl1pPr marL="0" indent="0">
              <a:buNone/>
              <a:defRPr/>
            </a:lvl1pPr>
          </a:lstStyle>
          <a:p>
            <a:pPr lvl="0"/>
            <a:r>
              <a:rPr lang="en-US" dirty="0"/>
              <a:t>Click to edit Master text styles</a:t>
            </a:r>
            <a:endParaRPr lang="en-GB" dirty="0"/>
          </a:p>
        </p:txBody>
      </p:sp>
    </p:spTree>
    <p:custDataLst>
      <p:tags r:id="rId1"/>
    </p:custDataLst>
    <p:extLst>
      <p:ext uri="{BB962C8B-B14F-4D97-AF65-F5344CB8AC3E}">
        <p14:creationId xmlns:p14="http://schemas.microsoft.com/office/powerpoint/2010/main" val="2114835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heavy 1">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D43DE525-5AF9-D946-B14C-7293F8D7846B}"/>
              </a:ext>
            </a:extLst>
          </p:cNvPr>
          <p:cNvSpPr>
            <a:spLocks noGrp="1"/>
          </p:cNvSpPr>
          <p:nvPr>
            <p:ph type="body" sz="quarter" idx="13"/>
          </p:nvPr>
        </p:nvSpPr>
        <p:spPr>
          <a:xfrm>
            <a:off x="429826" y="1997461"/>
            <a:ext cx="11294087" cy="4027782"/>
          </a:xfrm>
          <a:prstGeom prst="rect">
            <a:avLst/>
          </a:prstGeom>
        </p:spPr>
        <p:txBody>
          <a:bodyPr/>
          <a:lstStyle>
            <a:lvl1pPr marL="0" indent="0">
              <a:buNone/>
              <a:defRPr sz="2400" b="1">
                <a:solidFill>
                  <a:srgbClr val="007A53"/>
                </a:solidFill>
              </a:defRPr>
            </a:lvl1pPr>
            <a:lvl2pPr marL="457200" indent="0">
              <a:buNone/>
              <a:defRPr sz="2000"/>
            </a:lvl2pPr>
            <a:lvl3pPr marL="914400" indent="0">
              <a:buNone/>
              <a:defRPr sz="1800"/>
            </a:lvl3pPr>
            <a:lvl4pPr marL="1371600" indent="0">
              <a:buNone/>
              <a:defRPr sz="1600"/>
            </a:lvl4pPr>
            <a:lvl5pPr marL="1828800" indent="0">
              <a:buNone/>
              <a:defRPr sz="16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Tree>
    <p:extLst>
      <p:ext uri="{BB962C8B-B14F-4D97-AF65-F5344CB8AC3E}">
        <p14:creationId xmlns:p14="http://schemas.microsoft.com/office/powerpoint/2010/main" val="41154055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heavy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2" y="1873250"/>
            <a:ext cx="11388407"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Tree>
    <p:extLst>
      <p:ext uri="{BB962C8B-B14F-4D97-AF65-F5344CB8AC3E}">
        <p14:creationId xmlns:p14="http://schemas.microsoft.com/office/powerpoint/2010/main" val="1393410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heavy (split) 1">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3" y="1873250"/>
            <a:ext cx="5384800" cy="4270375"/>
          </a:xfrm>
          <a:prstGeom prst="rect">
            <a:avLst/>
          </a:prstGeom>
        </p:spPr>
        <p:txBody>
          <a:bodyPr/>
          <a:lstStyle>
            <a:lvl1pPr marL="0" indent="0">
              <a:buNone/>
              <a:defRPr sz="2400" b="1">
                <a:solidFill>
                  <a:srgbClr val="007A53"/>
                </a:solidFill>
              </a:defRPr>
            </a:lvl1pPr>
            <a:lvl2pPr marL="457200" indent="0">
              <a:buNone/>
              <a:defRPr sz="2000"/>
            </a:lvl2pPr>
            <a:lvl3pPr marL="914400" indent="0">
              <a:buNone/>
              <a:defRPr sz="1800"/>
            </a:lvl3pPr>
            <a:lvl4pPr marL="1371600" indent="0">
              <a:buNone/>
              <a:defRPr sz="1600"/>
            </a:lvl4pPr>
            <a:lvl5pPr marL="1828800" indent="0">
              <a:buNone/>
              <a:defRPr sz="16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Content Placeholder 2">
            <a:extLst>
              <a:ext uri="{FF2B5EF4-FFF2-40B4-BE49-F238E27FC236}">
                <a16:creationId xmlns:a16="http://schemas.microsoft.com/office/drawing/2014/main" id="{800FD0A2-EE6F-0141-9F90-1F57C484E101}"/>
              </a:ext>
            </a:extLst>
          </p:cNvPr>
          <p:cNvSpPr>
            <a:spLocks noGrp="1"/>
          </p:cNvSpPr>
          <p:nvPr>
            <p:ph sz="quarter" idx="15"/>
          </p:nvPr>
        </p:nvSpPr>
        <p:spPr>
          <a:xfrm>
            <a:off x="6067534" y="1873250"/>
            <a:ext cx="5384800" cy="4270375"/>
          </a:xfrm>
          <a:prstGeom prst="rect">
            <a:avLst/>
          </a:prstGeom>
        </p:spPr>
        <p:txBody>
          <a:bodyPr/>
          <a:lstStyle>
            <a:lvl1pPr marL="0" indent="0">
              <a:buNone/>
              <a:defRPr sz="2400" b="1">
                <a:solidFill>
                  <a:srgbClr val="007A53"/>
                </a:solidFill>
              </a:defRPr>
            </a:lvl1pPr>
            <a:lvl2pPr marL="457200" indent="0">
              <a:buNone/>
              <a:defRPr sz="2000"/>
            </a:lvl2pPr>
            <a:lvl3pPr marL="914400" indent="0">
              <a:buNone/>
              <a:defRPr sz="1800"/>
            </a:lvl3pPr>
            <a:lvl4pPr marL="1371600" indent="0">
              <a:buNone/>
              <a:defRPr sz="1600"/>
            </a:lvl4pPr>
            <a:lvl5pPr marL="1828800" indent="0">
              <a:buNone/>
              <a:defRPr sz="16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8690429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heavy (split)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3" y="1873250"/>
            <a:ext cx="5384800"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800FD0A2-EE6F-0141-9F90-1F57C484E101}"/>
              </a:ext>
            </a:extLst>
          </p:cNvPr>
          <p:cNvSpPr>
            <a:spLocks noGrp="1"/>
          </p:cNvSpPr>
          <p:nvPr>
            <p:ph sz="quarter" idx="15"/>
          </p:nvPr>
        </p:nvSpPr>
        <p:spPr>
          <a:xfrm>
            <a:off x="6067534" y="1873250"/>
            <a:ext cx="5384800"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Tree>
    <p:extLst>
      <p:ext uri="{BB962C8B-B14F-4D97-AF65-F5344CB8AC3E}">
        <p14:creationId xmlns:p14="http://schemas.microsoft.com/office/powerpoint/2010/main" val="40586557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image 1">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4" name="Text Placeholder 3">
            <a:extLst>
              <a:ext uri="{FF2B5EF4-FFF2-40B4-BE49-F238E27FC236}">
                <a16:creationId xmlns:a16="http://schemas.microsoft.com/office/drawing/2014/main" id="{CC261EA8-F16A-8440-9236-A41F002F0486}"/>
              </a:ext>
            </a:extLst>
          </p:cNvPr>
          <p:cNvSpPr>
            <a:spLocks noGrp="1"/>
          </p:cNvSpPr>
          <p:nvPr>
            <p:ph type="body" sz="quarter" idx="16"/>
          </p:nvPr>
        </p:nvSpPr>
        <p:spPr>
          <a:xfrm>
            <a:off x="456844" y="1873250"/>
            <a:ext cx="3165245" cy="4270375"/>
          </a:xfrm>
          <a:prstGeom prst="rect">
            <a:avLst/>
          </a:prstGeom>
        </p:spPr>
        <p:txBody>
          <a:bodyPr/>
          <a:lstStyle>
            <a:lvl1pPr marL="0" indent="0">
              <a:buNone/>
              <a:defRPr sz="2000" b="1">
                <a:solidFill>
                  <a:srgbClr val="007A53"/>
                </a:solidFill>
              </a:defRPr>
            </a:lvl1pPr>
            <a:lvl2pPr marL="457200" indent="0">
              <a:buNone/>
              <a:defRPr sz="1800"/>
            </a:lvl2pPr>
            <a:lvl3pPr marL="914400" indent="0">
              <a:buNone/>
              <a:defRPr sz="1600"/>
            </a:lvl3pPr>
            <a:lvl4pPr marL="1371600" indent="0">
              <a:buNone/>
              <a:defRPr sz="1400"/>
            </a:lvl4pPr>
            <a:lvl5pPr marL="1828800" indent="0">
              <a:buNone/>
              <a:defRPr sz="14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3" name="Picture Placeholder 2">
            <a:extLst>
              <a:ext uri="{FF2B5EF4-FFF2-40B4-BE49-F238E27FC236}">
                <a16:creationId xmlns:a16="http://schemas.microsoft.com/office/drawing/2014/main" id="{59C7596A-A16D-BC41-A75D-6A543766AE48}"/>
              </a:ext>
            </a:extLst>
          </p:cNvPr>
          <p:cNvSpPr>
            <a:spLocks noGrp="1"/>
          </p:cNvSpPr>
          <p:nvPr>
            <p:ph type="pic" sz="quarter" idx="17"/>
          </p:nvPr>
        </p:nvSpPr>
        <p:spPr>
          <a:xfrm>
            <a:off x="3861217" y="1873250"/>
            <a:ext cx="7519987" cy="4270375"/>
          </a:xfrm>
          <a:prstGeom prst="rect">
            <a:avLst/>
          </a:prstGeom>
        </p:spPr>
        <p:txBody>
          <a:bodyPr/>
          <a:lstStyle>
            <a:lvl1pPr>
              <a:defRPr sz="1800" b="1"/>
            </a:lvl1pPr>
          </a:lstStyle>
          <a:p>
            <a:endParaRPr lang="en-US" dirty="0"/>
          </a:p>
        </p:txBody>
      </p:sp>
    </p:spTree>
    <p:extLst>
      <p:ext uri="{BB962C8B-B14F-4D97-AF65-F5344CB8AC3E}">
        <p14:creationId xmlns:p14="http://schemas.microsoft.com/office/powerpoint/2010/main" val="24162378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with image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3" y="1873250"/>
            <a:ext cx="5384800"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
        <p:nvSpPr>
          <p:cNvPr id="5" name="Picture Placeholder 2">
            <a:extLst>
              <a:ext uri="{FF2B5EF4-FFF2-40B4-BE49-F238E27FC236}">
                <a16:creationId xmlns:a16="http://schemas.microsoft.com/office/drawing/2014/main" id="{2357FB5A-6BB5-4BCE-A459-AA47678C10D9}"/>
              </a:ext>
            </a:extLst>
          </p:cNvPr>
          <p:cNvSpPr>
            <a:spLocks noGrp="1"/>
          </p:cNvSpPr>
          <p:nvPr>
            <p:ph type="pic" sz="quarter" idx="98" hasCustomPrompt="1"/>
          </p:nvPr>
        </p:nvSpPr>
        <p:spPr>
          <a:xfrm>
            <a:off x="6096000" y="1873250"/>
            <a:ext cx="6096000" cy="427037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image</a:t>
            </a:r>
            <a:endParaRPr lang="en-US" dirty="0"/>
          </a:p>
        </p:txBody>
      </p:sp>
    </p:spTree>
    <p:extLst>
      <p:ext uri="{BB962C8B-B14F-4D97-AF65-F5344CB8AC3E}">
        <p14:creationId xmlns:p14="http://schemas.microsoft.com/office/powerpoint/2010/main" val="318282975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18" Type="http://schemas.openxmlformats.org/officeDocument/2006/relationships/slideLayout" Target="../slideLayouts/slideLayout21.xml"/><Relationship Id="rId3" Type="http://schemas.openxmlformats.org/officeDocument/2006/relationships/slideLayout" Target="../slideLayouts/slideLayout6.xml"/><Relationship Id="rId21" Type="http://schemas.openxmlformats.org/officeDocument/2006/relationships/theme" Target="../theme/theme2.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17" Type="http://schemas.openxmlformats.org/officeDocument/2006/relationships/slideLayout" Target="../slideLayouts/slideLayout20.xml"/><Relationship Id="rId2" Type="http://schemas.openxmlformats.org/officeDocument/2006/relationships/slideLayout" Target="../slideLayouts/slideLayout5.xml"/><Relationship Id="rId16" Type="http://schemas.openxmlformats.org/officeDocument/2006/relationships/slideLayout" Target="../slideLayouts/slideLayout19.xml"/><Relationship Id="rId20" Type="http://schemas.openxmlformats.org/officeDocument/2006/relationships/slideLayout" Target="../slideLayouts/slideLayout23.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5" Type="http://schemas.openxmlformats.org/officeDocument/2006/relationships/slideLayout" Target="../slideLayouts/slideLayout18.xml"/><Relationship Id="rId10" Type="http://schemas.openxmlformats.org/officeDocument/2006/relationships/slideLayout" Target="../slideLayouts/slideLayout13.xml"/><Relationship Id="rId19" Type="http://schemas.openxmlformats.org/officeDocument/2006/relationships/slideLayout" Target="../slideLayouts/slideLayout22.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 Id="rId22"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3FAABE4-BBBA-F34D-9FCF-803368DF7F48}"/>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4" name="Date Placeholder 3">
            <a:extLst>
              <a:ext uri="{FF2B5EF4-FFF2-40B4-BE49-F238E27FC236}">
                <a16:creationId xmlns:a16="http://schemas.microsoft.com/office/drawing/2014/main" id="{1BBEE673-7C3F-864F-A4CE-905687918A95}"/>
              </a:ext>
            </a:extLst>
          </p:cNvPr>
          <p:cNvSpPr>
            <a:spLocks noGrp="1"/>
          </p:cNvSpPr>
          <p:nvPr>
            <p:ph type="dt" sz="half" idx="2"/>
          </p:nvPr>
        </p:nvSpPr>
        <p:spPr>
          <a:xfrm>
            <a:off x="2209800" y="6101826"/>
            <a:ext cx="2743200" cy="365125"/>
          </a:xfrm>
          <a:prstGeom prst="rect">
            <a:avLst/>
          </a:prstGeom>
        </p:spPr>
        <p:txBody>
          <a:bodyPr vert="horz" lIns="91440" tIns="45720" rIns="91440" bIns="45720" rtlCol="0" anchor="ctr"/>
          <a:lstStyle>
            <a:lvl1pPr algn="l">
              <a:defRPr sz="1600">
                <a:solidFill>
                  <a:schemeClr val="tx1">
                    <a:tint val="75000"/>
                  </a:schemeClr>
                </a:solidFill>
                <a:latin typeface="Arial" panose="020B0604020202020204" pitchFamily="34" charset="0"/>
                <a:cs typeface="Arial" panose="020B0604020202020204" pitchFamily="34" charset="0"/>
              </a:defRPr>
            </a:lvl1pPr>
          </a:lstStyle>
          <a:p>
            <a:fld id="{C4B77221-0FD8-6A4A-AAC5-326A67BAC751}" type="datetime1">
              <a:rPr lang="en-GB" smtClean="0"/>
              <a:t>27/11/2023</a:t>
            </a:fld>
            <a:endParaRPr lang="en-US"/>
          </a:p>
        </p:txBody>
      </p:sp>
    </p:spTree>
    <p:extLst>
      <p:ext uri="{BB962C8B-B14F-4D97-AF65-F5344CB8AC3E}">
        <p14:creationId xmlns:p14="http://schemas.microsoft.com/office/powerpoint/2010/main" val="3407050618"/>
      </p:ext>
    </p:extLst>
  </p:cSld>
  <p:clrMap bg1="lt1" tx1="dk1" bg2="lt2" tx2="dk2" accent1="accent1" accent2="accent2" accent3="accent3" accent4="accent4" accent5="accent5" accent6="accent6" hlink="hlink" folHlink="folHlink"/>
  <p:sldLayoutIdLst>
    <p:sldLayoutId id="2147483648" r:id="rId1"/>
    <p:sldLayoutId id="2147483764" r:id="rId2"/>
    <p:sldLayoutId id="2147483765" r:id="rId3"/>
  </p:sldLayoutIdLst>
  <p:hf hdr="0" ftr="0"/>
  <p:txStyles>
    <p:titleStyle>
      <a:lvl1pPr algn="l" defTabSz="914400" rtl="0" eaLnBrk="1" latinLnBrk="0" hangingPunct="1">
        <a:lnSpc>
          <a:spcPct val="90000"/>
        </a:lnSpc>
        <a:spcBef>
          <a:spcPct val="0"/>
        </a:spcBef>
        <a:buNone/>
        <a:defRPr sz="3200" b="1"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lumMod val="50000"/>
              <a:lumOff val="50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lumMod val="50000"/>
              <a:lumOff val="50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lumMod val="50000"/>
              <a:lumOff val="50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37767BF-16EB-504C-8C25-BCA328CCBC16}"/>
              </a:ext>
            </a:extLst>
          </p:cNvPr>
          <p:cNvPicPr>
            <a:picLocks noChangeAspect="1"/>
          </p:cNvPicPr>
          <p:nvPr userDrawn="1"/>
        </p:nvPicPr>
        <p:blipFill>
          <a:blip r:embed="rId22">
            <a:extLst>
              <a:ext uri="{28A0092B-C50C-407E-A947-70E740481C1C}">
                <a14:useLocalDpi xmlns:a14="http://schemas.microsoft.com/office/drawing/2010/main" val="0"/>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890825639"/>
      </p:ext>
    </p:extLst>
  </p:cSld>
  <p:clrMap bg1="lt1" tx1="dk1" bg2="lt2" tx2="dk2" accent1="accent1" accent2="accent2" accent3="accent3" accent4="accent4" accent5="accent5" accent6="accent6" hlink="hlink" folHlink="folHlink"/>
  <p:sldLayoutIdLst>
    <p:sldLayoutId id="2147483732" r:id="rId1"/>
    <p:sldLayoutId id="2147483748" r:id="rId2"/>
    <p:sldLayoutId id="2147483743" r:id="rId3"/>
    <p:sldLayoutId id="2147483747" r:id="rId4"/>
    <p:sldLayoutId id="2147483746" r:id="rId5"/>
    <p:sldLayoutId id="2147483754" r:id="rId6"/>
    <p:sldLayoutId id="2147483755" r:id="rId7"/>
    <p:sldLayoutId id="2147483745" r:id="rId8"/>
    <p:sldLayoutId id="2147483749" r:id="rId9"/>
    <p:sldLayoutId id="2147483750" r:id="rId10"/>
    <p:sldLayoutId id="2147483751" r:id="rId11"/>
    <p:sldLayoutId id="2147483752" r:id="rId12"/>
    <p:sldLayoutId id="2147483753" r:id="rId13"/>
    <p:sldLayoutId id="2147483756" r:id="rId14"/>
    <p:sldLayoutId id="2147483757" r:id="rId15"/>
    <p:sldLayoutId id="2147483758" r:id="rId16"/>
    <p:sldLayoutId id="2147483759" r:id="rId17"/>
    <p:sldLayoutId id="2147483763" r:id="rId18"/>
    <p:sldLayoutId id="2147483769" r:id="rId19"/>
    <p:sldLayoutId id="2147483770" r:id="rId20"/>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tags" Target="../tags/tag1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13.xml"/><Relationship Id="rId6" Type="http://schemas.openxmlformats.org/officeDocument/2006/relationships/image" Target="../media/image12.png"/><Relationship Id="rId5" Type="http://schemas.openxmlformats.org/officeDocument/2006/relationships/notesSlide" Target="../notesSlides/notesSlide11.xml"/><Relationship Id="rId4"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tags" Target="../tags/tag14.xml"/><Relationship Id="rId6" Type="http://schemas.openxmlformats.org/officeDocument/2006/relationships/image" Target="../media/image8.jpeg"/><Relationship Id="rId5" Type="http://schemas.openxmlformats.org/officeDocument/2006/relationships/image" Target="../media/image14.emf"/><Relationship Id="rId4" Type="http://schemas.openxmlformats.org/officeDocument/2006/relationships/image" Target="../media/image13.emf"/></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2.xml"/><Relationship Id="rId1" Type="http://schemas.openxmlformats.org/officeDocument/2006/relationships/tags" Target="../tags/tag15.xml"/><Relationship Id="rId4" Type="http://schemas.openxmlformats.org/officeDocument/2006/relationships/image" Target="../media/image8.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xml"/><Relationship Id="rId1" Type="http://schemas.openxmlformats.org/officeDocument/2006/relationships/tags" Target="../tags/tag16.xml"/><Relationship Id="rId5" Type="http://schemas.openxmlformats.org/officeDocument/2006/relationships/image" Target="../media/image16.pn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22.xml"/><Relationship Id="rId1" Type="http://schemas.openxmlformats.org/officeDocument/2006/relationships/tags" Target="../tags/tag17.xml"/><Relationship Id="rId5" Type="http://schemas.openxmlformats.org/officeDocument/2006/relationships/image" Target="../media/image5.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hyperlink" Target="https://www.smartsurvey.co.uk/s/JQVGYH/" TargetMode="External"/><Relationship Id="rId2" Type="http://schemas.openxmlformats.org/officeDocument/2006/relationships/slideLayout" Target="../slideLayouts/slideLayout4.xml"/><Relationship Id="rId1" Type="http://schemas.openxmlformats.org/officeDocument/2006/relationships/tags" Target="../tags/tag18.xml"/><Relationship Id="rId4" Type="http://schemas.openxmlformats.org/officeDocument/2006/relationships/hyperlink" Target="https://customervoice.microsoft.com/Pages/ResponsePage.aspx?id=-zfQkRRH6E-whGjAg7gZPxDKZeu5SNxLuu83ni3CbiZURFM1WDhVWVhKR1hKOVlLVlEzSFZVREs1My4u" TargetMode="Externa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tags" Target="../tags/tag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tags" Target="../tags/tag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tags" Target="../tags/tag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ags" Target="../tags/tag7.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tags" Target="../tags/tag8.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tags" Target="../tags/tag9.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tags" Target="../tags/tag10.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tags" Target="../tags/tag11.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BCBE20FE-6C2F-1C55-2529-E93929F6520A}"/>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71330" y="1240136"/>
            <a:ext cx="7517955" cy="4659396"/>
          </a:xfrm>
          <a:prstGeom prst="rect">
            <a:avLst/>
          </a:prstGeom>
        </p:spPr>
      </p:pic>
      <p:sp>
        <p:nvSpPr>
          <p:cNvPr id="7" name="Title 1">
            <a:extLst>
              <a:ext uri="{FF2B5EF4-FFF2-40B4-BE49-F238E27FC236}">
                <a16:creationId xmlns:a16="http://schemas.microsoft.com/office/drawing/2014/main" id="{6E8107F4-76D1-F8B6-A32B-6C3519386517}"/>
              </a:ext>
            </a:extLst>
          </p:cNvPr>
          <p:cNvSpPr>
            <a:spLocks noGrp="1"/>
          </p:cNvSpPr>
          <p:nvPr>
            <p:ph type="title"/>
          </p:nvPr>
        </p:nvSpPr>
        <p:spPr>
          <a:xfrm>
            <a:off x="2415753" y="5046871"/>
            <a:ext cx="4945085" cy="570993"/>
          </a:xfrm>
          <a:solidFill>
            <a:srgbClr val="009F53"/>
          </a:solidFill>
        </p:spPr>
        <p:txBody>
          <a:bodyPr lIns="91440" tIns="45720" rIns="91440" bIns="45720" anchor="t"/>
          <a:lstStyle/>
          <a:p>
            <a:r>
              <a:rPr lang="en-US" dirty="0">
                <a:latin typeface="Arial"/>
                <a:cs typeface="Arial"/>
              </a:rPr>
              <a:t>KS2 – Calling for help</a:t>
            </a:r>
          </a:p>
        </p:txBody>
      </p:sp>
      <p:graphicFrame>
        <p:nvGraphicFramePr>
          <p:cNvPr id="3" name="Table 2">
            <a:extLst>
              <a:ext uri="{FF2B5EF4-FFF2-40B4-BE49-F238E27FC236}">
                <a16:creationId xmlns:a16="http://schemas.microsoft.com/office/drawing/2014/main" id="{80EE0898-1763-CA22-F1A4-F9A10238D27B}"/>
              </a:ext>
            </a:extLst>
          </p:cNvPr>
          <p:cNvGraphicFramePr>
            <a:graphicFrameLocks noGrp="1"/>
          </p:cNvGraphicFramePr>
          <p:nvPr>
            <p:extLst>
              <p:ext uri="{D42A27DB-BD31-4B8C-83A1-F6EECF244321}">
                <p14:modId xmlns:p14="http://schemas.microsoft.com/office/powerpoint/2010/main" val="3172458873"/>
              </p:ext>
            </p:extLst>
          </p:nvPr>
        </p:nvGraphicFramePr>
        <p:xfrm>
          <a:off x="86660" y="6698134"/>
          <a:ext cx="1625600" cy="204470"/>
        </p:xfrm>
        <a:graphic>
          <a:graphicData uri="http://schemas.openxmlformats.org/drawingml/2006/table">
            <a:tbl>
              <a:tblPr/>
              <a:tblGrid>
                <a:gridCol w="1625600">
                  <a:extLst>
                    <a:ext uri="{9D8B030D-6E8A-4147-A177-3AD203B41FA5}">
                      <a16:colId xmlns:a16="http://schemas.microsoft.com/office/drawing/2014/main" val="18941620"/>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KS2-POW-V1.0-6</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02004110"/>
                  </a:ext>
                </a:extLst>
              </a:tr>
            </a:tbl>
          </a:graphicData>
        </a:graphic>
      </p:graphicFrame>
      <p:pic>
        <p:nvPicPr>
          <p:cNvPr id="1026" name="Picture 2">
            <a:extLst>
              <a:ext uri="{FF2B5EF4-FFF2-40B4-BE49-F238E27FC236}">
                <a16:creationId xmlns:a16="http://schemas.microsoft.com/office/drawing/2014/main" id="{1D59E866-6FD1-5E6E-3D89-51C24D595D7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939" y="5617864"/>
            <a:ext cx="989012" cy="965200"/>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27" name="Picture 3">
            <a:extLst>
              <a:ext uri="{FF2B5EF4-FFF2-40B4-BE49-F238E27FC236}">
                <a16:creationId xmlns:a16="http://schemas.microsoft.com/office/drawing/2014/main" id="{7F2AC4B7-7AA3-E565-16AF-15EDA0C7A71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4414" y="5617864"/>
            <a:ext cx="989012" cy="96678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4" name="TextBox 3">
            <a:extLst>
              <a:ext uri="{FF2B5EF4-FFF2-40B4-BE49-F238E27FC236}">
                <a16:creationId xmlns:a16="http://schemas.microsoft.com/office/drawing/2014/main" id="{AFAAD5BB-E28C-60AA-B11F-EEACD37CA30F}"/>
              </a:ext>
            </a:extLst>
          </p:cNvPr>
          <p:cNvSpPr txBox="1"/>
          <p:nvPr/>
        </p:nvSpPr>
        <p:spPr>
          <a:xfrm>
            <a:off x="10461522" y="6656347"/>
            <a:ext cx="1818968"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endParaRPr lang="en-GB" sz="1100" dirty="0">
              <a:effectLst/>
              <a:latin typeface="Arial" panose="020B0604020202020204" pitchFamily="34" charset="0"/>
              <a:ea typeface="Times New Roman" panose="02020603050405020304" pitchFamily="18" charset="0"/>
              <a:cs typeface="Arial" panose="020B0604020202020204" pitchFamily="34" charset="0"/>
            </a:endParaRPr>
          </a:p>
        </p:txBody>
      </p:sp>
    </p:spTree>
    <p:custDataLst>
      <p:tags r:id="rId1"/>
    </p:custDataLst>
    <p:extLst>
      <p:ext uri="{BB962C8B-B14F-4D97-AF65-F5344CB8AC3E}">
        <p14:creationId xmlns:p14="http://schemas.microsoft.com/office/powerpoint/2010/main" val="9078913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096574C-7C3B-FDF1-7DF5-4B5A5E152DED}"/>
              </a:ext>
            </a:extLst>
          </p:cNvPr>
          <p:cNvSpPr/>
          <p:nvPr/>
        </p:nvSpPr>
        <p:spPr>
          <a:xfrm>
            <a:off x="0" y="1817649"/>
            <a:ext cx="1527717" cy="16113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EF53AF49-5792-0808-0404-C10D71F8FDE9}"/>
              </a:ext>
            </a:extLst>
          </p:cNvPr>
          <p:cNvSpPr txBox="1">
            <a:spLocks noChangeAspect="1"/>
          </p:cNvSpPr>
          <p:nvPr/>
        </p:nvSpPr>
        <p:spPr>
          <a:xfrm>
            <a:off x="429827" y="1606390"/>
            <a:ext cx="6096167" cy="2178309"/>
          </a:xfrm>
          <a:prstGeom prst="rect">
            <a:avLst/>
          </a:prstGeom>
          <a:solidFill>
            <a:schemeClr val="bg1"/>
          </a:solidFill>
          <a:ln w="38100">
            <a:solidFill>
              <a:srgbClr val="009F53"/>
            </a:solidFill>
            <a:extLst>
              <a:ext uri="{C807C97D-BFC1-408E-A445-0C87EB9F89A2}">
                <ask:lineSketchStyleProps xmlns:ask="http://schemas.microsoft.com/office/drawing/2018/sketchyshapes" sd="252204444">
                  <a:custGeom>
                    <a:avLst/>
                    <a:gdLst>
                      <a:gd name="connsiteX0" fmla="*/ 0 w 6096167"/>
                      <a:gd name="connsiteY0" fmla="*/ 0 h 2178309"/>
                      <a:gd name="connsiteX1" fmla="*/ 677352 w 6096167"/>
                      <a:gd name="connsiteY1" fmla="*/ 0 h 2178309"/>
                      <a:gd name="connsiteX2" fmla="*/ 1415665 w 6096167"/>
                      <a:gd name="connsiteY2" fmla="*/ 0 h 2178309"/>
                      <a:gd name="connsiteX3" fmla="*/ 1971094 w 6096167"/>
                      <a:gd name="connsiteY3" fmla="*/ 0 h 2178309"/>
                      <a:gd name="connsiteX4" fmla="*/ 2526523 w 6096167"/>
                      <a:gd name="connsiteY4" fmla="*/ 0 h 2178309"/>
                      <a:gd name="connsiteX5" fmla="*/ 3020989 w 6096167"/>
                      <a:gd name="connsiteY5" fmla="*/ 0 h 2178309"/>
                      <a:gd name="connsiteX6" fmla="*/ 3698341 w 6096167"/>
                      <a:gd name="connsiteY6" fmla="*/ 0 h 2178309"/>
                      <a:gd name="connsiteX7" fmla="*/ 4375693 w 6096167"/>
                      <a:gd name="connsiteY7" fmla="*/ 0 h 2178309"/>
                      <a:gd name="connsiteX8" fmla="*/ 5053045 w 6096167"/>
                      <a:gd name="connsiteY8" fmla="*/ 0 h 2178309"/>
                      <a:gd name="connsiteX9" fmla="*/ 6096167 w 6096167"/>
                      <a:gd name="connsiteY9" fmla="*/ 0 h 2178309"/>
                      <a:gd name="connsiteX10" fmla="*/ 6096167 w 6096167"/>
                      <a:gd name="connsiteY10" fmla="*/ 588143 h 2178309"/>
                      <a:gd name="connsiteX11" fmla="*/ 6096167 w 6096167"/>
                      <a:gd name="connsiteY11" fmla="*/ 1067371 h 2178309"/>
                      <a:gd name="connsiteX12" fmla="*/ 6096167 w 6096167"/>
                      <a:gd name="connsiteY12" fmla="*/ 1633732 h 2178309"/>
                      <a:gd name="connsiteX13" fmla="*/ 6096167 w 6096167"/>
                      <a:gd name="connsiteY13" fmla="*/ 2178309 h 2178309"/>
                      <a:gd name="connsiteX14" fmla="*/ 5418815 w 6096167"/>
                      <a:gd name="connsiteY14" fmla="*/ 2178309 h 2178309"/>
                      <a:gd name="connsiteX15" fmla="*/ 4924348 w 6096167"/>
                      <a:gd name="connsiteY15" fmla="*/ 2178309 h 2178309"/>
                      <a:gd name="connsiteX16" fmla="*/ 4307958 w 6096167"/>
                      <a:gd name="connsiteY16" fmla="*/ 2178309 h 2178309"/>
                      <a:gd name="connsiteX17" fmla="*/ 3569644 w 6096167"/>
                      <a:gd name="connsiteY17" fmla="*/ 2178309 h 2178309"/>
                      <a:gd name="connsiteX18" fmla="*/ 2953254 w 6096167"/>
                      <a:gd name="connsiteY18" fmla="*/ 2178309 h 2178309"/>
                      <a:gd name="connsiteX19" fmla="*/ 2275902 w 6096167"/>
                      <a:gd name="connsiteY19" fmla="*/ 2178309 h 2178309"/>
                      <a:gd name="connsiteX20" fmla="*/ 1476627 w 6096167"/>
                      <a:gd name="connsiteY20" fmla="*/ 2178309 h 2178309"/>
                      <a:gd name="connsiteX21" fmla="*/ 738314 w 6096167"/>
                      <a:gd name="connsiteY21" fmla="*/ 2178309 h 2178309"/>
                      <a:gd name="connsiteX22" fmla="*/ 0 w 6096167"/>
                      <a:gd name="connsiteY22" fmla="*/ 2178309 h 2178309"/>
                      <a:gd name="connsiteX23" fmla="*/ 0 w 6096167"/>
                      <a:gd name="connsiteY23" fmla="*/ 1611949 h 2178309"/>
                      <a:gd name="connsiteX24" fmla="*/ 0 w 6096167"/>
                      <a:gd name="connsiteY24" fmla="*/ 1089155 h 2178309"/>
                      <a:gd name="connsiteX25" fmla="*/ 0 w 6096167"/>
                      <a:gd name="connsiteY25" fmla="*/ 522794 h 2178309"/>
                      <a:gd name="connsiteX26" fmla="*/ 0 w 6096167"/>
                      <a:gd name="connsiteY26" fmla="*/ 0 h 2178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96167" h="2178309" fill="none" extrusionOk="0">
                        <a:moveTo>
                          <a:pt x="0" y="0"/>
                        </a:moveTo>
                        <a:cubicBezTo>
                          <a:pt x="153998" y="-31497"/>
                          <a:pt x="366497" y="16265"/>
                          <a:pt x="677352" y="0"/>
                        </a:cubicBezTo>
                        <a:cubicBezTo>
                          <a:pt x="988207" y="-16265"/>
                          <a:pt x="1184503" y="19610"/>
                          <a:pt x="1415665" y="0"/>
                        </a:cubicBezTo>
                        <a:cubicBezTo>
                          <a:pt x="1646827" y="-19610"/>
                          <a:pt x="1703776" y="-14471"/>
                          <a:pt x="1971094" y="0"/>
                        </a:cubicBezTo>
                        <a:cubicBezTo>
                          <a:pt x="2238412" y="14471"/>
                          <a:pt x="2272900" y="6897"/>
                          <a:pt x="2526523" y="0"/>
                        </a:cubicBezTo>
                        <a:cubicBezTo>
                          <a:pt x="2780146" y="-6897"/>
                          <a:pt x="2791039" y="21975"/>
                          <a:pt x="3020989" y="0"/>
                        </a:cubicBezTo>
                        <a:cubicBezTo>
                          <a:pt x="3250939" y="-21975"/>
                          <a:pt x="3491241" y="18257"/>
                          <a:pt x="3698341" y="0"/>
                        </a:cubicBezTo>
                        <a:cubicBezTo>
                          <a:pt x="3905441" y="-18257"/>
                          <a:pt x="4166780" y="-13745"/>
                          <a:pt x="4375693" y="0"/>
                        </a:cubicBezTo>
                        <a:cubicBezTo>
                          <a:pt x="4584606" y="13745"/>
                          <a:pt x="4752814" y="-13141"/>
                          <a:pt x="5053045" y="0"/>
                        </a:cubicBezTo>
                        <a:cubicBezTo>
                          <a:pt x="5353276" y="13141"/>
                          <a:pt x="5846080" y="14287"/>
                          <a:pt x="6096167" y="0"/>
                        </a:cubicBezTo>
                        <a:cubicBezTo>
                          <a:pt x="6119944" y="231581"/>
                          <a:pt x="6091231" y="331334"/>
                          <a:pt x="6096167" y="588143"/>
                        </a:cubicBezTo>
                        <a:cubicBezTo>
                          <a:pt x="6101103" y="844952"/>
                          <a:pt x="6117043" y="844927"/>
                          <a:pt x="6096167" y="1067371"/>
                        </a:cubicBezTo>
                        <a:cubicBezTo>
                          <a:pt x="6075291" y="1289815"/>
                          <a:pt x="6085444" y="1494155"/>
                          <a:pt x="6096167" y="1633732"/>
                        </a:cubicBezTo>
                        <a:cubicBezTo>
                          <a:pt x="6106890" y="1773309"/>
                          <a:pt x="6116159" y="1963083"/>
                          <a:pt x="6096167" y="2178309"/>
                        </a:cubicBezTo>
                        <a:cubicBezTo>
                          <a:pt x="5895015" y="2211272"/>
                          <a:pt x="5658633" y="2208644"/>
                          <a:pt x="5418815" y="2178309"/>
                        </a:cubicBezTo>
                        <a:cubicBezTo>
                          <a:pt x="5178997" y="2147974"/>
                          <a:pt x="5131037" y="2192772"/>
                          <a:pt x="4924348" y="2178309"/>
                        </a:cubicBezTo>
                        <a:cubicBezTo>
                          <a:pt x="4717659" y="2163846"/>
                          <a:pt x="4444354" y="2176309"/>
                          <a:pt x="4307958" y="2178309"/>
                        </a:cubicBezTo>
                        <a:cubicBezTo>
                          <a:pt x="4171562" y="2180310"/>
                          <a:pt x="3803592" y="2183239"/>
                          <a:pt x="3569644" y="2178309"/>
                        </a:cubicBezTo>
                        <a:cubicBezTo>
                          <a:pt x="3335696" y="2173379"/>
                          <a:pt x="3178296" y="2204372"/>
                          <a:pt x="2953254" y="2178309"/>
                        </a:cubicBezTo>
                        <a:cubicBezTo>
                          <a:pt x="2728212" y="2152247"/>
                          <a:pt x="2539110" y="2176060"/>
                          <a:pt x="2275902" y="2178309"/>
                        </a:cubicBezTo>
                        <a:cubicBezTo>
                          <a:pt x="2012694" y="2180558"/>
                          <a:pt x="1671866" y="2189526"/>
                          <a:pt x="1476627" y="2178309"/>
                        </a:cubicBezTo>
                        <a:cubicBezTo>
                          <a:pt x="1281388" y="2167092"/>
                          <a:pt x="949523" y="2161143"/>
                          <a:pt x="738314" y="2178309"/>
                        </a:cubicBezTo>
                        <a:cubicBezTo>
                          <a:pt x="527105" y="2195475"/>
                          <a:pt x="321618" y="2194366"/>
                          <a:pt x="0" y="2178309"/>
                        </a:cubicBezTo>
                        <a:cubicBezTo>
                          <a:pt x="-10117" y="1913559"/>
                          <a:pt x="20800" y="1866945"/>
                          <a:pt x="0" y="1611949"/>
                        </a:cubicBezTo>
                        <a:cubicBezTo>
                          <a:pt x="-20800" y="1356953"/>
                          <a:pt x="15054" y="1341925"/>
                          <a:pt x="0" y="1089155"/>
                        </a:cubicBezTo>
                        <a:cubicBezTo>
                          <a:pt x="-15054" y="836385"/>
                          <a:pt x="4121" y="781762"/>
                          <a:pt x="0" y="522794"/>
                        </a:cubicBezTo>
                        <a:cubicBezTo>
                          <a:pt x="-4121" y="263826"/>
                          <a:pt x="-23739" y="235533"/>
                          <a:pt x="0" y="0"/>
                        </a:cubicBezTo>
                        <a:close/>
                      </a:path>
                      <a:path w="6096167" h="2178309" stroke="0" extrusionOk="0">
                        <a:moveTo>
                          <a:pt x="0" y="0"/>
                        </a:moveTo>
                        <a:cubicBezTo>
                          <a:pt x="157232" y="1716"/>
                          <a:pt x="311160" y="28932"/>
                          <a:pt x="616390" y="0"/>
                        </a:cubicBezTo>
                        <a:cubicBezTo>
                          <a:pt x="921620" y="-28932"/>
                          <a:pt x="958447" y="15167"/>
                          <a:pt x="1232780" y="0"/>
                        </a:cubicBezTo>
                        <a:cubicBezTo>
                          <a:pt x="1507113" y="-15167"/>
                          <a:pt x="1801167" y="8170"/>
                          <a:pt x="1971094" y="0"/>
                        </a:cubicBezTo>
                        <a:cubicBezTo>
                          <a:pt x="2141021" y="-8170"/>
                          <a:pt x="2434612" y="31582"/>
                          <a:pt x="2648446" y="0"/>
                        </a:cubicBezTo>
                        <a:cubicBezTo>
                          <a:pt x="2862280" y="-31582"/>
                          <a:pt x="3249158" y="-21697"/>
                          <a:pt x="3447721" y="0"/>
                        </a:cubicBezTo>
                        <a:cubicBezTo>
                          <a:pt x="3646284" y="21697"/>
                          <a:pt x="3812593" y="-23250"/>
                          <a:pt x="4064111" y="0"/>
                        </a:cubicBezTo>
                        <a:cubicBezTo>
                          <a:pt x="4315629" y="23250"/>
                          <a:pt x="4540602" y="-13822"/>
                          <a:pt x="4802425" y="0"/>
                        </a:cubicBezTo>
                        <a:cubicBezTo>
                          <a:pt x="5064248" y="13822"/>
                          <a:pt x="5576700" y="30130"/>
                          <a:pt x="6096167" y="0"/>
                        </a:cubicBezTo>
                        <a:cubicBezTo>
                          <a:pt x="6088055" y="271297"/>
                          <a:pt x="6118905" y="376073"/>
                          <a:pt x="6096167" y="588143"/>
                        </a:cubicBezTo>
                        <a:cubicBezTo>
                          <a:pt x="6073429" y="800213"/>
                          <a:pt x="6078745" y="890817"/>
                          <a:pt x="6096167" y="1067371"/>
                        </a:cubicBezTo>
                        <a:cubicBezTo>
                          <a:pt x="6113589" y="1243925"/>
                          <a:pt x="6080890" y="1390771"/>
                          <a:pt x="6096167" y="1590166"/>
                        </a:cubicBezTo>
                        <a:cubicBezTo>
                          <a:pt x="6111444" y="1789562"/>
                          <a:pt x="6098783" y="1913795"/>
                          <a:pt x="6096167" y="2178309"/>
                        </a:cubicBezTo>
                        <a:cubicBezTo>
                          <a:pt x="5916928" y="2162167"/>
                          <a:pt x="5718293" y="2170559"/>
                          <a:pt x="5540738" y="2178309"/>
                        </a:cubicBezTo>
                        <a:cubicBezTo>
                          <a:pt x="5363183" y="2186059"/>
                          <a:pt x="5125363" y="2184765"/>
                          <a:pt x="4985310" y="2178309"/>
                        </a:cubicBezTo>
                        <a:cubicBezTo>
                          <a:pt x="4845257" y="2171853"/>
                          <a:pt x="4717349" y="2192393"/>
                          <a:pt x="4490843" y="2178309"/>
                        </a:cubicBezTo>
                        <a:cubicBezTo>
                          <a:pt x="4264337" y="2164225"/>
                          <a:pt x="3860450" y="2206064"/>
                          <a:pt x="3691568" y="2178309"/>
                        </a:cubicBezTo>
                        <a:cubicBezTo>
                          <a:pt x="3522687" y="2150554"/>
                          <a:pt x="3210236" y="2146927"/>
                          <a:pt x="3014216" y="2178309"/>
                        </a:cubicBezTo>
                        <a:cubicBezTo>
                          <a:pt x="2818196" y="2209691"/>
                          <a:pt x="2661743" y="2182980"/>
                          <a:pt x="2458787" y="2178309"/>
                        </a:cubicBezTo>
                        <a:cubicBezTo>
                          <a:pt x="2255831" y="2173638"/>
                          <a:pt x="1996582" y="2210354"/>
                          <a:pt x="1781435" y="2178309"/>
                        </a:cubicBezTo>
                        <a:cubicBezTo>
                          <a:pt x="1566288" y="2146264"/>
                          <a:pt x="1337753" y="2180151"/>
                          <a:pt x="1104084" y="2178309"/>
                        </a:cubicBezTo>
                        <a:cubicBezTo>
                          <a:pt x="870415" y="2176467"/>
                          <a:pt x="398247" y="2231081"/>
                          <a:pt x="0" y="2178309"/>
                        </a:cubicBezTo>
                        <a:cubicBezTo>
                          <a:pt x="-25536" y="1995967"/>
                          <a:pt x="1838" y="1764258"/>
                          <a:pt x="0" y="1590166"/>
                        </a:cubicBezTo>
                        <a:cubicBezTo>
                          <a:pt x="-1838" y="1416074"/>
                          <a:pt x="-22880" y="1306896"/>
                          <a:pt x="0" y="1110938"/>
                        </a:cubicBezTo>
                        <a:cubicBezTo>
                          <a:pt x="22880" y="914980"/>
                          <a:pt x="-8211" y="811662"/>
                          <a:pt x="0" y="544577"/>
                        </a:cubicBezTo>
                        <a:cubicBezTo>
                          <a:pt x="8211" y="277492"/>
                          <a:pt x="3958" y="174608"/>
                          <a:pt x="0" y="0"/>
                        </a:cubicBezTo>
                        <a:close/>
                      </a:path>
                    </a:pathLst>
                  </a:custGeom>
                  <ask:type>
                    <ask:lineSketchNone/>
                  </ask:type>
                </ask:lineSketchStyleProps>
              </a:ext>
            </a:extLst>
          </a:ln>
        </p:spPr>
        <p:txBody>
          <a:bodyPr wrap="square" lIns="74441" tIns="37221" rIns="74441" bIns="37221" rtlCol="0" anchor="t">
            <a:spAutoFit/>
          </a:bodyPr>
          <a:lstStyle/>
          <a:p>
            <a:pPr>
              <a:spcAft>
                <a:spcPts val="488"/>
              </a:spcAft>
              <a:buClr>
                <a:schemeClr val="tx2"/>
              </a:buClr>
              <a:buSzPct val="100000"/>
            </a:pPr>
            <a:r>
              <a:rPr lang="en-GB" altLang="en-US" sz="2400" b="1" dirty="0"/>
              <a:t>What the call handler may ask:</a:t>
            </a:r>
          </a:p>
          <a:p>
            <a:pPr marL="342900" indent="-342900">
              <a:spcAft>
                <a:spcPts val="488"/>
              </a:spcAft>
              <a:buClr>
                <a:srgbClr val="009F53"/>
              </a:buClr>
              <a:buSzPct val="100000"/>
              <a:buFont typeface="Segoe UI Symbol" panose="020B0502040204020203" pitchFamily="34" charset="0"/>
              <a:buChar char="➤"/>
            </a:pPr>
            <a:r>
              <a:rPr lang="en-GB" sz="2400" dirty="0"/>
              <a:t>Is the patient breathing? </a:t>
            </a:r>
          </a:p>
          <a:p>
            <a:pPr marL="342900" indent="-342900">
              <a:spcAft>
                <a:spcPts val="488"/>
              </a:spcAft>
              <a:buClr>
                <a:srgbClr val="009F53"/>
              </a:buClr>
              <a:buSzPct val="100000"/>
              <a:buFont typeface="Segoe UI Symbol" panose="020B0502040204020203" pitchFamily="34" charset="0"/>
              <a:buChar char="➤"/>
            </a:pPr>
            <a:r>
              <a:rPr lang="en-GB" sz="2400" dirty="0"/>
              <a:t>Is the patient conscious?</a:t>
            </a:r>
          </a:p>
          <a:p>
            <a:pPr marL="342900" indent="-342900">
              <a:spcAft>
                <a:spcPts val="488"/>
              </a:spcAft>
              <a:buClr>
                <a:srgbClr val="009F53"/>
              </a:buClr>
              <a:buSzPct val="100000"/>
              <a:buFont typeface="Segoe UI Symbol" panose="020B0502040204020203" pitchFamily="34" charset="0"/>
              <a:buChar char="➤"/>
            </a:pPr>
            <a:r>
              <a:rPr lang="en-GB" sz="2400" dirty="0"/>
              <a:t>Tell me exactly what has happened</a:t>
            </a:r>
          </a:p>
          <a:p>
            <a:pPr marL="342900" indent="-342900">
              <a:spcAft>
                <a:spcPts val="488"/>
              </a:spcAft>
              <a:buClr>
                <a:srgbClr val="009F53"/>
              </a:buClr>
              <a:buSzPct val="100000"/>
              <a:buFont typeface="Segoe UI Symbol" panose="020B0502040204020203" pitchFamily="34" charset="0"/>
              <a:buChar char="➤"/>
            </a:pPr>
            <a:r>
              <a:rPr lang="en-GB" sz="2400" dirty="0"/>
              <a:t>What is the address of the emergency.</a:t>
            </a:r>
          </a:p>
        </p:txBody>
      </p:sp>
      <p:pic>
        <p:nvPicPr>
          <p:cNvPr id="5" name="Picture 4">
            <a:extLst>
              <a:ext uri="{FF2B5EF4-FFF2-40B4-BE49-F238E27FC236}">
                <a16:creationId xmlns:a16="http://schemas.microsoft.com/office/drawing/2014/main" id="{0767F59B-C50B-209A-A4BE-1B311FC2E80F}"/>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val="0"/>
              </a:ext>
            </a:extLst>
          </a:blip>
          <a:srcRect l="27296" t="12780" r="28046" b="-1159"/>
          <a:stretch/>
        </p:blipFill>
        <p:spPr>
          <a:xfrm>
            <a:off x="9539740" y="2038865"/>
            <a:ext cx="2397671" cy="4744995"/>
          </a:xfrm>
          <a:prstGeom prst="rect">
            <a:avLst/>
          </a:prstGeom>
        </p:spPr>
      </p:pic>
      <p:sp>
        <p:nvSpPr>
          <p:cNvPr id="9" name="TextBox 8">
            <a:extLst>
              <a:ext uri="{FF2B5EF4-FFF2-40B4-BE49-F238E27FC236}">
                <a16:creationId xmlns:a16="http://schemas.microsoft.com/office/drawing/2014/main" id="{091C0EC9-2196-7DC1-A6A4-85CD865F2C65}"/>
              </a:ext>
            </a:extLst>
          </p:cNvPr>
          <p:cNvSpPr txBox="1">
            <a:spLocks noChangeAspect="1"/>
          </p:cNvSpPr>
          <p:nvPr/>
        </p:nvSpPr>
        <p:spPr>
          <a:xfrm>
            <a:off x="4790527" y="4551116"/>
            <a:ext cx="4434415" cy="1862838"/>
          </a:xfrm>
          <a:custGeom>
            <a:avLst/>
            <a:gdLst>
              <a:gd name="connsiteX0" fmla="*/ 0 w 4434415"/>
              <a:gd name="connsiteY0" fmla="*/ 0 h 1862838"/>
              <a:gd name="connsiteX1" fmla="*/ 500455 w 4434415"/>
              <a:gd name="connsiteY1" fmla="*/ 0 h 1862838"/>
              <a:gd name="connsiteX2" fmla="*/ 1089599 w 4434415"/>
              <a:gd name="connsiteY2" fmla="*/ 0 h 1862838"/>
              <a:gd name="connsiteX3" fmla="*/ 1767431 w 4434415"/>
              <a:gd name="connsiteY3" fmla="*/ 0 h 1862838"/>
              <a:gd name="connsiteX4" fmla="*/ 2489607 w 4434415"/>
              <a:gd name="connsiteY4" fmla="*/ 0 h 1862838"/>
              <a:gd name="connsiteX5" fmla="*/ 3167439 w 4434415"/>
              <a:gd name="connsiteY5" fmla="*/ 0 h 1862838"/>
              <a:gd name="connsiteX6" fmla="*/ 3667895 w 4434415"/>
              <a:gd name="connsiteY6" fmla="*/ 0 h 1862838"/>
              <a:gd name="connsiteX7" fmla="*/ 4434415 w 4434415"/>
              <a:gd name="connsiteY7" fmla="*/ 0 h 1862838"/>
              <a:gd name="connsiteX8" fmla="*/ 4434415 w 4434415"/>
              <a:gd name="connsiteY8" fmla="*/ 639574 h 1862838"/>
              <a:gd name="connsiteX9" fmla="*/ 4434415 w 4434415"/>
              <a:gd name="connsiteY9" fmla="*/ 1204635 h 1862838"/>
              <a:gd name="connsiteX10" fmla="*/ 4434415 w 4434415"/>
              <a:gd name="connsiteY10" fmla="*/ 1862838 h 1862838"/>
              <a:gd name="connsiteX11" fmla="*/ 3845271 w 4434415"/>
              <a:gd name="connsiteY11" fmla="*/ 1862838 h 1862838"/>
              <a:gd name="connsiteX12" fmla="*/ 3123095 w 4434415"/>
              <a:gd name="connsiteY12" fmla="*/ 1862838 h 1862838"/>
              <a:gd name="connsiteX13" fmla="*/ 2578296 w 4434415"/>
              <a:gd name="connsiteY13" fmla="*/ 1862838 h 1862838"/>
              <a:gd name="connsiteX14" fmla="*/ 1989152 w 4434415"/>
              <a:gd name="connsiteY14" fmla="*/ 1862838 h 1862838"/>
              <a:gd name="connsiteX15" fmla="*/ 1400008 w 4434415"/>
              <a:gd name="connsiteY15" fmla="*/ 1862838 h 1862838"/>
              <a:gd name="connsiteX16" fmla="*/ 855209 w 4434415"/>
              <a:gd name="connsiteY16" fmla="*/ 1862838 h 1862838"/>
              <a:gd name="connsiteX17" fmla="*/ 0 w 4434415"/>
              <a:gd name="connsiteY17" fmla="*/ 1862838 h 1862838"/>
              <a:gd name="connsiteX18" fmla="*/ 0 w 4434415"/>
              <a:gd name="connsiteY18" fmla="*/ 1260520 h 1862838"/>
              <a:gd name="connsiteX19" fmla="*/ 0 w 4434415"/>
              <a:gd name="connsiteY19" fmla="*/ 676831 h 1862838"/>
              <a:gd name="connsiteX20" fmla="*/ 0 w 4434415"/>
              <a:gd name="connsiteY20" fmla="*/ 0 h 1862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434415" h="1862838" fill="none" extrusionOk="0">
                <a:moveTo>
                  <a:pt x="0" y="0"/>
                </a:moveTo>
                <a:cubicBezTo>
                  <a:pt x="231283" y="17091"/>
                  <a:pt x="318895" y="-11850"/>
                  <a:pt x="500455" y="0"/>
                </a:cubicBezTo>
                <a:cubicBezTo>
                  <a:pt x="682016" y="11850"/>
                  <a:pt x="801060" y="-15939"/>
                  <a:pt x="1089599" y="0"/>
                </a:cubicBezTo>
                <a:cubicBezTo>
                  <a:pt x="1378138" y="15939"/>
                  <a:pt x="1555172" y="29794"/>
                  <a:pt x="1767431" y="0"/>
                </a:cubicBezTo>
                <a:cubicBezTo>
                  <a:pt x="1979690" y="-29794"/>
                  <a:pt x="2337683" y="-24230"/>
                  <a:pt x="2489607" y="0"/>
                </a:cubicBezTo>
                <a:cubicBezTo>
                  <a:pt x="2641531" y="24230"/>
                  <a:pt x="2938080" y="-27429"/>
                  <a:pt x="3167439" y="0"/>
                </a:cubicBezTo>
                <a:cubicBezTo>
                  <a:pt x="3396798" y="27429"/>
                  <a:pt x="3544092" y="-19576"/>
                  <a:pt x="3667895" y="0"/>
                </a:cubicBezTo>
                <a:cubicBezTo>
                  <a:pt x="3791698" y="19576"/>
                  <a:pt x="4070733" y="-14180"/>
                  <a:pt x="4434415" y="0"/>
                </a:cubicBezTo>
                <a:cubicBezTo>
                  <a:pt x="4431464" y="241493"/>
                  <a:pt x="4442735" y="341310"/>
                  <a:pt x="4434415" y="639574"/>
                </a:cubicBezTo>
                <a:cubicBezTo>
                  <a:pt x="4426095" y="937838"/>
                  <a:pt x="4443465" y="1003736"/>
                  <a:pt x="4434415" y="1204635"/>
                </a:cubicBezTo>
                <a:cubicBezTo>
                  <a:pt x="4425365" y="1405534"/>
                  <a:pt x="4463624" y="1548325"/>
                  <a:pt x="4434415" y="1862838"/>
                </a:cubicBezTo>
                <a:cubicBezTo>
                  <a:pt x="4174474" y="1886939"/>
                  <a:pt x="4097794" y="1891662"/>
                  <a:pt x="3845271" y="1862838"/>
                </a:cubicBezTo>
                <a:cubicBezTo>
                  <a:pt x="3592748" y="1834014"/>
                  <a:pt x="3389827" y="1889934"/>
                  <a:pt x="3123095" y="1862838"/>
                </a:cubicBezTo>
                <a:cubicBezTo>
                  <a:pt x="2856363" y="1835742"/>
                  <a:pt x="2706646" y="1844667"/>
                  <a:pt x="2578296" y="1862838"/>
                </a:cubicBezTo>
                <a:cubicBezTo>
                  <a:pt x="2449946" y="1881009"/>
                  <a:pt x="2118642" y="1843522"/>
                  <a:pt x="1989152" y="1862838"/>
                </a:cubicBezTo>
                <a:cubicBezTo>
                  <a:pt x="1859662" y="1882154"/>
                  <a:pt x="1534826" y="1858413"/>
                  <a:pt x="1400008" y="1862838"/>
                </a:cubicBezTo>
                <a:cubicBezTo>
                  <a:pt x="1265190" y="1867263"/>
                  <a:pt x="988466" y="1867077"/>
                  <a:pt x="855209" y="1862838"/>
                </a:cubicBezTo>
                <a:cubicBezTo>
                  <a:pt x="721952" y="1858599"/>
                  <a:pt x="199926" y="1857127"/>
                  <a:pt x="0" y="1862838"/>
                </a:cubicBezTo>
                <a:cubicBezTo>
                  <a:pt x="-18569" y="1618935"/>
                  <a:pt x="-11137" y="1508922"/>
                  <a:pt x="0" y="1260520"/>
                </a:cubicBezTo>
                <a:cubicBezTo>
                  <a:pt x="11137" y="1012118"/>
                  <a:pt x="-13450" y="889265"/>
                  <a:pt x="0" y="676831"/>
                </a:cubicBezTo>
                <a:cubicBezTo>
                  <a:pt x="13450" y="464397"/>
                  <a:pt x="29385" y="220869"/>
                  <a:pt x="0" y="0"/>
                </a:cubicBezTo>
                <a:close/>
              </a:path>
              <a:path w="4434415" h="1862838" stroke="0" extrusionOk="0">
                <a:moveTo>
                  <a:pt x="0" y="0"/>
                </a:moveTo>
                <a:cubicBezTo>
                  <a:pt x="146597" y="6609"/>
                  <a:pt x="424616" y="-16575"/>
                  <a:pt x="544800" y="0"/>
                </a:cubicBezTo>
                <a:cubicBezTo>
                  <a:pt x="664984" y="16575"/>
                  <a:pt x="971088" y="-21744"/>
                  <a:pt x="1133943" y="0"/>
                </a:cubicBezTo>
                <a:cubicBezTo>
                  <a:pt x="1296798" y="21744"/>
                  <a:pt x="1497470" y="-11658"/>
                  <a:pt x="1678743" y="0"/>
                </a:cubicBezTo>
                <a:cubicBezTo>
                  <a:pt x="1860016" y="11658"/>
                  <a:pt x="2079486" y="22981"/>
                  <a:pt x="2400919" y="0"/>
                </a:cubicBezTo>
                <a:cubicBezTo>
                  <a:pt x="2722352" y="-22981"/>
                  <a:pt x="2750110" y="-16981"/>
                  <a:pt x="2901374" y="0"/>
                </a:cubicBezTo>
                <a:cubicBezTo>
                  <a:pt x="3052638" y="16981"/>
                  <a:pt x="3259469" y="17313"/>
                  <a:pt x="3401830" y="0"/>
                </a:cubicBezTo>
                <a:cubicBezTo>
                  <a:pt x="3544191" y="-17313"/>
                  <a:pt x="4016870" y="-9873"/>
                  <a:pt x="4434415" y="0"/>
                </a:cubicBezTo>
                <a:cubicBezTo>
                  <a:pt x="4436352" y="176019"/>
                  <a:pt x="4403106" y="473712"/>
                  <a:pt x="4434415" y="658203"/>
                </a:cubicBezTo>
                <a:cubicBezTo>
                  <a:pt x="4465724" y="842694"/>
                  <a:pt x="4416514" y="988667"/>
                  <a:pt x="4434415" y="1223264"/>
                </a:cubicBezTo>
                <a:cubicBezTo>
                  <a:pt x="4452316" y="1457861"/>
                  <a:pt x="4460954" y="1613037"/>
                  <a:pt x="4434415" y="1862838"/>
                </a:cubicBezTo>
                <a:cubicBezTo>
                  <a:pt x="4178893" y="1882978"/>
                  <a:pt x="4115715" y="1849129"/>
                  <a:pt x="3889615" y="1862838"/>
                </a:cubicBezTo>
                <a:cubicBezTo>
                  <a:pt x="3663515" y="1876547"/>
                  <a:pt x="3540231" y="1857783"/>
                  <a:pt x="3344816" y="1862838"/>
                </a:cubicBezTo>
                <a:cubicBezTo>
                  <a:pt x="3149401" y="1867893"/>
                  <a:pt x="2908002" y="1873512"/>
                  <a:pt x="2622640" y="1862838"/>
                </a:cubicBezTo>
                <a:cubicBezTo>
                  <a:pt x="2337278" y="1852164"/>
                  <a:pt x="2162254" y="1857155"/>
                  <a:pt x="1989152" y="1862838"/>
                </a:cubicBezTo>
                <a:cubicBezTo>
                  <a:pt x="1816050" y="1868521"/>
                  <a:pt x="1599826" y="1853589"/>
                  <a:pt x="1266976" y="1862838"/>
                </a:cubicBezTo>
                <a:cubicBezTo>
                  <a:pt x="934126" y="1872087"/>
                  <a:pt x="917320" y="1873519"/>
                  <a:pt x="722176" y="1862838"/>
                </a:cubicBezTo>
                <a:cubicBezTo>
                  <a:pt x="527032" y="1852157"/>
                  <a:pt x="332477" y="1858360"/>
                  <a:pt x="0" y="1862838"/>
                </a:cubicBezTo>
                <a:cubicBezTo>
                  <a:pt x="-6979" y="1695766"/>
                  <a:pt x="7676" y="1459277"/>
                  <a:pt x="0" y="1241892"/>
                </a:cubicBezTo>
                <a:cubicBezTo>
                  <a:pt x="-7676" y="1024507"/>
                  <a:pt x="-24231" y="916511"/>
                  <a:pt x="0" y="602318"/>
                </a:cubicBezTo>
                <a:cubicBezTo>
                  <a:pt x="24231" y="288125"/>
                  <a:pt x="-19292" y="146327"/>
                  <a:pt x="0" y="0"/>
                </a:cubicBezTo>
                <a:close/>
              </a:path>
            </a:pathLst>
          </a:custGeom>
          <a:solidFill>
            <a:srgbClr val="009F53"/>
          </a:solidFill>
          <a:ln>
            <a:noFill/>
            <a:extLst>
              <a:ext uri="{C807C97D-BFC1-408E-A445-0C87EB9F89A2}">
                <ask:lineSketchStyleProps xmlns:ask="http://schemas.microsoft.com/office/drawing/2018/sketchyshapes" sd="1504993006">
                  <a:prstGeom prst="rect">
                    <a:avLst/>
                  </a:prstGeom>
                  <ask:type>
                    <ask:lineSketchFreehand/>
                  </ask:type>
                </ask:lineSketchStyleProps>
              </a:ext>
            </a:extLst>
          </a:ln>
        </p:spPr>
        <p:txBody>
          <a:bodyPr wrap="square" lIns="74441" tIns="37221" rIns="74441" bIns="37221" rtlCol="0" anchor="t">
            <a:spAutoFit/>
          </a:bodyPr>
          <a:lstStyle/>
          <a:p>
            <a:pPr algn="ctr">
              <a:spcAft>
                <a:spcPts val="488"/>
              </a:spcAft>
              <a:buClr>
                <a:schemeClr val="tx2"/>
              </a:buClr>
              <a:buSzPct val="100000"/>
            </a:pPr>
            <a:r>
              <a:rPr lang="en-GB" sz="2800" b="1" dirty="0">
                <a:solidFill>
                  <a:schemeClr val="bg1"/>
                </a:solidFill>
              </a:rPr>
              <a:t>Question:</a:t>
            </a:r>
          </a:p>
          <a:p>
            <a:pPr algn="ctr">
              <a:spcAft>
                <a:spcPts val="488"/>
              </a:spcAft>
              <a:buClr>
                <a:schemeClr val="tx2"/>
              </a:buClr>
              <a:buSzPct val="100000"/>
            </a:pPr>
            <a:r>
              <a:rPr lang="en-GB" sz="2800" dirty="0">
                <a:solidFill>
                  <a:schemeClr val="bg1"/>
                </a:solidFill>
              </a:rPr>
              <a:t>Do you know the addresses of the places you visit often? </a:t>
            </a:r>
          </a:p>
        </p:txBody>
      </p:sp>
      <p:pic>
        <p:nvPicPr>
          <p:cNvPr id="10" name="Picture 9">
            <a:extLst>
              <a:ext uri="{FF2B5EF4-FFF2-40B4-BE49-F238E27FC236}">
                <a16:creationId xmlns:a16="http://schemas.microsoft.com/office/drawing/2014/main" id="{C56C428E-3573-8C9A-CAED-4925CABB6031}"/>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0116" y="4810852"/>
            <a:ext cx="1343366" cy="1343366"/>
          </a:xfrm>
          <a:custGeom>
            <a:avLst/>
            <a:gdLst>
              <a:gd name="connsiteX0" fmla="*/ 0 w 1343366"/>
              <a:gd name="connsiteY0" fmla="*/ 0 h 1343366"/>
              <a:gd name="connsiteX1" fmla="*/ 658249 w 1343366"/>
              <a:gd name="connsiteY1" fmla="*/ 0 h 1343366"/>
              <a:gd name="connsiteX2" fmla="*/ 1343366 w 1343366"/>
              <a:gd name="connsiteY2" fmla="*/ 0 h 1343366"/>
              <a:gd name="connsiteX3" fmla="*/ 1343366 w 1343366"/>
              <a:gd name="connsiteY3" fmla="*/ 631382 h 1343366"/>
              <a:gd name="connsiteX4" fmla="*/ 1343366 w 1343366"/>
              <a:gd name="connsiteY4" fmla="*/ 1343366 h 1343366"/>
              <a:gd name="connsiteX5" fmla="*/ 644816 w 1343366"/>
              <a:gd name="connsiteY5" fmla="*/ 1343366 h 1343366"/>
              <a:gd name="connsiteX6" fmla="*/ 0 w 1343366"/>
              <a:gd name="connsiteY6" fmla="*/ 1343366 h 1343366"/>
              <a:gd name="connsiteX7" fmla="*/ 0 w 1343366"/>
              <a:gd name="connsiteY7" fmla="*/ 671683 h 1343366"/>
              <a:gd name="connsiteX8" fmla="*/ 0 w 1343366"/>
              <a:gd name="connsiteY8" fmla="*/ 0 h 1343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3366" h="1343366" fill="none" extrusionOk="0">
                <a:moveTo>
                  <a:pt x="0" y="0"/>
                </a:moveTo>
                <a:cubicBezTo>
                  <a:pt x="150313" y="-59"/>
                  <a:pt x="386123" y="-30498"/>
                  <a:pt x="658249" y="0"/>
                </a:cubicBezTo>
                <a:cubicBezTo>
                  <a:pt x="930375" y="30498"/>
                  <a:pt x="1187063" y="-4145"/>
                  <a:pt x="1343366" y="0"/>
                </a:cubicBezTo>
                <a:cubicBezTo>
                  <a:pt x="1347564" y="214872"/>
                  <a:pt x="1335123" y="320027"/>
                  <a:pt x="1343366" y="631382"/>
                </a:cubicBezTo>
                <a:cubicBezTo>
                  <a:pt x="1351609" y="942737"/>
                  <a:pt x="1358666" y="1012138"/>
                  <a:pt x="1343366" y="1343366"/>
                </a:cubicBezTo>
                <a:cubicBezTo>
                  <a:pt x="1000399" y="1373538"/>
                  <a:pt x="830974" y="1348003"/>
                  <a:pt x="644816" y="1343366"/>
                </a:cubicBezTo>
                <a:cubicBezTo>
                  <a:pt x="458658" y="1338730"/>
                  <a:pt x="230725" y="1354735"/>
                  <a:pt x="0" y="1343366"/>
                </a:cubicBezTo>
                <a:cubicBezTo>
                  <a:pt x="12184" y="1084670"/>
                  <a:pt x="-2706" y="808302"/>
                  <a:pt x="0" y="671683"/>
                </a:cubicBezTo>
                <a:cubicBezTo>
                  <a:pt x="2706" y="535064"/>
                  <a:pt x="-16975" y="310768"/>
                  <a:pt x="0" y="0"/>
                </a:cubicBezTo>
                <a:close/>
              </a:path>
              <a:path w="1343366" h="1343366" stroke="0" extrusionOk="0">
                <a:moveTo>
                  <a:pt x="0" y="0"/>
                </a:moveTo>
                <a:cubicBezTo>
                  <a:pt x="214821" y="16878"/>
                  <a:pt x="326413" y="-15085"/>
                  <a:pt x="631382" y="0"/>
                </a:cubicBezTo>
                <a:cubicBezTo>
                  <a:pt x="936351" y="15085"/>
                  <a:pt x="1007681" y="16887"/>
                  <a:pt x="1343366" y="0"/>
                </a:cubicBezTo>
                <a:cubicBezTo>
                  <a:pt x="1310658" y="322742"/>
                  <a:pt x="1338716" y="354997"/>
                  <a:pt x="1343366" y="685117"/>
                </a:cubicBezTo>
                <a:cubicBezTo>
                  <a:pt x="1348016" y="1015237"/>
                  <a:pt x="1327466" y="1025279"/>
                  <a:pt x="1343366" y="1343366"/>
                </a:cubicBezTo>
                <a:cubicBezTo>
                  <a:pt x="1105349" y="1357453"/>
                  <a:pt x="945906" y="1333500"/>
                  <a:pt x="658249" y="1343366"/>
                </a:cubicBezTo>
                <a:cubicBezTo>
                  <a:pt x="370592" y="1353232"/>
                  <a:pt x="208838" y="1326642"/>
                  <a:pt x="0" y="1343366"/>
                </a:cubicBezTo>
                <a:cubicBezTo>
                  <a:pt x="24501" y="1037973"/>
                  <a:pt x="-22361" y="868086"/>
                  <a:pt x="0" y="658249"/>
                </a:cubicBezTo>
                <a:cubicBezTo>
                  <a:pt x="22361" y="448412"/>
                  <a:pt x="-11798" y="191196"/>
                  <a:pt x="0" y="0"/>
                </a:cubicBezTo>
                <a:close/>
              </a:path>
            </a:pathLst>
          </a:custGeom>
          <a:solidFill>
            <a:schemeClr val="bg1"/>
          </a:solidFill>
          <a:ln>
            <a:noFill/>
            <a:extLst>
              <a:ext uri="{C807C97D-BFC1-408E-A445-0C87EB9F89A2}">
                <ask:lineSketchStyleProps xmlns:ask="http://schemas.microsoft.com/office/drawing/2018/sketchyshapes" sd="3946883046">
                  <a:prstGeom prst="rect">
                    <a:avLst/>
                  </a:prstGeom>
                  <ask:type>
                    <ask:lineSketchFreehand/>
                  </ask:type>
                </ask:lineSketchStyleProps>
              </a:ext>
            </a:extLst>
          </a:ln>
        </p:spPr>
      </p:pic>
      <p:pic>
        <p:nvPicPr>
          <p:cNvPr id="11" name="Picture 10">
            <a:extLst>
              <a:ext uri="{FF2B5EF4-FFF2-40B4-BE49-F238E27FC236}">
                <a16:creationId xmlns:a16="http://schemas.microsoft.com/office/drawing/2014/main" id="{FC567466-4A09-A465-FBA1-7B5EE222BE9F}"/>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86007" y="4955152"/>
            <a:ext cx="2480833" cy="1271426"/>
          </a:xfrm>
          <a:custGeom>
            <a:avLst/>
            <a:gdLst>
              <a:gd name="connsiteX0" fmla="*/ 0 w 2480833"/>
              <a:gd name="connsiteY0" fmla="*/ 0 h 1271426"/>
              <a:gd name="connsiteX1" fmla="*/ 620208 w 2480833"/>
              <a:gd name="connsiteY1" fmla="*/ 0 h 1271426"/>
              <a:gd name="connsiteX2" fmla="*/ 1190800 w 2480833"/>
              <a:gd name="connsiteY2" fmla="*/ 0 h 1271426"/>
              <a:gd name="connsiteX3" fmla="*/ 1786200 w 2480833"/>
              <a:gd name="connsiteY3" fmla="*/ 0 h 1271426"/>
              <a:gd name="connsiteX4" fmla="*/ 2480833 w 2480833"/>
              <a:gd name="connsiteY4" fmla="*/ 0 h 1271426"/>
              <a:gd name="connsiteX5" fmla="*/ 2480833 w 2480833"/>
              <a:gd name="connsiteY5" fmla="*/ 635713 h 1271426"/>
              <a:gd name="connsiteX6" fmla="*/ 2480833 w 2480833"/>
              <a:gd name="connsiteY6" fmla="*/ 1271426 h 1271426"/>
              <a:gd name="connsiteX7" fmla="*/ 1860625 w 2480833"/>
              <a:gd name="connsiteY7" fmla="*/ 1271426 h 1271426"/>
              <a:gd name="connsiteX8" fmla="*/ 1190800 w 2480833"/>
              <a:gd name="connsiteY8" fmla="*/ 1271426 h 1271426"/>
              <a:gd name="connsiteX9" fmla="*/ 595400 w 2480833"/>
              <a:gd name="connsiteY9" fmla="*/ 1271426 h 1271426"/>
              <a:gd name="connsiteX10" fmla="*/ 0 w 2480833"/>
              <a:gd name="connsiteY10" fmla="*/ 1271426 h 1271426"/>
              <a:gd name="connsiteX11" fmla="*/ 0 w 2480833"/>
              <a:gd name="connsiteY11" fmla="*/ 622999 h 1271426"/>
              <a:gd name="connsiteX12" fmla="*/ 0 w 2480833"/>
              <a:gd name="connsiteY12" fmla="*/ 0 h 127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80833" h="1271426" fill="none" extrusionOk="0">
                <a:moveTo>
                  <a:pt x="0" y="0"/>
                </a:moveTo>
                <a:cubicBezTo>
                  <a:pt x="142953" y="12904"/>
                  <a:pt x="397228" y="-21055"/>
                  <a:pt x="620208" y="0"/>
                </a:cubicBezTo>
                <a:cubicBezTo>
                  <a:pt x="843188" y="21055"/>
                  <a:pt x="938903" y="-4593"/>
                  <a:pt x="1190800" y="0"/>
                </a:cubicBezTo>
                <a:cubicBezTo>
                  <a:pt x="1442697" y="4593"/>
                  <a:pt x="1516414" y="24223"/>
                  <a:pt x="1786200" y="0"/>
                </a:cubicBezTo>
                <a:cubicBezTo>
                  <a:pt x="2055986" y="-24223"/>
                  <a:pt x="2183765" y="-2204"/>
                  <a:pt x="2480833" y="0"/>
                </a:cubicBezTo>
                <a:cubicBezTo>
                  <a:pt x="2509482" y="286448"/>
                  <a:pt x="2463735" y="460805"/>
                  <a:pt x="2480833" y="635713"/>
                </a:cubicBezTo>
                <a:cubicBezTo>
                  <a:pt x="2497931" y="810621"/>
                  <a:pt x="2473848" y="1120355"/>
                  <a:pt x="2480833" y="1271426"/>
                </a:cubicBezTo>
                <a:cubicBezTo>
                  <a:pt x="2295007" y="1289952"/>
                  <a:pt x="2046641" y="1258066"/>
                  <a:pt x="1860625" y="1271426"/>
                </a:cubicBezTo>
                <a:cubicBezTo>
                  <a:pt x="1674609" y="1284786"/>
                  <a:pt x="1479979" y="1295464"/>
                  <a:pt x="1190800" y="1271426"/>
                </a:cubicBezTo>
                <a:cubicBezTo>
                  <a:pt x="901622" y="1247388"/>
                  <a:pt x="851722" y="1265711"/>
                  <a:pt x="595400" y="1271426"/>
                </a:cubicBezTo>
                <a:cubicBezTo>
                  <a:pt x="339078" y="1277141"/>
                  <a:pt x="227394" y="1243776"/>
                  <a:pt x="0" y="1271426"/>
                </a:cubicBezTo>
                <a:cubicBezTo>
                  <a:pt x="28" y="1045417"/>
                  <a:pt x="-26767" y="925366"/>
                  <a:pt x="0" y="622999"/>
                </a:cubicBezTo>
                <a:cubicBezTo>
                  <a:pt x="26767" y="320632"/>
                  <a:pt x="-3435" y="232209"/>
                  <a:pt x="0" y="0"/>
                </a:cubicBezTo>
                <a:close/>
              </a:path>
              <a:path w="2480833" h="1271426" stroke="0" extrusionOk="0">
                <a:moveTo>
                  <a:pt x="0" y="0"/>
                </a:moveTo>
                <a:cubicBezTo>
                  <a:pt x="308888" y="17567"/>
                  <a:pt x="468297" y="19465"/>
                  <a:pt x="620208" y="0"/>
                </a:cubicBezTo>
                <a:cubicBezTo>
                  <a:pt x="772119" y="-19465"/>
                  <a:pt x="1035911" y="-22385"/>
                  <a:pt x="1240417" y="0"/>
                </a:cubicBezTo>
                <a:cubicBezTo>
                  <a:pt x="1444923" y="22385"/>
                  <a:pt x="1542942" y="11457"/>
                  <a:pt x="1786200" y="0"/>
                </a:cubicBezTo>
                <a:cubicBezTo>
                  <a:pt x="2029458" y="-11457"/>
                  <a:pt x="2164386" y="2531"/>
                  <a:pt x="2480833" y="0"/>
                </a:cubicBezTo>
                <a:cubicBezTo>
                  <a:pt x="2490601" y="219780"/>
                  <a:pt x="2478662" y="442325"/>
                  <a:pt x="2480833" y="610284"/>
                </a:cubicBezTo>
                <a:cubicBezTo>
                  <a:pt x="2483004" y="778243"/>
                  <a:pt x="2494327" y="1068941"/>
                  <a:pt x="2480833" y="1271426"/>
                </a:cubicBezTo>
                <a:cubicBezTo>
                  <a:pt x="2275786" y="1283116"/>
                  <a:pt x="2174661" y="1242788"/>
                  <a:pt x="1885433" y="1271426"/>
                </a:cubicBezTo>
                <a:cubicBezTo>
                  <a:pt x="1596205" y="1300064"/>
                  <a:pt x="1410048" y="1258833"/>
                  <a:pt x="1215608" y="1271426"/>
                </a:cubicBezTo>
                <a:cubicBezTo>
                  <a:pt x="1021168" y="1284019"/>
                  <a:pt x="834008" y="1289241"/>
                  <a:pt x="570592" y="1271426"/>
                </a:cubicBezTo>
                <a:cubicBezTo>
                  <a:pt x="307176" y="1253611"/>
                  <a:pt x="261473" y="1281401"/>
                  <a:pt x="0" y="1271426"/>
                </a:cubicBezTo>
                <a:cubicBezTo>
                  <a:pt x="9709" y="1095377"/>
                  <a:pt x="5399" y="796829"/>
                  <a:pt x="0" y="635713"/>
                </a:cubicBezTo>
                <a:cubicBezTo>
                  <a:pt x="-5399" y="474597"/>
                  <a:pt x="-16023" y="276918"/>
                  <a:pt x="0" y="0"/>
                </a:cubicBezTo>
                <a:close/>
              </a:path>
            </a:pathLst>
          </a:custGeom>
          <a:solidFill>
            <a:schemeClr val="bg1"/>
          </a:solidFill>
          <a:ln>
            <a:noFill/>
            <a:extLst>
              <a:ext uri="{C807C97D-BFC1-408E-A445-0C87EB9F89A2}">
                <ask:lineSketchStyleProps xmlns:ask="http://schemas.microsoft.com/office/drawing/2018/sketchyshapes" sd="115604046">
                  <a:prstGeom prst="rect">
                    <a:avLst/>
                  </a:prstGeom>
                  <ask:type>
                    <ask:lineSketchFreehand/>
                  </ask:type>
                </ask:lineSketchStyleProps>
              </a:ext>
            </a:extLst>
          </a:ln>
        </p:spPr>
      </p:pic>
      <p:sp>
        <p:nvSpPr>
          <p:cNvPr id="12" name="TextBox 11">
            <a:extLst>
              <a:ext uri="{FF2B5EF4-FFF2-40B4-BE49-F238E27FC236}">
                <a16:creationId xmlns:a16="http://schemas.microsoft.com/office/drawing/2014/main" id="{8A7524E0-C49D-9134-6F0D-B0E801DA4C3E}"/>
              </a:ext>
            </a:extLst>
          </p:cNvPr>
          <p:cNvSpPr txBox="1"/>
          <p:nvPr/>
        </p:nvSpPr>
        <p:spPr>
          <a:xfrm>
            <a:off x="10873946" y="6550223"/>
            <a:ext cx="1318054" cy="307777"/>
          </a:xfrm>
          <a:prstGeom prst="rect">
            <a:avLst/>
          </a:prstGeom>
          <a:noFill/>
        </p:spPr>
        <p:txBody>
          <a:bodyPr wrap="square">
            <a:spAutoFit/>
          </a:bodyPr>
          <a:lstStyle/>
          <a:p>
            <a:r>
              <a:rPr lang="en-GB" sz="1400" b="0" i="0" u="none" strike="noStrike">
                <a:solidFill>
                  <a:srgbClr val="000000"/>
                </a:solidFill>
                <a:effectLst/>
                <a:latin typeface="Arial" panose="020B0604020202020204" pitchFamily="34" charset="0"/>
                <a:cs typeface="Arial" panose="020B0604020202020204" pitchFamily="34" charset="0"/>
              </a:rPr>
              <a:t>PRI-POW-V1.</a:t>
            </a:r>
            <a:r>
              <a:rPr lang="en-GB" sz="1400">
                <a:latin typeface="Arial" panose="020B0604020202020204" pitchFamily="34" charset="0"/>
                <a:cs typeface="Arial" panose="020B0604020202020204" pitchFamily="34" charset="0"/>
              </a:rPr>
              <a:t> </a:t>
            </a:r>
          </a:p>
        </p:txBody>
      </p:sp>
      <p:sp>
        <p:nvSpPr>
          <p:cNvPr id="2" name="Title 1">
            <a:extLst>
              <a:ext uri="{FF2B5EF4-FFF2-40B4-BE49-F238E27FC236}">
                <a16:creationId xmlns:a16="http://schemas.microsoft.com/office/drawing/2014/main" id="{52733DA0-8AC7-F71C-61E1-EA44062DF88B}"/>
              </a:ext>
            </a:extLst>
          </p:cNvPr>
          <p:cNvSpPr>
            <a:spLocks noGrp="1"/>
          </p:cNvSpPr>
          <p:nvPr>
            <p:ph type="title"/>
          </p:nvPr>
        </p:nvSpPr>
        <p:spPr>
          <a:xfrm>
            <a:off x="429827" y="641119"/>
            <a:ext cx="6566718" cy="602890"/>
          </a:xfrm>
          <a:solidFill>
            <a:srgbClr val="009F53"/>
          </a:solidFill>
        </p:spPr>
        <p:txBody>
          <a:bodyPr/>
          <a:lstStyle/>
          <a:p>
            <a:r>
              <a:rPr lang="en-US" sz="3700" dirty="0"/>
              <a:t>Speaking to the call handler</a:t>
            </a:r>
          </a:p>
        </p:txBody>
      </p:sp>
      <p:graphicFrame>
        <p:nvGraphicFramePr>
          <p:cNvPr id="3" name="Table 2">
            <a:extLst>
              <a:ext uri="{FF2B5EF4-FFF2-40B4-BE49-F238E27FC236}">
                <a16:creationId xmlns:a16="http://schemas.microsoft.com/office/drawing/2014/main" id="{B7F5D001-A501-1418-CB7F-129CC5730A8D}"/>
              </a:ext>
            </a:extLst>
          </p:cNvPr>
          <p:cNvGraphicFramePr>
            <a:graphicFrameLocks noGrp="1"/>
          </p:cNvGraphicFramePr>
          <p:nvPr>
            <p:extLst>
              <p:ext uri="{D42A27DB-BD31-4B8C-83A1-F6EECF244321}">
                <p14:modId xmlns:p14="http://schemas.microsoft.com/office/powerpoint/2010/main" val="2851712491"/>
              </p:ext>
            </p:extLst>
          </p:nvPr>
        </p:nvGraphicFramePr>
        <p:xfrm>
          <a:off x="86660" y="6698134"/>
          <a:ext cx="1625600" cy="204470"/>
        </p:xfrm>
        <a:graphic>
          <a:graphicData uri="http://schemas.openxmlformats.org/drawingml/2006/table">
            <a:tbl>
              <a:tblPr/>
              <a:tblGrid>
                <a:gridCol w="1625600">
                  <a:extLst>
                    <a:ext uri="{9D8B030D-6E8A-4147-A177-3AD203B41FA5}">
                      <a16:colId xmlns:a16="http://schemas.microsoft.com/office/drawing/2014/main" val="18941620"/>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KS2-POW-V1.0-6</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02004110"/>
                  </a:ext>
                </a:extLst>
              </a:tr>
            </a:tbl>
          </a:graphicData>
        </a:graphic>
      </p:graphicFrame>
      <p:sp>
        <p:nvSpPr>
          <p:cNvPr id="6" name="TextBox 5">
            <a:extLst>
              <a:ext uri="{FF2B5EF4-FFF2-40B4-BE49-F238E27FC236}">
                <a16:creationId xmlns:a16="http://schemas.microsoft.com/office/drawing/2014/main" id="{8D32781B-CEB8-5232-1F67-89A71180FFDA}"/>
              </a:ext>
            </a:extLst>
          </p:cNvPr>
          <p:cNvSpPr txBox="1"/>
          <p:nvPr/>
        </p:nvSpPr>
        <p:spPr>
          <a:xfrm>
            <a:off x="10461522" y="6656347"/>
            <a:ext cx="1818968"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endParaRPr lang="en-GB" sz="1100" dirty="0">
              <a:effectLst/>
              <a:latin typeface="Arial" panose="020B0604020202020204" pitchFamily="34" charset="0"/>
              <a:ea typeface="Times New Roman" panose="02020603050405020304" pitchFamily="18" charset="0"/>
              <a:cs typeface="Arial" panose="020B0604020202020204" pitchFamily="34" charset="0"/>
            </a:endParaRPr>
          </a:p>
        </p:txBody>
      </p:sp>
    </p:spTree>
    <p:custDataLst>
      <p:tags r:id="rId1"/>
    </p:custDataLst>
    <p:extLst>
      <p:ext uri="{BB962C8B-B14F-4D97-AF65-F5344CB8AC3E}">
        <p14:creationId xmlns:p14="http://schemas.microsoft.com/office/powerpoint/2010/main" val="35179450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B63907AB-0A47-3B67-7413-5C87BBA497EC}"/>
              </a:ext>
            </a:extLst>
          </p:cNvPr>
          <p:cNvSpPr txBox="1">
            <a:spLocks/>
          </p:cNvSpPr>
          <p:nvPr/>
        </p:nvSpPr>
        <p:spPr>
          <a:xfrm>
            <a:off x="429827" y="641119"/>
            <a:ext cx="5443722" cy="602890"/>
          </a:xfrm>
          <a:prstGeom prst="rect">
            <a:avLst/>
          </a:prstGeom>
          <a:solidFill>
            <a:srgbClr val="009F53"/>
          </a:solidFill>
        </p:spPr>
        <p:txBody>
          <a:bodyPr lIns="91440" tIns="45720" rIns="91440" bIns="45720" anchor="t"/>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700" b="1" dirty="0">
                <a:solidFill>
                  <a:schemeClr val="bg1"/>
                </a:solidFill>
              </a:rPr>
              <a:t>Video – Calling for help</a:t>
            </a:r>
          </a:p>
        </p:txBody>
      </p:sp>
      <p:graphicFrame>
        <p:nvGraphicFramePr>
          <p:cNvPr id="2" name="Table 1">
            <a:extLst>
              <a:ext uri="{FF2B5EF4-FFF2-40B4-BE49-F238E27FC236}">
                <a16:creationId xmlns:a16="http://schemas.microsoft.com/office/drawing/2014/main" id="{65E6E572-224D-3F45-0A3D-61732472C3B2}"/>
              </a:ext>
            </a:extLst>
          </p:cNvPr>
          <p:cNvGraphicFramePr>
            <a:graphicFrameLocks noGrp="1"/>
          </p:cNvGraphicFramePr>
          <p:nvPr>
            <p:extLst>
              <p:ext uri="{D42A27DB-BD31-4B8C-83A1-F6EECF244321}">
                <p14:modId xmlns:p14="http://schemas.microsoft.com/office/powerpoint/2010/main" val="2851712491"/>
              </p:ext>
            </p:extLst>
          </p:nvPr>
        </p:nvGraphicFramePr>
        <p:xfrm>
          <a:off x="86660" y="6698134"/>
          <a:ext cx="1625600" cy="204470"/>
        </p:xfrm>
        <a:graphic>
          <a:graphicData uri="http://schemas.openxmlformats.org/drawingml/2006/table">
            <a:tbl>
              <a:tblPr/>
              <a:tblGrid>
                <a:gridCol w="1625600">
                  <a:extLst>
                    <a:ext uri="{9D8B030D-6E8A-4147-A177-3AD203B41FA5}">
                      <a16:colId xmlns:a16="http://schemas.microsoft.com/office/drawing/2014/main" val="18941620"/>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KS2-POW-V1.0-6</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02004110"/>
                  </a:ext>
                </a:extLst>
              </a:tr>
            </a:tbl>
          </a:graphicData>
        </a:graphic>
      </p:graphicFrame>
      <p:sp>
        <p:nvSpPr>
          <p:cNvPr id="3" name="Rectangle 2">
            <a:extLst>
              <a:ext uri="{FF2B5EF4-FFF2-40B4-BE49-F238E27FC236}">
                <a16:creationId xmlns:a16="http://schemas.microsoft.com/office/drawing/2014/main" id="{45CC7C96-B00C-4299-4E8A-9782135B892A}"/>
              </a:ext>
            </a:extLst>
          </p:cNvPr>
          <p:cNvSpPr/>
          <p:nvPr/>
        </p:nvSpPr>
        <p:spPr>
          <a:xfrm>
            <a:off x="0" y="1817649"/>
            <a:ext cx="1527717" cy="16113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calling_for_help_(2023) (2160p)">
            <a:hlinkClick r:id="" action="ppaction://media"/>
            <a:extLst>
              <a:ext uri="{FF2B5EF4-FFF2-40B4-BE49-F238E27FC236}">
                <a16:creationId xmlns:a16="http://schemas.microsoft.com/office/drawing/2014/main" id="{AD5F22A5-9C7F-1B75-8188-05EBA2E1D798}"/>
              </a:ext>
            </a:extLst>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1561170" y="1420230"/>
            <a:ext cx="9069659" cy="5101683"/>
          </a:xfrm>
          <a:prstGeom prst="rect">
            <a:avLst/>
          </a:prstGeom>
          <a:ln w="76200">
            <a:solidFill>
              <a:srgbClr val="009F53"/>
            </a:solidFill>
          </a:ln>
        </p:spPr>
      </p:pic>
      <p:sp>
        <p:nvSpPr>
          <p:cNvPr id="5" name="TextBox 4">
            <a:extLst>
              <a:ext uri="{FF2B5EF4-FFF2-40B4-BE49-F238E27FC236}">
                <a16:creationId xmlns:a16="http://schemas.microsoft.com/office/drawing/2014/main" id="{5283E8D3-D3F9-A452-38E8-A74943056F06}"/>
              </a:ext>
            </a:extLst>
          </p:cNvPr>
          <p:cNvSpPr txBox="1"/>
          <p:nvPr/>
        </p:nvSpPr>
        <p:spPr>
          <a:xfrm>
            <a:off x="10461522" y="6656347"/>
            <a:ext cx="1818968"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endParaRPr lang="en-GB" sz="1100" dirty="0">
              <a:effectLst/>
              <a:latin typeface="Arial" panose="020B0604020202020204" pitchFamily="34" charset="0"/>
              <a:ea typeface="Times New Roman" panose="02020603050405020304" pitchFamily="18" charset="0"/>
              <a:cs typeface="Arial" panose="020B0604020202020204" pitchFamily="34" charset="0"/>
            </a:endParaRPr>
          </a:p>
        </p:txBody>
      </p:sp>
    </p:spTree>
    <p:custDataLst>
      <p:tags r:id="rId1"/>
    </p:custDataLst>
    <p:extLst>
      <p:ext uri="{BB962C8B-B14F-4D97-AF65-F5344CB8AC3E}">
        <p14:creationId xmlns:p14="http://schemas.microsoft.com/office/powerpoint/2010/main" val="35997804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video>
              <p:cMediaNode vol="80000">
                <p:cTn id="2" fill="hold" display="0">
                  <p:stCondLst>
                    <p:cond delay="indefinite"/>
                  </p:stCondLst>
                </p:cTn>
                <p:tgtEl>
                  <p:spTgt spid="4"/>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D4A3C-5365-9424-A5E3-C4049354DEE5}"/>
              </a:ext>
            </a:extLst>
          </p:cNvPr>
          <p:cNvSpPr>
            <a:spLocks noGrp="1"/>
          </p:cNvSpPr>
          <p:nvPr>
            <p:ph type="title"/>
          </p:nvPr>
        </p:nvSpPr>
        <p:spPr>
          <a:xfrm>
            <a:off x="429827" y="641119"/>
            <a:ext cx="3657264" cy="602890"/>
          </a:xfrm>
          <a:solidFill>
            <a:srgbClr val="009F53"/>
          </a:solidFill>
        </p:spPr>
        <p:txBody>
          <a:bodyPr/>
          <a:lstStyle/>
          <a:p>
            <a:r>
              <a:rPr lang="en-US" sz="3700" dirty="0"/>
              <a:t>Calling for help</a:t>
            </a:r>
          </a:p>
        </p:txBody>
      </p:sp>
      <p:pic>
        <p:nvPicPr>
          <p:cNvPr id="3" name="Picture 2">
            <a:extLst>
              <a:ext uri="{FF2B5EF4-FFF2-40B4-BE49-F238E27FC236}">
                <a16:creationId xmlns:a16="http://schemas.microsoft.com/office/drawing/2014/main" id="{F54EFDD2-6797-4FD3-412D-D6BB9C20A0D0}"/>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val="0"/>
              </a:ext>
            </a:extLst>
          </a:blip>
          <a:srcRect l="7978" t="33941" r="1896" b="11131"/>
          <a:stretch/>
        </p:blipFill>
        <p:spPr>
          <a:xfrm>
            <a:off x="3045412" y="4577253"/>
            <a:ext cx="3158818" cy="1925183"/>
          </a:xfrm>
          <a:prstGeom prst="rect">
            <a:avLst/>
          </a:prstGeom>
        </p:spPr>
      </p:pic>
      <p:pic>
        <p:nvPicPr>
          <p:cNvPr id="4" name="Picture 3">
            <a:extLst>
              <a:ext uri="{FF2B5EF4-FFF2-40B4-BE49-F238E27FC236}">
                <a16:creationId xmlns:a16="http://schemas.microsoft.com/office/drawing/2014/main" id="{D23A2251-F7DA-4566-6606-7478A83F9A5C}"/>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48557" y="1063712"/>
            <a:ext cx="3411352" cy="3411352"/>
          </a:xfrm>
          <a:prstGeom prst="rect">
            <a:avLst/>
          </a:prstGeom>
        </p:spPr>
      </p:pic>
      <p:sp>
        <p:nvSpPr>
          <p:cNvPr id="6" name="Rectangle 5">
            <a:extLst>
              <a:ext uri="{FF2B5EF4-FFF2-40B4-BE49-F238E27FC236}">
                <a16:creationId xmlns:a16="http://schemas.microsoft.com/office/drawing/2014/main" id="{930B6BF9-9C7B-5EB7-2B7B-777F9AFA0FCD}"/>
              </a:ext>
            </a:extLst>
          </p:cNvPr>
          <p:cNvSpPr>
            <a:spLocks noChangeAspect="1"/>
          </p:cNvSpPr>
          <p:nvPr/>
        </p:nvSpPr>
        <p:spPr>
          <a:xfrm>
            <a:off x="3084472" y="1782259"/>
            <a:ext cx="2704915" cy="939231"/>
          </a:xfrm>
          <a:prstGeom prst="rect">
            <a:avLst/>
          </a:prstGeom>
        </p:spPr>
        <p:txBody>
          <a:bodyPr wrap="square" lIns="109728" tIns="54864" rIns="109728" bIns="54864" anchor="t">
            <a:spAutoFit/>
          </a:bodyPr>
          <a:lstStyle/>
          <a:p>
            <a:pPr marL="316230" indent="-316230">
              <a:spcAft>
                <a:spcPts val="720"/>
              </a:spcAft>
            </a:pPr>
            <a:r>
              <a:rPr lang="en-GB" sz="1600" b="1" dirty="0">
                <a:solidFill>
                  <a:srgbClr val="009F53"/>
                </a:solidFill>
              </a:rPr>
              <a:t>1.</a:t>
            </a:r>
            <a:r>
              <a:rPr lang="en-GB" sz="1600" b="1" dirty="0"/>
              <a:t>	Check for danger</a:t>
            </a:r>
          </a:p>
          <a:p>
            <a:pPr marL="316230" indent="-316230">
              <a:buClr>
                <a:srgbClr val="009F53"/>
              </a:buClr>
              <a:buSzPct val="100000"/>
              <a:buFont typeface="Segoe UI Symbol" panose="020B0502040204020203" pitchFamily="34" charset="0"/>
              <a:buChar char="➤"/>
            </a:pPr>
            <a:r>
              <a:rPr lang="en-GB" sz="1600" dirty="0"/>
              <a:t>Always make sure the area is safe</a:t>
            </a:r>
          </a:p>
        </p:txBody>
      </p:sp>
      <p:sp>
        <p:nvSpPr>
          <p:cNvPr id="8" name="Rectangle 7">
            <a:extLst>
              <a:ext uri="{FF2B5EF4-FFF2-40B4-BE49-F238E27FC236}">
                <a16:creationId xmlns:a16="http://schemas.microsoft.com/office/drawing/2014/main" id="{182F496D-1781-F034-FF1E-251D6DEBFF73}"/>
              </a:ext>
            </a:extLst>
          </p:cNvPr>
          <p:cNvSpPr>
            <a:spLocks noChangeAspect="1"/>
          </p:cNvSpPr>
          <p:nvPr/>
        </p:nvSpPr>
        <p:spPr>
          <a:xfrm>
            <a:off x="6402613" y="2312561"/>
            <a:ext cx="3024788" cy="1413207"/>
          </a:xfrm>
          <a:prstGeom prst="rect">
            <a:avLst/>
          </a:prstGeom>
        </p:spPr>
        <p:txBody>
          <a:bodyPr wrap="square">
            <a:spAutoFit/>
          </a:bodyPr>
          <a:lstStyle/>
          <a:p>
            <a:pPr marL="316230" indent="-316230">
              <a:spcAft>
                <a:spcPts val="720"/>
              </a:spcAft>
            </a:pPr>
            <a:r>
              <a:rPr lang="en-GB" sz="1600" b="1" dirty="0">
                <a:solidFill>
                  <a:srgbClr val="009F53"/>
                </a:solidFill>
              </a:rPr>
              <a:t>2.</a:t>
            </a:r>
            <a:r>
              <a:rPr lang="en-GB" sz="1600" b="1" dirty="0"/>
              <a:t>	Call 999/112</a:t>
            </a:r>
          </a:p>
          <a:p>
            <a:pPr marL="316230" indent="-316230">
              <a:buClr>
                <a:srgbClr val="009F53"/>
              </a:buClr>
              <a:buSzPct val="100000"/>
              <a:buFont typeface="Segoe UI Symbol" panose="020B0502040204020203" pitchFamily="34" charset="0"/>
              <a:buChar char="➤"/>
            </a:pPr>
            <a:r>
              <a:rPr lang="en-GB" sz="1600" dirty="0"/>
              <a:t>If it is an emergency, call 999 or 112 and answer the questions the call handler asks you</a:t>
            </a:r>
          </a:p>
        </p:txBody>
      </p:sp>
      <p:pic>
        <p:nvPicPr>
          <p:cNvPr id="9" name="Picture 8">
            <a:extLst>
              <a:ext uri="{FF2B5EF4-FFF2-40B4-BE49-F238E27FC236}">
                <a16:creationId xmlns:a16="http://schemas.microsoft.com/office/drawing/2014/main" id="{61D6EA94-BAC2-6721-98E6-6CA1758F6D2A}"/>
              </a:ext>
              <a:ext uri="{C183D7F6-B498-43B3-948B-1728B52AA6E4}">
                <adec:decorative xmlns:adec="http://schemas.microsoft.com/office/drawing/2017/decorative" val="1"/>
              </a:ext>
            </a:extLst>
          </p:cNvPr>
          <p:cNvPicPr>
            <a:picLocks noChangeAspect="1"/>
          </p:cNvPicPr>
          <p:nvPr/>
        </p:nvPicPr>
        <p:blipFill rotWithShape="1">
          <a:blip r:embed="rId6">
            <a:extLst>
              <a:ext uri="{28A0092B-C50C-407E-A947-70E740481C1C}">
                <a14:useLocalDpi xmlns:a14="http://schemas.microsoft.com/office/drawing/2010/main" val="0"/>
              </a:ext>
            </a:extLst>
          </a:blip>
          <a:srcRect l="27296" t="12780" r="28046" b="-1159"/>
          <a:stretch/>
        </p:blipFill>
        <p:spPr>
          <a:xfrm>
            <a:off x="9740619" y="2118838"/>
            <a:ext cx="1348948" cy="2669570"/>
          </a:xfrm>
          <a:prstGeom prst="rect">
            <a:avLst/>
          </a:prstGeom>
        </p:spPr>
      </p:pic>
      <p:sp>
        <p:nvSpPr>
          <p:cNvPr id="11" name="TextBox 10">
            <a:extLst>
              <a:ext uri="{FF2B5EF4-FFF2-40B4-BE49-F238E27FC236}">
                <a16:creationId xmlns:a16="http://schemas.microsoft.com/office/drawing/2014/main" id="{09CFA76D-6B6C-35DA-B662-EB57ECCE7B88}"/>
              </a:ext>
            </a:extLst>
          </p:cNvPr>
          <p:cNvSpPr txBox="1"/>
          <p:nvPr/>
        </p:nvSpPr>
        <p:spPr>
          <a:xfrm>
            <a:off x="1585011" y="4439251"/>
            <a:ext cx="2325048" cy="1431674"/>
          </a:xfrm>
          <a:prstGeom prst="rect">
            <a:avLst/>
          </a:prstGeom>
          <a:noFill/>
        </p:spPr>
        <p:txBody>
          <a:bodyPr wrap="square" lIns="109728" tIns="54864" rIns="109728" bIns="54864" rtlCol="0" anchor="t">
            <a:spAutoFit/>
          </a:bodyPr>
          <a:lstStyle/>
          <a:p>
            <a:pPr marL="316230" indent="-316230">
              <a:spcAft>
                <a:spcPts val="720"/>
              </a:spcAft>
            </a:pPr>
            <a:r>
              <a:rPr lang="en-GB" sz="1600" b="1" dirty="0">
                <a:solidFill>
                  <a:srgbClr val="009F53"/>
                </a:solidFill>
              </a:rPr>
              <a:t>3. </a:t>
            </a:r>
            <a:r>
              <a:rPr lang="en-GB" sz="1600" b="1" dirty="0"/>
              <a:t>Reassure casualty</a:t>
            </a:r>
          </a:p>
          <a:p>
            <a:pPr marL="316230" indent="-316230">
              <a:buClr>
                <a:srgbClr val="009F53"/>
              </a:buClr>
              <a:buSzPct val="100000"/>
              <a:buFont typeface="Segoe UI Symbol" panose="020B0502040204020203" pitchFamily="34" charset="0"/>
              <a:buChar char="➤"/>
            </a:pPr>
            <a:r>
              <a:rPr lang="en-GB" sz="1600" dirty="0"/>
              <a:t>Keep the casualty reassured.</a:t>
            </a:r>
            <a:endParaRPr lang="en-GB" sz="1600" dirty="0">
              <a:cs typeface="Arial"/>
            </a:endParaRPr>
          </a:p>
          <a:p>
            <a:pPr marL="316230" indent="-316230">
              <a:buClr>
                <a:srgbClr val="009F53"/>
              </a:buClr>
              <a:buSzPct val="100000"/>
              <a:buFont typeface="Segoe UI Symbol" panose="020B0502040204020203" pitchFamily="34" charset="0"/>
              <a:buChar char="➤"/>
            </a:pPr>
            <a:r>
              <a:rPr lang="en-GB" sz="1600" dirty="0"/>
              <a:t>Stay with them until help arrives</a:t>
            </a:r>
            <a:endParaRPr lang="en-GB" sz="1600" dirty="0">
              <a:cs typeface="Arial"/>
            </a:endParaRPr>
          </a:p>
        </p:txBody>
      </p:sp>
      <p:sp>
        <p:nvSpPr>
          <p:cNvPr id="12" name="TextBox 11">
            <a:extLst>
              <a:ext uri="{FF2B5EF4-FFF2-40B4-BE49-F238E27FC236}">
                <a16:creationId xmlns:a16="http://schemas.microsoft.com/office/drawing/2014/main" id="{320D6BB5-6CAF-3B78-7215-98A5CC7EFE90}"/>
              </a:ext>
            </a:extLst>
          </p:cNvPr>
          <p:cNvSpPr txBox="1"/>
          <p:nvPr/>
        </p:nvSpPr>
        <p:spPr>
          <a:xfrm>
            <a:off x="6059244" y="4575493"/>
            <a:ext cx="3024788" cy="1077218"/>
          </a:xfrm>
          <a:prstGeom prst="rect">
            <a:avLst/>
          </a:prstGeom>
          <a:noFill/>
        </p:spPr>
        <p:txBody>
          <a:bodyPr wrap="square" rtlCol="0" anchor="t">
            <a:spAutoFit/>
          </a:bodyPr>
          <a:lstStyle/>
          <a:p>
            <a:pPr marL="446532" lvl="1">
              <a:buClr>
                <a:srgbClr val="008453"/>
              </a:buClr>
              <a:defRPr/>
            </a:pPr>
            <a:r>
              <a:rPr lang="en-GB" altLang="en-US" sz="1600" b="1" dirty="0">
                <a:solidFill>
                  <a:srgbClr val="009F53"/>
                </a:solidFill>
              </a:rPr>
              <a:t>4.  </a:t>
            </a:r>
            <a:r>
              <a:rPr lang="en-GB" altLang="en-US" sz="1600" b="1" dirty="0"/>
              <a:t>If you have been taught any first aid which may be useful, then use it.</a:t>
            </a:r>
            <a:endParaRPr lang="en-US" sz="1600" dirty="0"/>
          </a:p>
        </p:txBody>
      </p:sp>
      <p:graphicFrame>
        <p:nvGraphicFramePr>
          <p:cNvPr id="5" name="Table 4">
            <a:extLst>
              <a:ext uri="{FF2B5EF4-FFF2-40B4-BE49-F238E27FC236}">
                <a16:creationId xmlns:a16="http://schemas.microsoft.com/office/drawing/2014/main" id="{0C791AC0-EFD7-A72F-A6EB-1B98DF3C79A0}"/>
              </a:ext>
            </a:extLst>
          </p:cNvPr>
          <p:cNvGraphicFramePr>
            <a:graphicFrameLocks noGrp="1"/>
          </p:cNvGraphicFramePr>
          <p:nvPr>
            <p:extLst>
              <p:ext uri="{D42A27DB-BD31-4B8C-83A1-F6EECF244321}">
                <p14:modId xmlns:p14="http://schemas.microsoft.com/office/powerpoint/2010/main" val="2851712491"/>
              </p:ext>
            </p:extLst>
          </p:nvPr>
        </p:nvGraphicFramePr>
        <p:xfrm>
          <a:off x="86660" y="6698134"/>
          <a:ext cx="1625600" cy="204470"/>
        </p:xfrm>
        <a:graphic>
          <a:graphicData uri="http://schemas.openxmlformats.org/drawingml/2006/table">
            <a:tbl>
              <a:tblPr/>
              <a:tblGrid>
                <a:gridCol w="1625600">
                  <a:extLst>
                    <a:ext uri="{9D8B030D-6E8A-4147-A177-3AD203B41FA5}">
                      <a16:colId xmlns:a16="http://schemas.microsoft.com/office/drawing/2014/main" val="18941620"/>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KS2-POW-V1.0-6</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02004110"/>
                  </a:ext>
                </a:extLst>
              </a:tr>
            </a:tbl>
          </a:graphicData>
        </a:graphic>
      </p:graphicFrame>
      <p:sp>
        <p:nvSpPr>
          <p:cNvPr id="7" name="Rectangle 6">
            <a:extLst>
              <a:ext uri="{FF2B5EF4-FFF2-40B4-BE49-F238E27FC236}">
                <a16:creationId xmlns:a16="http://schemas.microsoft.com/office/drawing/2014/main" id="{5636A983-BCB3-6462-0502-98B91D2FC753}"/>
              </a:ext>
            </a:extLst>
          </p:cNvPr>
          <p:cNvSpPr/>
          <p:nvPr/>
        </p:nvSpPr>
        <p:spPr>
          <a:xfrm>
            <a:off x="0" y="1817649"/>
            <a:ext cx="1527717" cy="16113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9B261C83-D65F-F74B-DC5A-1C834ADFC8FE}"/>
              </a:ext>
            </a:extLst>
          </p:cNvPr>
          <p:cNvSpPr txBox="1"/>
          <p:nvPr/>
        </p:nvSpPr>
        <p:spPr>
          <a:xfrm>
            <a:off x="10461522" y="6656347"/>
            <a:ext cx="1818968"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endParaRPr lang="en-GB" sz="1100" dirty="0">
              <a:effectLst/>
              <a:latin typeface="Arial" panose="020B0604020202020204" pitchFamily="34" charset="0"/>
              <a:ea typeface="Times New Roman" panose="02020603050405020304" pitchFamily="18" charset="0"/>
              <a:cs typeface="Arial" panose="020B0604020202020204" pitchFamily="34" charset="0"/>
            </a:endParaRPr>
          </a:p>
        </p:txBody>
      </p:sp>
    </p:spTree>
    <p:custDataLst>
      <p:tags r:id="rId1"/>
    </p:custDataLst>
    <p:extLst>
      <p:ext uri="{BB962C8B-B14F-4D97-AF65-F5344CB8AC3E}">
        <p14:creationId xmlns:p14="http://schemas.microsoft.com/office/powerpoint/2010/main" val="25547521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BDA643C-7DA8-A813-3810-9B2D5FE2ECDD}"/>
              </a:ext>
            </a:extLst>
          </p:cNvPr>
          <p:cNvSpPr/>
          <p:nvPr/>
        </p:nvSpPr>
        <p:spPr>
          <a:xfrm>
            <a:off x="0" y="1817649"/>
            <a:ext cx="1527717" cy="16113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Box 1">
            <a:extLst>
              <a:ext uri="{FF2B5EF4-FFF2-40B4-BE49-F238E27FC236}">
                <a16:creationId xmlns:a16="http://schemas.microsoft.com/office/drawing/2014/main" id="{E6BB58DF-ADF7-C8D6-71B0-30A75D95CD97}"/>
              </a:ext>
            </a:extLst>
          </p:cNvPr>
          <p:cNvSpPr txBox="1">
            <a:spLocks noChangeAspect="1"/>
          </p:cNvSpPr>
          <p:nvPr/>
        </p:nvSpPr>
        <p:spPr>
          <a:xfrm>
            <a:off x="3408219" y="2147441"/>
            <a:ext cx="8298872" cy="3875854"/>
          </a:xfrm>
          <a:prstGeom prst="rect">
            <a:avLst/>
          </a:prstGeom>
          <a:noFill/>
        </p:spPr>
        <p:txBody>
          <a:bodyPr wrap="square" lIns="89329" tIns="44665" rIns="89329" bIns="44665" rtlCol="0" anchor="t">
            <a:spAutoFit/>
          </a:bodyPr>
          <a:lstStyle/>
          <a:p>
            <a:pPr marL="438150" indent="-438150">
              <a:spcAft>
                <a:spcPts val="586"/>
              </a:spcAft>
              <a:buClr>
                <a:srgbClr val="009F53"/>
              </a:buClr>
              <a:buSzPct val="100000"/>
              <a:buFont typeface="Segoe UI Symbol" panose="020B0502040204020203" pitchFamily="34" charset="0"/>
              <a:buChar char="➤"/>
            </a:pPr>
            <a:r>
              <a:rPr lang="en-GB" sz="2400" dirty="0"/>
              <a:t>Select a scenario and read what has happened</a:t>
            </a:r>
            <a:endParaRPr lang="en-US" sz="2400" dirty="0"/>
          </a:p>
          <a:p>
            <a:pPr marL="438150" indent="-438150">
              <a:spcAft>
                <a:spcPts val="586"/>
              </a:spcAft>
              <a:buClr>
                <a:srgbClr val="009F53"/>
              </a:buClr>
              <a:buSzPct val="100000"/>
              <a:buFont typeface="Segoe UI Symbol" panose="020B0502040204020203" pitchFamily="34" charset="0"/>
              <a:buChar char="➤"/>
            </a:pPr>
            <a:endParaRPr lang="en-GB" sz="2400" dirty="0">
              <a:cs typeface="Arial"/>
            </a:endParaRPr>
          </a:p>
          <a:p>
            <a:pPr marL="438150" indent="-438150">
              <a:spcAft>
                <a:spcPts val="586"/>
              </a:spcAft>
              <a:buClr>
                <a:srgbClr val="009F53"/>
              </a:buClr>
              <a:buSzPct val="100000"/>
              <a:buFont typeface="Segoe UI Symbol" panose="020B0502040204020203" pitchFamily="34" charset="0"/>
              <a:buChar char="➤"/>
            </a:pPr>
            <a:r>
              <a:rPr lang="en-GB" sz="2400" dirty="0"/>
              <a:t>You must then role play a call for help. Decide which service needs to be sent to the scene of the incident. There may be more than one</a:t>
            </a:r>
            <a:endParaRPr lang="en-GB" sz="2400" dirty="0">
              <a:cs typeface="Arial"/>
            </a:endParaRPr>
          </a:p>
          <a:p>
            <a:pPr marL="438150" indent="-438150">
              <a:spcAft>
                <a:spcPts val="586"/>
              </a:spcAft>
              <a:buClr>
                <a:srgbClr val="009F53"/>
              </a:buClr>
              <a:buSzPct val="100000"/>
              <a:buFont typeface="Segoe UI Symbol" panose="020B0502040204020203" pitchFamily="34" charset="0"/>
              <a:buChar char="➤"/>
            </a:pPr>
            <a:endParaRPr lang="en-GB" sz="2400" dirty="0">
              <a:cs typeface="Arial"/>
            </a:endParaRPr>
          </a:p>
          <a:p>
            <a:pPr marL="438150" indent="-438150">
              <a:spcAft>
                <a:spcPts val="586"/>
              </a:spcAft>
              <a:buClr>
                <a:srgbClr val="009F53"/>
              </a:buClr>
              <a:buSzPct val="100000"/>
              <a:buFont typeface="Segoe UI Symbol" panose="020B0502040204020203" pitchFamily="34" charset="0"/>
              <a:buChar char="➤"/>
            </a:pPr>
            <a:r>
              <a:rPr lang="en-GB" sz="2400" dirty="0"/>
              <a:t>Explain your answers</a:t>
            </a:r>
            <a:endParaRPr lang="en-GB" sz="2400" dirty="0">
              <a:cs typeface="Arial"/>
            </a:endParaRPr>
          </a:p>
          <a:p>
            <a:pPr marL="438150" indent="-438150">
              <a:spcAft>
                <a:spcPts val="586"/>
              </a:spcAft>
              <a:buClr>
                <a:srgbClr val="009F53"/>
              </a:buClr>
              <a:buSzPct val="100000"/>
              <a:buFont typeface="Segoe UI Symbol" panose="020B0502040204020203" pitchFamily="34" charset="0"/>
              <a:buChar char="➤"/>
            </a:pPr>
            <a:endParaRPr lang="en-GB" sz="2400" dirty="0">
              <a:cs typeface="Arial"/>
            </a:endParaRPr>
          </a:p>
          <a:p>
            <a:pPr marL="438150" indent="-438150">
              <a:spcAft>
                <a:spcPts val="586"/>
              </a:spcAft>
              <a:buClr>
                <a:srgbClr val="009F53"/>
              </a:buClr>
              <a:buSzPct val="100000"/>
              <a:buFont typeface="Segoe UI Symbol" panose="020B0502040204020203" pitchFamily="34" charset="0"/>
              <a:buChar char="➤"/>
            </a:pPr>
            <a:r>
              <a:rPr lang="en-GB" sz="2400" dirty="0"/>
              <a:t>Use the answers to check if you are correct.</a:t>
            </a:r>
            <a:endParaRPr lang="en-GB" sz="2400" dirty="0">
              <a:cs typeface="Arial"/>
            </a:endParaRPr>
          </a:p>
        </p:txBody>
      </p:sp>
      <p:pic>
        <p:nvPicPr>
          <p:cNvPr id="7" name="Picture 6">
            <a:extLst>
              <a:ext uri="{FF2B5EF4-FFF2-40B4-BE49-F238E27FC236}">
                <a16:creationId xmlns:a16="http://schemas.microsoft.com/office/drawing/2014/main" id="{034A022D-18FC-76AE-2DC7-A93A6FCBF8FC}"/>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val="0"/>
              </a:ext>
            </a:extLst>
          </a:blip>
          <a:srcRect l="27296" t="12780" r="28046" b="-1159"/>
          <a:stretch/>
        </p:blipFill>
        <p:spPr>
          <a:xfrm>
            <a:off x="1144312" y="2924591"/>
            <a:ext cx="1945567" cy="3850280"/>
          </a:xfrm>
          <a:prstGeom prst="rect">
            <a:avLst/>
          </a:prstGeom>
        </p:spPr>
      </p:pic>
      <p:sp>
        <p:nvSpPr>
          <p:cNvPr id="8" name="Title 1">
            <a:extLst>
              <a:ext uri="{FF2B5EF4-FFF2-40B4-BE49-F238E27FC236}">
                <a16:creationId xmlns:a16="http://schemas.microsoft.com/office/drawing/2014/main" id="{6D7402EC-5D07-5500-14F4-351F38083AF1}"/>
              </a:ext>
            </a:extLst>
          </p:cNvPr>
          <p:cNvSpPr txBox="1">
            <a:spLocks/>
          </p:cNvSpPr>
          <p:nvPr/>
        </p:nvSpPr>
        <p:spPr>
          <a:xfrm>
            <a:off x="429827" y="641119"/>
            <a:ext cx="5015009" cy="602890"/>
          </a:xfrm>
          <a:prstGeom prst="rect">
            <a:avLst/>
          </a:prstGeom>
          <a:solidFill>
            <a:srgbClr val="009F53"/>
          </a:solidFill>
        </p:spPr>
        <p:txBody>
          <a:bodyPr lIns="91440" tIns="45720" rIns="91440" bIns="45720" anchor="t"/>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700" b="1" dirty="0">
                <a:solidFill>
                  <a:schemeClr val="bg1"/>
                </a:solidFill>
              </a:rPr>
              <a:t>Activity 2 - Scenarios</a:t>
            </a:r>
          </a:p>
        </p:txBody>
      </p:sp>
      <p:graphicFrame>
        <p:nvGraphicFramePr>
          <p:cNvPr id="3" name="Table 2">
            <a:extLst>
              <a:ext uri="{FF2B5EF4-FFF2-40B4-BE49-F238E27FC236}">
                <a16:creationId xmlns:a16="http://schemas.microsoft.com/office/drawing/2014/main" id="{C7BF19D6-E2D1-1D2B-A89D-104B7C8E7C53}"/>
              </a:ext>
            </a:extLst>
          </p:cNvPr>
          <p:cNvGraphicFramePr>
            <a:graphicFrameLocks noGrp="1"/>
          </p:cNvGraphicFramePr>
          <p:nvPr>
            <p:extLst>
              <p:ext uri="{D42A27DB-BD31-4B8C-83A1-F6EECF244321}">
                <p14:modId xmlns:p14="http://schemas.microsoft.com/office/powerpoint/2010/main" val="2851712491"/>
              </p:ext>
            </p:extLst>
          </p:nvPr>
        </p:nvGraphicFramePr>
        <p:xfrm>
          <a:off x="86660" y="6698134"/>
          <a:ext cx="1625600" cy="204470"/>
        </p:xfrm>
        <a:graphic>
          <a:graphicData uri="http://schemas.openxmlformats.org/drawingml/2006/table">
            <a:tbl>
              <a:tblPr/>
              <a:tblGrid>
                <a:gridCol w="1625600">
                  <a:extLst>
                    <a:ext uri="{9D8B030D-6E8A-4147-A177-3AD203B41FA5}">
                      <a16:colId xmlns:a16="http://schemas.microsoft.com/office/drawing/2014/main" val="18941620"/>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KS2-POW-V1.0-6</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02004110"/>
                  </a:ext>
                </a:extLst>
              </a:tr>
            </a:tbl>
          </a:graphicData>
        </a:graphic>
      </p:graphicFrame>
      <p:sp>
        <p:nvSpPr>
          <p:cNvPr id="5" name="TextBox 4">
            <a:extLst>
              <a:ext uri="{FF2B5EF4-FFF2-40B4-BE49-F238E27FC236}">
                <a16:creationId xmlns:a16="http://schemas.microsoft.com/office/drawing/2014/main" id="{DF5C0E83-3D9B-EB30-45BE-86A957D42B16}"/>
              </a:ext>
            </a:extLst>
          </p:cNvPr>
          <p:cNvSpPr txBox="1"/>
          <p:nvPr/>
        </p:nvSpPr>
        <p:spPr>
          <a:xfrm>
            <a:off x="10461522" y="6656347"/>
            <a:ext cx="1818968"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endParaRPr lang="en-GB" sz="1100" dirty="0">
              <a:effectLst/>
              <a:latin typeface="Arial" panose="020B0604020202020204" pitchFamily="34" charset="0"/>
              <a:ea typeface="Times New Roman" panose="02020603050405020304" pitchFamily="18" charset="0"/>
              <a:cs typeface="Arial" panose="020B0604020202020204" pitchFamily="34" charset="0"/>
            </a:endParaRPr>
          </a:p>
        </p:txBody>
      </p:sp>
    </p:spTree>
    <p:custDataLst>
      <p:tags r:id="rId1"/>
    </p:custDataLst>
    <p:extLst>
      <p:ext uri="{BB962C8B-B14F-4D97-AF65-F5344CB8AC3E}">
        <p14:creationId xmlns:p14="http://schemas.microsoft.com/office/powerpoint/2010/main" val="23593326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1DF4199-01AC-1EC0-A82D-1C46798F6EAF}"/>
              </a:ext>
            </a:extLst>
          </p:cNvPr>
          <p:cNvSpPr/>
          <p:nvPr/>
        </p:nvSpPr>
        <p:spPr>
          <a:xfrm>
            <a:off x="0" y="1817649"/>
            <a:ext cx="1527717" cy="16113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C69B47ED-0BFA-0D11-DBD9-A371B35DB884}"/>
              </a:ext>
            </a:extLst>
          </p:cNvPr>
          <p:cNvSpPr>
            <a:spLocks noGrp="1"/>
          </p:cNvSpPr>
          <p:nvPr>
            <p:ph type="title"/>
          </p:nvPr>
        </p:nvSpPr>
        <p:spPr>
          <a:xfrm>
            <a:off x="429826" y="641119"/>
            <a:ext cx="8086345" cy="602890"/>
          </a:xfrm>
          <a:solidFill>
            <a:srgbClr val="009F53"/>
          </a:solidFill>
        </p:spPr>
        <p:txBody>
          <a:bodyPr lIns="91440" tIns="45720" rIns="91440" bIns="45720" anchor="t"/>
          <a:lstStyle/>
          <a:p>
            <a:r>
              <a:rPr lang="en-US" sz="3700" dirty="0"/>
              <a:t>Check my learning: Calling for help</a:t>
            </a:r>
          </a:p>
        </p:txBody>
      </p:sp>
      <p:sp>
        <p:nvSpPr>
          <p:cNvPr id="2" name="Title 1">
            <a:extLst>
              <a:ext uri="{FF2B5EF4-FFF2-40B4-BE49-F238E27FC236}">
                <a16:creationId xmlns:a16="http://schemas.microsoft.com/office/drawing/2014/main" id="{9CB9D45D-18DC-14C1-EEFE-D7FC7EDA7AF9}"/>
              </a:ext>
            </a:extLst>
          </p:cNvPr>
          <p:cNvSpPr txBox="1">
            <a:spLocks/>
          </p:cNvSpPr>
          <p:nvPr/>
        </p:nvSpPr>
        <p:spPr>
          <a:xfrm>
            <a:off x="429826" y="1887297"/>
            <a:ext cx="3935820" cy="524919"/>
          </a:xfrm>
          <a:prstGeom prst="rect">
            <a:avLst/>
          </a:prstGeom>
          <a:noFill/>
        </p:spPr>
        <p:txBody>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en-US" sz="2800" dirty="0">
                <a:solidFill>
                  <a:srgbClr val="009F53"/>
                </a:solidFill>
              </a:rPr>
              <a:t>Learning outcomes</a:t>
            </a:r>
          </a:p>
        </p:txBody>
      </p:sp>
      <p:pic>
        <p:nvPicPr>
          <p:cNvPr id="11" name="Picture 10">
            <a:extLst>
              <a:ext uri="{FF2B5EF4-FFF2-40B4-BE49-F238E27FC236}">
                <a16:creationId xmlns:a16="http://schemas.microsoft.com/office/drawing/2014/main" id="{2CBFB979-A978-0AD7-CBC5-2F7878B5FC4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32791" y="1519208"/>
            <a:ext cx="644070" cy="644070"/>
          </a:xfrm>
          <a:prstGeom prst="rect">
            <a:avLst/>
          </a:prstGeom>
        </p:spPr>
      </p:pic>
      <p:pic>
        <p:nvPicPr>
          <p:cNvPr id="12" name="Picture 11">
            <a:extLst>
              <a:ext uri="{FF2B5EF4-FFF2-40B4-BE49-F238E27FC236}">
                <a16:creationId xmlns:a16="http://schemas.microsoft.com/office/drawing/2014/main" id="{CE58BF78-E177-C671-FEFA-8B78447D686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51794" y="1505687"/>
            <a:ext cx="644070" cy="644070"/>
          </a:xfrm>
          <a:prstGeom prst="rect">
            <a:avLst/>
          </a:prstGeom>
        </p:spPr>
      </p:pic>
      <p:sp>
        <p:nvSpPr>
          <p:cNvPr id="13" name="Rectangle 12">
            <a:extLst>
              <a:ext uri="{FF2B5EF4-FFF2-40B4-BE49-F238E27FC236}">
                <a16:creationId xmlns:a16="http://schemas.microsoft.com/office/drawing/2014/main" id="{8F1AFDA9-1722-9AAD-7C29-2CA8C4704844}"/>
              </a:ext>
            </a:extLst>
          </p:cNvPr>
          <p:cNvSpPr/>
          <p:nvPr/>
        </p:nvSpPr>
        <p:spPr>
          <a:xfrm>
            <a:off x="10442623" y="2845203"/>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14" name="Rectangle 13">
            <a:extLst>
              <a:ext uri="{FF2B5EF4-FFF2-40B4-BE49-F238E27FC236}">
                <a16:creationId xmlns:a16="http://schemas.microsoft.com/office/drawing/2014/main" id="{794FDC88-4C8D-FBAB-5248-C8C614A20699}"/>
              </a:ext>
            </a:extLst>
          </p:cNvPr>
          <p:cNvSpPr/>
          <p:nvPr/>
        </p:nvSpPr>
        <p:spPr>
          <a:xfrm>
            <a:off x="11259513" y="2845202"/>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15" name="Rectangle 14">
            <a:extLst>
              <a:ext uri="{FF2B5EF4-FFF2-40B4-BE49-F238E27FC236}">
                <a16:creationId xmlns:a16="http://schemas.microsoft.com/office/drawing/2014/main" id="{A42C5383-ED22-C5F1-3B30-29FEB5371B34}"/>
              </a:ext>
            </a:extLst>
          </p:cNvPr>
          <p:cNvSpPr/>
          <p:nvPr/>
        </p:nvSpPr>
        <p:spPr>
          <a:xfrm>
            <a:off x="10442623" y="3814994"/>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16" name="Rectangle 15">
            <a:extLst>
              <a:ext uri="{FF2B5EF4-FFF2-40B4-BE49-F238E27FC236}">
                <a16:creationId xmlns:a16="http://schemas.microsoft.com/office/drawing/2014/main" id="{60F66F39-1143-C259-124F-397626B24615}"/>
              </a:ext>
            </a:extLst>
          </p:cNvPr>
          <p:cNvSpPr/>
          <p:nvPr/>
        </p:nvSpPr>
        <p:spPr>
          <a:xfrm>
            <a:off x="11259513" y="3814993"/>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5" name="Rectangle 4">
            <a:extLst>
              <a:ext uri="{FF2B5EF4-FFF2-40B4-BE49-F238E27FC236}">
                <a16:creationId xmlns:a16="http://schemas.microsoft.com/office/drawing/2014/main" id="{01FE06B9-F3CB-46A8-3F2D-B6673DE80A12}"/>
              </a:ext>
            </a:extLst>
          </p:cNvPr>
          <p:cNvSpPr/>
          <p:nvPr/>
        </p:nvSpPr>
        <p:spPr>
          <a:xfrm>
            <a:off x="10440646" y="4727415"/>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7" name="Rectangle 6">
            <a:extLst>
              <a:ext uri="{FF2B5EF4-FFF2-40B4-BE49-F238E27FC236}">
                <a16:creationId xmlns:a16="http://schemas.microsoft.com/office/drawing/2014/main" id="{38E27FB6-C31E-2451-BDCD-A7EADC46CB9D}"/>
              </a:ext>
            </a:extLst>
          </p:cNvPr>
          <p:cNvSpPr/>
          <p:nvPr/>
        </p:nvSpPr>
        <p:spPr>
          <a:xfrm>
            <a:off x="11257536" y="4727414"/>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9" name="TextBox 8">
            <a:extLst>
              <a:ext uri="{FF2B5EF4-FFF2-40B4-BE49-F238E27FC236}">
                <a16:creationId xmlns:a16="http://schemas.microsoft.com/office/drawing/2014/main" id="{EAEB88E8-A7C9-D849-E666-2DEAE0450AAC}"/>
              </a:ext>
            </a:extLst>
          </p:cNvPr>
          <p:cNvSpPr txBox="1"/>
          <p:nvPr/>
        </p:nvSpPr>
        <p:spPr>
          <a:xfrm>
            <a:off x="429826" y="2637821"/>
            <a:ext cx="9013382" cy="2934137"/>
          </a:xfrm>
          <a:prstGeom prst="rect">
            <a:avLst/>
          </a:prstGeom>
          <a:noFill/>
          <a:ln w="57150">
            <a:noFill/>
          </a:ln>
        </p:spPr>
        <p:txBody>
          <a:bodyPr wrap="square" rtlCol="0">
            <a:spAutoFit/>
          </a:bodyPr>
          <a:lstStyle/>
          <a:p>
            <a:pPr marL="365125" indent="-365125">
              <a:spcAft>
                <a:spcPts val="488"/>
              </a:spcAft>
              <a:buClr>
                <a:srgbClr val="009F53"/>
              </a:buClr>
              <a:buSzPct val="100000"/>
              <a:buFont typeface="Lucida Grande"/>
              <a:buChar char="➤"/>
            </a:pPr>
            <a:r>
              <a:rPr lang="en-GB" sz="2400" dirty="0"/>
              <a:t>Be able to understand that it is important to ensure the safety of myself and others in the event of an emergency</a:t>
            </a:r>
          </a:p>
          <a:p>
            <a:pPr marL="365125" indent="-365125">
              <a:spcAft>
                <a:spcPts val="488"/>
              </a:spcAft>
              <a:buClr>
                <a:srgbClr val="009F53"/>
              </a:buClr>
              <a:buSzPct val="100000"/>
              <a:buFont typeface="Lucida Grande"/>
              <a:buChar char="➤"/>
            </a:pPr>
            <a:endParaRPr lang="en-GB" sz="2400" dirty="0"/>
          </a:p>
          <a:p>
            <a:pPr marL="365125" indent="-365125">
              <a:spcAft>
                <a:spcPts val="488"/>
              </a:spcAft>
              <a:buClr>
                <a:srgbClr val="009F53"/>
              </a:buClr>
              <a:buSzPct val="100000"/>
              <a:buFont typeface="Lucida Grande"/>
              <a:buChar char="➤"/>
            </a:pPr>
            <a:r>
              <a:rPr lang="en-GB" sz="2400" dirty="0"/>
              <a:t>Be able to assist in an emergency by correctly calling for help</a:t>
            </a:r>
          </a:p>
          <a:p>
            <a:pPr>
              <a:spcAft>
                <a:spcPts val="488"/>
              </a:spcAft>
              <a:buClr>
                <a:srgbClr val="009F53"/>
              </a:buClr>
              <a:buSzPct val="100000"/>
            </a:pPr>
            <a:endParaRPr lang="en-GB" sz="2400" dirty="0"/>
          </a:p>
          <a:p>
            <a:pPr marL="365125" indent="-365125">
              <a:spcAft>
                <a:spcPts val="488"/>
              </a:spcAft>
              <a:buClr>
                <a:srgbClr val="009F53"/>
              </a:buClr>
              <a:buSzPct val="100000"/>
              <a:buFont typeface="Lucida Grande"/>
              <a:buChar char="➤"/>
            </a:pPr>
            <a:r>
              <a:rPr lang="en-GB" sz="2400" dirty="0"/>
              <a:t>Be able to explain the information I need to give to emergency services if they are called to an incident. </a:t>
            </a:r>
          </a:p>
        </p:txBody>
      </p:sp>
      <p:graphicFrame>
        <p:nvGraphicFramePr>
          <p:cNvPr id="3" name="Table 2">
            <a:extLst>
              <a:ext uri="{FF2B5EF4-FFF2-40B4-BE49-F238E27FC236}">
                <a16:creationId xmlns:a16="http://schemas.microsoft.com/office/drawing/2014/main" id="{47044D4B-CF9C-D79F-E363-DE404D5F9507}"/>
              </a:ext>
            </a:extLst>
          </p:cNvPr>
          <p:cNvGraphicFramePr>
            <a:graphicFrameLocks noGrp="1"/>
          </p:cNvGraphicFramePr>
          <p:nvPr>
            <p:extLst>
              <p:ext uri="{D42A27DB-BD31-4B8C-83A1-F6EECF244321}">
                <p14:modId xmlns:p14="http://schemas.microsoft.com/office/powerpoint/2010/main" val="2851712491"/>
              </p:ext>
            </p:extLst>
          </p:nvPr>
        </p:nvGraphicFramePr>
        <p:xfrm>
          <a:off x="86660" y="6698134"/>
          <a:ext cx="1625600" cy="204470"/>
        </p:xfrm>
        <a:graphic>
          <a:graphicData uri="http://schemas.openxmlformats.org/drawingml/2006/table">
            <a:tbl>
              <a:tblPr/>
              <a:tblGrid>
                <a:gridCol w="1625600">
                  <a:extLst>
                    <a:ext uri="{9D8B030D-6E8A-4147-A177-3AD203B41FA5}">
                      <a16:colId xmlns:a16="http://schemas.microsoft.com/office/drawing/2014/main" val="18941620"/>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KS2-POW-V1.0-6</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02004110"/>
                  </a:ext>
                </a:extLst>
              </a:tr>
            </a:tbl>
          </a:graphicData>
        </a:graphic>
      </p:graphicFrame>
      <p:sp>
        <p:nvSpPr>
          <p:cNvPr id="8" name="TextBox 7">
            <a:extLst>
              <a:ext uri="{FF2B5EF4-FFF2-40B4-BE49-F238E27FC236}">
                <a16:creationId xmlns:a16="http://schemas.microsoft.com/office/drawing/2014/main" id="{77D4DD27-E362-601F-350C-4555D1CAFEB5}"/>
              </a:ext>
            </a:extLst>
          </p:cNvPr>
          <p:cNvSpPr txBox="1"/>
          <p:nvPr/>
        </p:nvSpPr>
        <p:spPr>
          <a:xfrm>
            <a:off x="10461522" y="6656347"/>
            <a:ext cx="1818968"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endParaRPr lang="en-GB" sz="1100" dirty="0">
              <a:effectLst/>
              <a:latin typeface="Arial" panose="020B0604020202020204" pitchFamily="34" charset="0"/>
              <a:ea typeface="Times New Roman" panose="02020603050405020304" pitchFamily="18" charset="0"/>
              <a:cs typeface="Arial" panose="020B0604020202020204" pitchFamily="34" charset="0"/>
            </a:endParaRPr>
          </a:p>
        </p:txBody>
      </p:sp>
    </p:spTree>
    <p:custDataLst>
      <p:tags r:id="rId1"/>
    </p:custDataLst>
    <p:extLst>
      <p:ext uri="{BB962C8B-B14F-4D97-AF65-F5344CB8AC3E}">
        <p14:creationId xmlns:p14="http://schemas.microsoft.com/office/powerpoint/2010/main" val="18015218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54F94435-1224-48EC-A281-149D2B2D0E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1688" y="2211849"/>
            <a:ext cx="8548624" cy="243430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
            <a:extLst>
              <a:ext uri="{FF2B5EF4-FFF2-40B4-BE49-F238E27FC236}">
                <a16:creationId xmlns:a16="http://schemas.microsoft.com/office/drawing/2014/main" id="{AED424BA-408D-698D-7AC7-CB0C3847228F}"/>
              </a:ext>
            </a:extLst>
          </p:cNvPr>
          <p:cNvGraphicFramePr>
            <a:graphicFrameLocks noGrp="1"/>
          </p:cNvGraphicFramePr>
          <p:nvPr>
            <p:extLst>
              <p:ext uri="{D42A27DB-BD31-4B8C-83A1-F6EECF244321}">
                <p14:modId xmlns:p14="http://schemas.microsoft.com/office/powerpoint/2010/main" val="2851712491"/>
              </p:ext>
            </p:extLst>
          </p:nvPr>
        </p:nvGraphicFramePr>
        <p:xfrm>
          <a:off x="86660" y="6698134"/>
          <a:ext cx="1625600" cy="204470"/>
        </p:xfrm>
        <a:graphic>
          <a:graphicData uri="http://schemas.openxmlformats.org/drawingml/2006/table">
            <a:tbl>
              <a:tblPr/>
              <a:tblGrid>
                <a:gridCol w="1625600">
                  <a:extLst>
                    <a:ext uri="{9D8B030D-6E8A-4147-A177-3AD203B41FA5}">
                      <a16:colId xmlns:a16="http://schemas.microsoft.com/office/drawing/2014/main" val="18941620"/>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KS2-POW-V1.0-6</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02004110"/>
                  </a:ext>
                </a:extLst>
              </a:tr>
            </a:tbl>
          </a:graphicData>
        </a:graphic>
      </p:graphicFrame>
      <p:sp>
        <p:nvSpPr>
          <p:cNvPr id="6" name="Rectangle 5">
            <a:extLst>
              <a:ext uri="{FF2B5EF4-FFF2-40B4-BE49-F238E27FC236}">
                <a16:creationId xmlns:a16="http://schemas.microsoft.com/office/drawing/2014/main" id="{8191381D-AD8D-C89B-9BD1-F17C80480720}"/>
              </a:ext>
            </a:extLst>
          </p:cNvPr>
          <p:cNvSpPr/>
          <p:nvPr/>
        </p:nvSpPr>
        <p:spPr>
          <a:xfrm>
            <a:off x="0" y="1817649"/>
            <a:ext cx="1527717" cy="16113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050" name="Picture 2">
            <a:extLst>
              <a:ext uri="{FF2B5EF4-FFF2-40B4-BE49-F238E27FC236}">
                <a16:creationId xmlns:a16="http://schemas.microsoft.com/office/drawing/2014/main" id="{FF2FC123-9A67-BC86-B847-90B0DD27568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50737" y="4646150"/>
            <a:ext cx="1625599" cy="1586460"/>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2051" name="Picture 3">
            <a:extLst>
              <a:ext uri="{FF2B5EF4-FFF2-40B4-BE49-F238E27FC236}">
                <a16:creationId xmlns:a16="http://schemas.microsoft.com/office/drawing/2014/main" id="{C0C276DE-2B25-7FC8-BC37-EA0DE753704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5664" y="4644845"/>
            <a:ext cx="1625599" cy="1589070"/>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 name="TextBox 2">
            <a:extLst>
              <a:ext uri="{FF2B5EF4-FFF2-40B4-BE49-F238E27FC236}">
                <a16:creationId xmlns:a16="http://schemas.microsoft.com/office/drawing/2014/main" id="{FEF59D64-FE33-E3CC-C5B1-BECE7097ABC0}"/>
              </a:ext>
            </a:extLst>
          </p:cNvPr>
          <p:cNvSpPr txBox="1"/>
          <p:nvPr/>
        </p:nvSpPr>
        <p:spPr>
          <a:xfrm>
            <a:off x="10461522" y="6656347"/>
            <a:ext cx="1818968"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endParaRPr lang="en-GB" sz="1100" dirty="0">
              <a:effectLst/>
              <a:latin typeface="Arial" panose="020B0604020202020204" pitchFamily="34" charset="0"/>
              <a:ea typeface="Times New Roman" panose="02020603050405020304" pitchFamily="18" charset="0"/>
              <a:cs typeface="Arial" panose="020B0604020202020204" pitchFamily="34" charset="0"/>
            </a:endParaRPr>
          </a:p>
        </p:txBody>
      </p:sp>
    </p:spTree>
    <p:custDataLst>
      <p:tags r:id="rId1"/>
    </p:custDataLst>
    <p:extLst>
      <p:ext uri="{BB962C8B-B14F-4D97-AF65-F5344CB8AC3E}">
        <p14:creationId xmlns:p14="http://schemas.microsoft.com/office/powerpoint/2010/main" val="37123635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1DE2FE9-EF1F-618A-6EE9-2CD3A20436F3}"/>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120994C6-B6D7-119D-5C78-6D015A86329B}"/>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
        <p:nvSpPr>
          <p:cNvPr id="13" name="Flowchart: Document 12">
            <a:extLst>
              <a:ext uri="{FF2B5EF4-FFF2-40B4-BE49-F238E27FC236}">
                <a16:creationId xmlns:a16="http://schemas.microsoft.com/office/drawing/2014/main" id="{F94B9FA7-3C60-98F9-EF61-C8CBAEE347F0}"/>
              </a:ext>
            </a:extLst>
          </p:cNvPr>
          <p:cNvSpPr/>
          <p:nvPr/>
        </p:nvSpPr>
        <p:spPr>
          <a:xfrm>
            <a:off x="340936" y="282804"/>
            <a:ext cx="11510128" cy="5319961"/>
          </a:xfrm>
          <a:prstGeom prst="flowChartDocument">
            <a:avLst/>
          </a:prstGeom>
          <a:solidFill>
            <a:srgbClr val="009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Rounded Corners 14">
            <a:extLst>
              <a:ext uri="{FF2B5EF4-FFF2-40B4-BE49-F238E27FC236}">
                <a16:creationId xmlns:a16="http://schemas.microsoft.com/office/drawing/2014/main" id="{3597B9FF-E13A-94F8-EBB4-0A1021B203EA}"/>
              </a:ext>
            </a:extLst>
          </p:cNvPr>
          <p:cNvSpPr/>
          <p:nvPr/>
        </p:nvSpPr>
        <p:spPr>
          <a:xfrm>
            <a:off x="4747320" y="2359944"/>
            <a:ext cx="2783033" cy="750810"/>
          </a:xfrm>
          <a:prstGeom prst="roundRect">
            <a:avLst/>
          </a:prstGeom>
          <a:solidFill>
            <a:srgbClr val="E2E00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2400" b="1" dirty="0">
                <a:solidFill>
                  <a:schemeClr val="tx1"/>
                </a:solidFill>
                <a:hlinkClick r:id="rId3">
                  <a:extLst>
                    <a:ext uri="{A12FA001-AC4F-418D-AE19-62706E023703}">
                      <ahyp:hlinkClr xmlns:ahyp="http://schemas.microsoft.com/office/drawing/2018/hyperlinkcolor" val="tx"/>
                    </a:ext>
                  </a:extLst>
                </a:hlinkClick>
              </a:rPr>
              <a:t>Click here to take the final quiz</a:t>
            </a:r>
            <a:endParaRPr lang="en-GB" sz="2400" b="1" dirty="0">
              <a:solidFill>
                <a:schemeClr val="tx1"/>
              </a:solidFill>
            </a:endParaRPr>
          </a:p>
        </p:txBody>
      </p:sp>
      <p:sp>
        <p:nvSpPr>
          <p:cNvPr id="16" name="Rectangle: Rounded Corners 15">
            <a:extLst>
              <a:ext uri="{FF2B5EF4-FFF2-40B4-BE49-F238E27FC236}">
                <a16:creationId xmlns:a16="http://schemas.microsoft.com/office/drawing/2014/main" id="{92383811-81B7-5500-C14C-801C4EC8769C}"/>
              </a:ext>
            </a:extLst>
          </p:cNvPr>
          <p:cNvSpPr/>
          <p:nvPr/>
        </p:nvSpPr>
        <p:spPr>
          <a:xfrm>
            <a:off x="4706471" y="3448608"/>
            <a:ext cx="2783033" cy="1186145"/>
          </a:xfrm>
          <a:prstGeom prst="roundRect">
            <a:avLst/>
          </a:prstGeom>
          <a:solidFill>
            <a:srgbClr val="E2E00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2400" b="1" dirty="0">
                <a:solidFill>
                  <a:schemeClr val="tx1"/>
                </a:solidFill>
                <a:hlinkClick r:id="rId4">
                  <a:extLst>
                    <a:ext uri="{A12FA001-AC4F-418D-AE19-62706E023703}">
                      <ahyp:hlinkClr xmlns:ahyp="http://schemas.microsoft.com/office/drawing/2018/hyperlinkcolor" val="tx"/>
                    </a:ext>
                  </a:extLst>
                </a:hlinkClick>
              </a:rPr>
              <a:t>Click here to request your certificate</a:t>
            </a:r>
            <a:endParaRPr lang="en-GB" sz="2400" b="1" dirty="0">
              <a:solidFill>
                <a:schemeClr val="tx1"/>
              </a:solidFill>
            </a:endParaRPr>
          </a:p>
        </p:txBody>
      </p:sp>
      <p:sp>
        <p:nvSpPr>
          <p:cNvPr id="18" name="Title 4">
            <a:extLst>
              <a:ext uri="{FF2B5EF4-FFF2-40B4-BE49-F238E27FC236}">
                <a16:creationId xmlns:a16="http://schemas.microsoft.com/office/drawing/2014/main" id="{A3988348-931D-5445-0552-D3EE258B2C18}"/>
              </a:ext>
            </a:extLst>
          </p:cNvPr>
          <p:cNvSpPr>
            <a:spLocks noGrp="1"/>
          </p:cNvSpPr>
          <p:nvPr>
            <p:ph type="title"/>
          </p:nvPr>
        </p:nvSpPr>
        <p:spPr>
          <a:xfrm>
            <a:off x="1808553" y="1255235"/>
            <a:ext cx="8821580" cy="539611"/>
          </a:xfrm>
          <a:solidFill>
            <a:srgbClr val="009F53"/>
          </a:solidFill>
        </p:spPr>
        <p:txBody>
          <a:bodyPr/>
          <a:lstStyle/>
          <a:p>
            <a:r>
              <a:rPr lang="en-GB" dirty="0"/>
              <a:t>Time to test your first aid knowledge!</a:t>
            </a:r>
          </a:p>
        </p:txBody>
      </p:sp>
    </p:spTree>
    <p:custDataLst>
      <p:tags r:id="rId1"/>
    </p:custDataLst>
    <p:extLst>
      <p:ext uri="{BB962C8B-B14F-4D97-AF65-F5344CB8AC3E}">
        <p14:creationId xmlns:p14="http://schemas.microsoft.com/office/powerpoint/2010/main" val="34435951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69B47ED-0BFA-0D11-DBD9-A371B35DB884}"/>
              </a:ext>
            </a:extLst>
          </p:cNvPr>
          <p:cNvSpPr>
            <a:spLocks noGrp="1"/>
          </p:cNvSpPr>
          <p:nvPr>
            <p:ph type="title"/>
          </p:nvPr>
        </p:nvSpPr>
        <p:spPr>
          <a:xfrm>
            <a:off x="429827" y="641119"/>
            <a:ext cx="4279825" cy="602890"/>
          </a:xfrm>
          <a:solidFill>
            <a:schemeClr val="tx1"/>
          </a:solidFill>
        </p:spPr>
        <p:txBody>
          <a:bodyPr lIns="91440" tIns="45720" rIns="91440" bIns="45720" anchor="t"/>
          <a:lstStyle/>
          <a:p>
            <a:r>
              <a:rPr lang="en-US" sz="4000" dirty="0"/>
              <a:t>Copyright notice</a:t>
            </a:r>
            <a:endParaRPr lang="en-US" dirty="0"/>
          </a:p>
        </p:txBody>
      </p:sp>
      <p:sp>
        <p:nvSpPr>
          <p:cNvPr id="2" name="Rectangle 1">
            <a:extLst>
              <a:ext uri="{FF2B5EF4-FFF2-40B4-BE49-F238E27FC236}">
                <a16:creationId xmlns:a16="http://schemas.microsoft.com/office/drawing/2014/main" id="{9FD25A2D-6E72-BF1C-538A-D69F5CFC8ED3}"/>
              </a:ext>
            </a:extLst>
          </p:cNvPr>
          <p:cNvSpPr/>
          <p:nvPr/>
        </p:nvSpPr>
        <p:spPr>
          <a:xfrm>
            <a:off x="0" y="1817649"/>
            <a:ext cx="1527717" cy="16113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EFEF5246-94F0-ACD2-ABE8-BCC73A198128}"/>
              </a:ext>
            </a:extLst>
          </p:cNvPr>
          <p:cNvSpPr txBox="1"/>
          <p:nvPr/>
        </p:nvSpPr>
        <p:spPr>
          <a:xfrm>
            <a:off x="429826" y="2623324"/>
            <a:ext cx="9697399" cy="2308324"/>
          </a:xfrm>
          <a:prstGeom prst="rect">
            <a:avLst/>
          </a:prstGeom>
          <a:solidFill>
            <a:srgbClr val="BFDFD2"/>
          </a:solidFill>
        </p:spPr>
        <p:txBody>
          <a:bodyPr wrap="square">
            <a:spAutoFit/>
          </a:bodyPr>
          <a:lstStyle/>
          <a:p>
            <a:r>
              <a:rPr lang="en-GB" sz="1800" dirty="0">
                <a:effectLst/>
                <a:latin typeface="+mj-lt"/>
                <a:ea typeface="Times New Roman" panose="02020603050405020304" pitchFamily="18" charset="0"/>
              </a:rPr>
              <a:t>This is the statement for copyright These </a:t>
            </a:r>
            <a:r>
              <a:rPr lang="en-GB" sz="1800" i="1" dirty="0">
                <a:effectLst/>
                <a:latin typeface="+mj-lt"/>
                <a:ea typeface="Times New Roman" panose="02020603050405020304" pitchFamily="18" charset="0"/>
              </a:rPr>
              <a:t>PowerPoint slides</a:t>
            </a:r>
            <a:r>
              <a:rPr lang="en-GB" sz="1800" dirty="0">
                <a:effectLst/>
                <a:latin typeface="+mj-lt"/>
                <a:ea typeface="Times New Roman" panose="02020603050405020304" pitchFamily="18" charset="0"/>
              </a:rPr>
              <a:t> are the intellectual property of St John Ambulance.  They are protected by copyright law. You are granted permission to view and use these slides solely for educational and informational purposes within the context of your association with St John Ambulance. Any unauthorised reproduction, distribution, or use for personal gain or any purpose other than the intended educational use is strictly prohibited. By accessing and using these </a:t>
            </a:r>
            <a:r>
              <a:rPr lang="en-GB" sz="1800" i="1" dirty="0">
                <a:effectLst/>
                <a:latin typeface="+mj-lt"/>
                <a:ea typeface="Times New Roman" panose="02020603050405020304" pitchFamily="18" charset="0"/>
              </a:rPr>
              <a:t>slides,</a:t>
            </a:r>
            <a:r>
              <a:rPr lang="en-GB" sz="1800" dirty="0">
                <a:effectLst/>
                <a:latin typeface="+mj-lt"/>
                <a:ea typeface="Times New Roman" panose="02020603050405020304" pitchFamily="18" charset="0"/>
              </a:rPr>
              <a:t> you agree to respect the copyright and confidentiality of the content contained herein. Any violation of this agreement may result in legal action. Thank you for your understanding and compliance.</a:t>
            </a:r>
            <a:endParaRPr lang="en-GB" sz="2400" dirty="0">
              <a:effectLst/>
              <a:latin typeface="+mj-lt"/>
              <a:ea typeface="Times New Roman" panose="02020603050405020304" pitchFamily="18" charset="0"/>
            </a:endParaRPr>
          </a:p>
        </p:txBody>
      </p:sp>
      <p:sp>
        <p:nvSpPr>
          <p:cNvPr id="5" name="TextBox 4">
            <a:extLst>
              <a:ext uri="{FF2B5EF4-FFF2-40B4-BE49-F238E27FC236}">
                <a16:creationId xmlns:a16="http://schemas.microsoft.com/office/drawing/2014/main" id="{898C1F53-2D27-D202-2022-3A85F6F013A1}"/>
              </a:ext>
            </a:extLst>
          </p:cNvPr>
          <p:cNvSpPr txBox="1"/>
          <p:nvPr/>
        </p:nvSpPr>
        <p:spPr>
          <a:xfrm>
            <a:off x="10461522" y="6656347"/>
            <a:ext cx="1818968"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endParaRPr lang="en-GB" sz="1100" dirty="0">
              <a:effectLst/>
              <a:latin typeface="Arial" panose="020B0604020202020204" pitchFamily="34" charset="0"/>
              <a:ea typeface="Times New Roman" panose="02020603050405020304" pitchFamily="18" charset="0"/>
              <a:cs typeface="Arial" panose="020B0604020202020204" pitchFamily="34" charset="0"/>
            </a:endParaRPr>
          </a:p>
        </p:txBody>
      </p:sp>
    </p:spTree>
    <p:custDataLst>
      <p:tags r:id="rId1"/>
    </p:custDataLst>
    <p:extLst>
      <p:ext uri="{BB962C8B-B14F-4D97-AF65-F5344CB8AC3E}">
        <p14:creationId xmlns:p14="http://schemas.microsoft.com/office/powerpoint/2010/main" val="39811574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69B47ED-0BFA-0D11-DBD9-A371B35DB884}"/>
              </a:ext>
            </a:extLst>
          </p:cNvPr>
          <p:cNvSpPr>
            <a:spLocks noGrp="1"/>
          </p:cNvSpPr>
          <p:nvPr>
            <p:ph type="title"/>
          </p:nvPr>
        </p:nvSpPr>
        <p:spPr>
          <a:xfrm>
            <a:off x="429827" y="641119"/>
            <a:ext cx="3912351" cy="602890"/>
          </a:xfrm>
          <a:solidFill>
            <a:srgbClr val="009F53"/>
          </a:solidFill>
        </p:spPr>
        <p:txBody>
          <a:bodyPr lIns="91440" tIns="45720" rIns="91440" bIns="45720" anchor="t"/>
          <a:lstStyle/>
          <a:p>
            <a:r>
              <a:rPr lang="en-US" sz="4000" dirty="0"/>
              <a:t>Calling for help</a:t>
            </a:r>
            <a:endParaRPr lang="en-US" dirty="0"/>
          </a:p>
        </p:txBody>
      </p:sp>
      <p:sp>
        <p:nvSpPr>
          <p:cNvPr id="7" name="TextBox 6">
            <a:extLst>
              <a:ext uri="{FF2B5EF4-FFF2-40B4-BE49-F238E27FC236}">
                <a16:creationId xmlns:a16="http://schemas.microsoft.com/office/drawing/2014/main" id="{3E2A30D4-16FF-7CED-D16C-1D76817EF764}"/>
              </a:ext>
            </a:extLst>
          </p:cNvPr>
          <p:cNvSpPr txBox="1"/>
          <p:nvPr/>
        </p:nvSpPr>
        <p:spPr>
          <a:xfrm>
            <a:off x="2221480" y="2428140"/>
            <a:ext cx="7749040" cy="2800767"/>
          </a:xfrm>
          <a:prstGeom prst="rect">
            <a:avLst/>
          </a:prstGeom>
          <a:noFill/>
          <a:ln w="57150">
            <a:solidFill>
              <a:srgbClr val="009F53"/>
            </a:solidFill>
          </a:ln>
        </p:spPr>
        <p:txBody>
          <a:bodyPr wrap="square" rtlCol="0">
            <a:spAutoFit/>
          </a:bodyPr>
          <a:lstStyle/>
          <a:p>
            <a:pPr algn="ctr"/>
            <a:r>
              <a:rPr lang="en-GB" sz="4400" dirty="0"/>
              <a:t>A short course to learn what to do and how to call for help if you are faced with an emergency.</a:t>
            </a:r>
          </a:p>
        </p:txBody>
      </p:sp>
      <p:sp>
        <p:nvSpPr>
          <p:cNvPr id="2" name="Rectangle 1">
            <a:extLst>
              <a:ext uri="{FF2B5EF4-FFF2-40B4-BE49-F238E27FC236}">
                <a16:creationId xmlns:a16="http://schemas.microsoft.com/office/drawing/2014/main" id="{9FD25A2D-6E72-BF1C-538A-D69F5CFC8ED3}"/>
              </a:ext>
            </a:extLst>
          </p:cNvPr>
          <p:cNvSpPr/>
          <p:nvPr/>
        </p:nvSpPr>
        <p:spPr>
          <a:xfrm>
            <a:off x="0" y="1817649"/>
            <a:ext cx="1527717" cy="16113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234DF9D0-1BC2-669D-E47A-B3DAAF8F73AE}"/>
              </a:ext>
            </a:extLst>
          </p:cNvPr>
          <p:cNvSpPr txBox="1"/>
          <p:nvPr/>
        </p:nvSpPr>
        <p:spPr>
          <a:xfrm>
            <a:off x="10461522" y="6656347"/>
            <a:ext cx="1818968"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endParaRPr lang="en-GB" sz="1100" dirty="0">
              <a:effectLst/>
              <a:latin typeface="Arial" panose="020B0604020202020204" pitchFamily="34" charset="0"/>
              <a:ea typeface="Times New Roman" panose="02020603050405020304" pitchFamily="18" charset="0"/>
              <a:cs typeface="Arial" panose="020B0604020202020204" pitchFamily="34" charset="0"/>
            </a:endParaRPr>
          </a:p>
        </p:txBody>
      </p:sp>
    </p:spTree>
    <p:custDataLst>
      <p:tags r:id="rId1"/>
    </p:custDataLst>
    <p:extLst>
      <p:ext uri="{BB962C8B-B14F-4D97-AF65-F5344CB8AC3E}">
        <p14:creationId xmlns:p14="http://schemas.microsoft.com/office/powerpoint/2010/main" val="25005794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DC523EA-3C1E-725D-9B6D-68ED01476728}"/>
              </a:ext>
            </a:extLst>
          </p:cNvPr>
          <p:cNvSpPr/>
          <p:nvPr/>
        </p:nvSpPr>
        <p:spPr>
          <a:xfrm>
            <a:off x="0" y="1817649"/>
            <a:ext cx="1527717" cy="16113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3E2A30D4-16FF-7CED-D16C-1D76817EF764}"/>
              </a:ext>
            </a:extLst>
          </p:cNvPr>
          <p:cNvSpPr txBox="1"/>
          <p:nvPr/>
        </p:nvSpPr>
        <p:spPr>
          <a:xfrm>
            <a:off x="429827" y="2530129"/>
            <a:ext cx="10219661" cy="3153940"/>
          </a:xfrm>
          <a:prstGeom prst="rect">
            <a:avLst/>
          </a:prstGeom>
          <a:noFill/>
          <a:ln w="57150">
            <a:noFill/>
          </a:ln>
        </p:spPr>
        <p:txBody>
          <a:bodyPr wrap="square" rtlCol="0">
            <a:spAutoFit/>
          </a:bodyPr>
          <a:lstStyle/>
          <a:p>
            <a:pPr marL="365125" indent="-365125">
              <a:lnSpc>
                <a:spcPct val="120000"/>
              </a:lnSpc>
              <a:buClr>
                <a:srgbClr val="009F53"/>
              </a:buClr>
              <a:buSzPct val="100000"/>
              <a:buFont typeface="Lucida Grande"/>
              <a:buChar char="➤"/>
            </a:pPr>
            <a:r>
              <a:rPr lang="en-GB" sz="2400" dirty="0"/>
              <a:t>Be able to understand that it is important to ensure the safety of myself and others in the event of an emergency</a:t>
            </a:r>
          </a:p>
          <a:p>
            <a:pPr>
              <a:lnSpc>
                <a:spcPct val="120000"/>
              </a:lnSpc>
              <a:buClr>
                <a:srgbClr val="009F53"/>
              </a:buClr>
              <a:buSzPct val="100000"/>
            </a:pPr>
            <a:endParaRPr lang="en-GB" sz="2400" dirty="0"/>
          </a:p>
          <a:p>
            <a:pPr marL="365125" indent="-365125">
              <a:lnSpc>
                <a:spcPct val="120000"/>
              </a:lnSpc>
              <a:buClr>
                <a:srgbClr val="009F53"/>
              </a:buClr>
              <a:buSzPct val="100000"/>
              <a:buFont typeface="Lucida Grande"/>
              <a:buChar char="➤"/>
            </a:pPr>
            <a:r>
              <a:rPr lang="en-GB" sz="2400" dirty="0"/>
              <a:t>Be able to assist in an emergency by correctly calling for help</a:t>
            </a:r>
          </a:p>
          <a:p>
            <a:pPr>
              <a:lnSpc>
                <a:spcPct val="120000"/>
              </a:lnSpc>
              <a:buClr>
                <a:srgbClr val="009F53"/>
              </a:buClr>
              <a:buSzPct val="100000"/>
            </a:pPr>
            <a:endParaRPr lang="en-GB" sz="2400" dirty="0"/>
          </a:p>
          <a:p>
            <a:pPr marL="365125" indent="-365125">
              <a:lnSpc>
                <a:spcPct val="120000"/>
              </a:lnSpc>
              <a:buClr>
                <a:srgbClr val="009F53"/>
              </a:buClr>
              <a:buSzPct val="100000"/>
              <a:buFont typeface="Lucida Grande"/>
              <a:buChar char="➤"/>
            </a:pPr>
            <a:r>
              <a:rPr lang="en-GB" sz="2400" dirty="0"/>
              <a:t>Be able to explain the information I need to give to emergency services if they are called to an incident. </a:t>
            </a:r>
          </a:p>
        </p:txBody>
      </p:sp>
      <p:sp>
        <p:nvSpPr>
          <p:cNvPr id="2" name="Title 1">
            <a:extLst>
              <a:ext uri="{FF2B5EF4-FFF2-40B4-BE49-F238E27FC236}">
                <a16:creationId xmlns:a16="http://schemas.microsoft.com/office/drawing/2014/main" id="{9CB9D45D-18DC-14C1-EEFE-D7FC7EDA7AF9}"/>
              </a:ext>
            </a:extLst>
          </p:cNvPr>
          <p:cNvSpPr txBox="1">
            <a:spLocks/>
          </p:cNvSpPr>
          <p:nvPr/>
        </p:nvSpPr>
        <p:spPr>
          <a:xfrm>
            <a:off x="429827" y="1922108"/>
            <a:ext cx="3935820" cy="524919"/>
          </a:xfrm>
          <a:prstGeom prst="rect">
            <a:avLst/>
          </a:prstGeom>
          <a:noFill/>
        </p:spPr>
        <p:txBody>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en-US" sz="2800" dirty="0">
                <a:solidFill>
                  <a:srgbClr val="009F53"/>
                </a:solidFill>
              </a:rPr>
              <a:t>Learning outcomes</a:t>
            </a:r>
          </a:p>
        </p:txBody>
      </p:sp>
      <p:sp>
        <p:nvSpPr>
          <p:cNvPr id="10" name="Title 1">
            <a:extLst>
              <a:ext uri="{FF2B5EF4-FFF2-40B4-BE49-F238E27FC236}">
                <a16:creationId xmlns:a16="http://schemas.microsoft.com/office/drawing/2014/main" id="{DAB63B02-E62E-581F-30BC-B95BCF58956B}"/>
              </a:ext>
            </a:extLst>
          </p:cNvPr>
          <p:cNvSpPr>
            <a:spLocks noGrp="1"/>
          </p:cNvSpPr>
          <p:nvPr>
            <p:ph type="title"/>
          </p:nvPr>
        </p:nvSpPr>
        <p:spPr>
          <a:xfrm>
            <a:off x="429827" y="641119"/>
            <a:ext cx="3912351" cy="602890"/>
          </a:xfrm>
          <a:solidFill>
            <a:srgbClr val="009F53"/>
          </a:solidFill>
        </p:spPr>
        <p:txBody>
          <a:bodyPr lIns="91440" tIns="45720" rIns="91440" bIns="45720" anchor="t"/>
          <a:lstStyle/>
          <a:p>
            <a:r>
              <a:rPr lang="en-US" sz="4000" dirty="0"/>
              <a:t>Calling for help</a:t>
            </a:r>
            <a:endParaRPr lang="en-US" dirty="0"/>
          </a:p>
        </p:txBody>
      </p:sp>
      <p:graphicFrame>
        <p:nvGraphicFramePr>
          <p:cNvPr id="3" name="Table 2">
            <a:extLst>
              <a:ext uri="{FF2B5EF4-FFF2-40B4-BE49-F238E27FC236}">
                <a16:creationId xmlns:a16="http://schemas.microsoft.com/office/drawing/2014/main" id="{70B709C5-6877-DF05-7095-BF2E7F8E3C74}"/>
              </a:ext>
            </a:extLst>
          </p:cNvPr>
          <p:cNvGraphicFramePr>
            <a:graphicFrameLocks noGrp="1"/>
          </p:cNvGraphicFramePr>
          <p:nvPr>
            <p:extLst>
              <p:ext uri="{D42A27DB-BD31-4B8C-83A1-F6EECF244321}">
                <p14:modId xmlns:p14="http://schemas.microsoft.com/office/powerpoint/2010/main" val="2851712491"/>
              </p:ext>
            </p:extLst>
          </p:nvPr>
        </p:nvGraphicFramePr>
        <p:xfrm>
          <a:off x="86660" y="6698134"/>
          <a:ext cx="1625600" cy="204470"/>
        </p:xfrm>
        <a:graphic>
          <a:graphicData uri="http://schemas.openxmlformats.org/drawingml/2006/table">
            <a:tbl>
              <a:tblPr/>
              <a:tblGrid>
                <a:gridCol w="1625600">
                  <a:extLst>
                    <a:ext uri="{9D8B030D-6E8A-4147-A177-3AD203B41FA5}">
                      <a16:colId xmlns:a16="http://schemas.microsoft.com/office/drawing/2014/main" val="18941620"/>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KS2-POW-V1.0-6</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02004110"/>
                  </a:ext>
                </a:extLst>
              </a:tr>
            </a:tbl>
          </a:graphicData>
        </a:graphic>
      </p:graphicFrame>
      <p:sp>
        <p:nvSpPr>
          <p:cNvPr id="5" name="TextBox 4">
            <a:extLst>
              <a:ext uri="{FF2B5EF4-FFF2-40B4-BE49-F238E27FC236}">
                <a16:creationId xmlns:a16="http://schemas.microsoft.com/office/drawing/2014/main" id="{C1D12108-A767-ED7D-0CCC-A9FE0E0B3137}"/>
              </a:ext>
            </a:extLst>
          </p:cNvPr>
          <p:cNvSpPr txBox="1"/>
          <p:nvPr/>
        </p:nvSpPr>
        <p:spPr>
          <a:xfrm>
            <a:off x="10461522" y="6656347"/>
            <a:ext cx="1818968"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endParaRPr lang="en-GB" sz="1100" dirty="0">
              <a:effectLst/>
              <a:latin typeface="Arial" panose="020B0604020202020204" pitchFamily="34" charset="0"/>
              <a:ea typeface="Times New Roman" panose="02020603050405020304" pitchFamily="18" charset="0"/>
              <a:cs typeface="Arial" panose="020B0604020202020204" pitchFamily="34" charset="0"/>
            </a:endParaRPr>
          </a:p>
        </p:txBody>
      </p:sp>
    </p:spTree>
    <p:custDataLst>
      <p:tags r:id="rId1"/>
    </p:custDataLst>
    <p:extLst>
      <p:ext uri="{BB962C8B-B14F-4D97-AF65-F5344CB8AC3E}">
        <p14:creationId xmlns:p14="http://schemas.microsoft.com/office/powerpoint/2010/main" val="40709900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81C8F8D-DE26-67CC-6BC0-0C71095E84F7}"/>
              </a:ext>
            </a:extLst>
          </p:cNvPr>
          <p:cNvSpPr/>
          <p:nvPr/>
        </p:nvSpPr>
        <p:spPr>
          <a:xfrm>
            <a:off x="0" y="1817649"/>
            <a:ext cx="1527717" cy="16113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itle 1">
            <a:extLst>
              <a:ext uri="{FF2B5EF4-FFF2-40B4-BE49-F238E27FC236}">
                <a16:creationId xmlns:a16="http://schemas.microsoft.com/office/drawing/2014/main" id="{D22DAB26-322E-FF7C-851B-244F91844F2F}"/>
              </a:ext>
            </a:extLst>
          </p:cNvPr>
          <p:cNvSpPr>
            <a:spLocks noGrp="1"/>
          </p:cNvSpPr>
          <p:nvPr>
            <p:ph type="title"/>
          </p:nvPr>
        </p:nvSpPr>
        <p:spPr>
          <a:xfrm>
            <a:off x="429828" y="641119"/>
            <a:ext cx="3308386" cy="602890"/>
          </a:xfrm>
          <a:solidFill>
            <a:srgbClr val="009F53"/>
          </a:solidFill>
        </p:spPr>
        <p:txBody>
          <a:bodyPr/>
          <a:lstStyle/>
          <a:p>
            <a:r>
              <a:rPr lang="en-US" sz="3700" dirty="0"/>
              <a:t>Keeping safe</a:t>
            </a:r>
          </a:p>
        </p:txBody>
      </p:sp>
      <p:sp>
        <p:nvSpPr>
          <p:cNvPr id="7" name="TextBox 6">
            <a:extLst>
              <a:ext uri="{FF2B5EF4-FFF2-40B4-BE49-F238E27FC236}">
                <a16:creationId xmlns:a16="http://schemas.microsoft.com/office/drawing/2014/main" id="{9A3B01A5-1337-58B8-C229-EA50099833EC}"/>
              </a:ext>
            </a:extLst>
          </p:cNvPr>
          <p:cNvSpPr txBox="1">
            <a:spLocks noChangeAspect="1"/>
          </p:cNvSpPr>
          <p:nvPr/>
        </p:nvSpPr>
        <p:spPr>
          <a:xfrm>
            <a:off x="4817502" y="2187146"/>
            <a:ext cx="6575576" cy="3591516"/>
          </a:xfrm>
          <a:prstGeom prst="rect">
            <a:avLst/>
          </a:prstGeom>
          <a:solidFill>
            <a:schemeClr val="bg1"/>
          </a:solidFill>
          <a:ln w="38100">
            <a:solidFill>
              <a:srgbClr val="009F53"/>
            </a:solidFill>
          </a:ln>
        </p:spPr>
        <p:txBody>
          <a:bodyPr wrap="square" lIns="74441" tIns="37221" rIns="74441" bIns="37221" rtlCol="0" anchor="t">
            <a:spAutoFit/>
          </a:bodyPr>
          <a:lstStyle/>
          <a:p>
            <a:pPr>
              <a:spcAft>
                <a:spcPts val="488"/>
              </a:spcAft>
              <a:buClr>
                <a:schemeClr val="tx2"/>
              </a:buClr>
              <a:buSzPct val="100000"/>
            </a:pPr>
            <a:r>
              <a:rPr lang="en-GB" altLang="en-US" sz="2400" b="1" dirty="0"/>
              <a:t>Basic Rules</a:t>
            </a:r>
            <a:r>
              <a:rPr lang="en-GB" altLang="en-US" sz="2400" dirty="0"/>
              <a:t>:</a:t>
            </a:r>
          </a:p>
          <a:p>
            <a:pPr marL="365125" indent="-365125">
              <a:spcAft>
                <a:spcPts val="488"/>
              </a:spcAft>
              <a:buClr>
                <a:srgbClr val="009F53"/>
              </a:buClr>
              <a:buSzPct val="100000"/>
              <a:buFont typeface="Lucida Grande"/>
              <a:buChar char="➤"/>
            </a:pPr>
            <a:r>
              <a:rPr lang="en-GB" sz="2400" dirty="0"/>
              <a:t>If an accident happens, it is most important that before you do anything else you must ensure that it is safe to approach and offer help</a:t>
            </a:r>
            <a:endParaRPr lang="en-GB" sz="2400" dirty="0">
              <a:cs typeface="Arial"/>
            </a:endParaRPr>
          </a:p>
          <a:p>
            <a:pPr marL="365745" indent="-365745">
              <a:spcAft>
                <a:spcPts val="488"/>
              </a:spcAft>
              <a:buClr>
                <a:srgbClr val="009F53"/>
              </a:buClr>
              <a:buSzPct val="100000"/>
              <a:buFont typeface="Lucida Grande"/>
              <a:buChar char="➤"/>
            </a:pPr>
            <a:endParaRPr lang="en-GB" sz="2400" dirty="0"/>
          </a:p>
          <a:p>
            <a:pPr marL="365745" indent="-365745">
              <a:spcAft>
                <a:spcPts val="488"/>
              </a:spcAft>
              <a:buClr>
                <a:srgbClr val="009F53"/>
              </a:buClr>
              <a:buSzPct val="100000"/>
              <a:buFont typeface="Lucida Grande"/>
              <a:buChar char="➤"/>
            </a:pPr>
            <a:r>
              <a:rPr lang="en-GB" sz="2400" dirty="0"/>
              <a:t>If anything happens to you then you will be unable to help anyone else. This could mean one casualty then becomes two.</a:t>
            </a:r>
          </a:p>
        </p:txBody>
      </p:sp>
      <p:pic>
        <p:nvPicPr>
          <p:cNvPr id="8" name="Picture 7">
            <a:extLst>
              <a:ext uri="{FF2B5EF4-FFF2-40B4-BE49-F238E27FC236}">
                <a16:creationId xmlns:a16="http://schemas.microsoft.com/office/drawing/2014/main" id="{D4A3E8E4-9198-DD93-3AD9-E8E1481A9492}"/>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7502" y="1917173"/>
            <a:ext cx="3308385" cy="4299708"/>
          </a:xfrm>
          <a:prstGeom prst="rect">
            <a:avLst/>
          </a:prstGeom>
        </p:spPr>
      </p:pic>
      <p:graphicFrame>
        <p:nvGraphicFramePr>
          <p:cNvPr id="2" name="Table 1">
            <a:extLst>
              <a:ext uri="{FF2B5EF4-FFF2-40B4-BE49-F238E27FC236}">
                <a16:creationId xmlns:a16="http://schemas.microsoft.com/office/drawing/2014/main" id="{BAF5C6BE-5321-CCED-D8AC-84E29CCABEBF}"/>
              </a:ext>
            </a:extLst>
          </p:cNvPr>
          <p:cNvGraphicFramePr>
            <a:graphicFrameLocks noGrp="1"/>
          </p:cNvGraphicFramePr>
          <p:nvPr>
            <p:extLst>
              <p:ext uri="{D42A27DB-BD31-4B8C-83A1-F6EECF244321}">
                <p14:modId xmlns:p14="http://schemas.microsoft.com/office/powerpoint/2010/main" val="2851712491"/>
              </p:ext>
            </p:extLst>
          </p:nvPr>
        </p:nvGraphicFramePr>
        <p:xfrm>
          <a:off x="86660" y="6698134"/>
          <a:ext cx="1625600" cy="204470"/>
        </p:xfrm>
        <a:graphic>
          <a:graphicData uri="http://schemas.openxmlformats.org/drawingml/2006/table">
            <a:tbl>
              <a:tblPr/>
              <a:tblGrid>
                <a:gridCol w="1625600">
                  <a:extLst>
                    <a:ext uri="{9D8B030D-6E8A-4147-A177-3AD203B41FA5}">
                      <a16:colId xmlns:a16="http://schemas.microsoft.com/office/drawing/2014/main" val="18941620"/>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KS2-POW-V1.0-6</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02004110"/>
                  </a:ext>
                </a:extLst>
              </a:tr>
            </a:tbl>
          </a:graphicData>
        </a:graphic>
      </p:graphicFrame>
      <p:sp>
        <p:nvSpPr>
          <p:cNvPr id="5" name="TextBox 4">
            <a:extLst>
              <a:ext uri="{FF2B5EF4-FFF2-40B4-BE49-F238E27FC236}">
                <a16:creationId xmlns:a16="http://schemas.microsoft.com/office/drawing/2014/main" id="{0DF24E68-880F-1D3D-2C0B-BC04DFAC80A8}"/>
              </a:ext>
            </a:extLst>
          </p:cNvPr>
          <p:cNvSpPr txBox="1"/>
          <p:nvPr/>
        </p:nvSpPr>
        <p:spPr>
          <a:xfrm>
            <a:off x="10461522" y="6656347"/>
            <a:ext cx="1818968"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endParaRPr lang="en-GB" sz="1100" dirty="0">
              <a:effectLst/>
              <a:latin typeface="Arial" panose="020B0604020202020204" pitchFamily="34" charset="0"/>
              <a:ea typeface="Times New Roman" panose="02020603050405020304" pitchFamily="18" charset="0"/>
              <a:cs typeface="Arial" panose="020B0604020202020204" pitchFamily="34" charset="0"/>
            </a:endParaRPr>
          </a:p>
        </p:txBody>
      </p:sp>
    </p:spTree>
    <p:custDataLst>
      <p:tags r:id="rId1"/>
    </p:custDataLst>
    <p:extLst>
      <p:ext uri="{BB962C8B-B14F-4D97-AF65-F5344CB8AC3E}">
        <p14:creationId xmlns:p14="http://schemas.microsoft.com/office/powerpoint/2010/main" val="2396636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9C121F8-595D-6ED4-C228-947FD6790149}"/>
              </a:ext>
            </a:extLst>
          </p:cNvPr>
          <p:cNvSpPr/>
          <p:nvPr/>
        </p:nvSpPr>
        <p:spPr>
          <a:xfrm>
            <a:off x="0" y="1817649"/>
            <a:ext cx="1527717" cy="16113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22AD4A3C-5365-9424-A5E3-C4049354DEE5}"/>
              </a:ext>
            </a:extLst>
          </p:cNvPr>
          <p:cNvSpPr>
            <a:spLocks noGrp="1"/>
          </p:cNvSpPr>
          <p:nvPr>
            <p:ph type="title"/>
          </p:nvPr>
        </p:nvSpPr>
        <p:spPr>
          <a:xfrm>
            <a:off x="429827" y="641119"/>
            <a:ext cx="2119409" cy="602890"/>
          </a:xfrm>
          <a:solidFill>
            <a:srgbClr val="009F53"/>
          </a:solidFill>
        </p:spPr>
        <p:txBody>
          <a:bodyPr/>
          <a:lstStyle/>
          <a:p>
            <a:r>
              <a:rPr lang="en-US" sz="3700" dirty="0"/>
              <a:t>Hazards</a:t>
            </a:r>
          </a:p>
        </p:txBody>
      </p:sp>
      <p:sp>
        <p:nvSpPr>
          <p:cNvPr id="5" name="TextBox 4">
            <a:extLst>
              <a:ext uri="{FF2B5EF4-FFF2-40B4-BE49-F238E27FC236}">
                <a16:creationId xmlns:a16="http://schemas.microsoft.com/office/drawing/2014/main" id="{B587BE92-533F-CAE1-6C31-E5B87814C668}"/>
              </a:ext>
            </a:extLst>
          </p:cNvPr>
          <p:cNvSpPr txBox="1">
            <a:spLocks noChangeAspect="1"/>
          </p:cNvSpPr>
          <p:nvPr/>
        </p:nvSpPr>
        <p:spPr>
          <a:xfrm>
            <a:off x="429827" y="1772688"/>
            <a:ext cx="6400464" cy="3645022"/>
          </a:xfrm>
          <a:prstGeom prst="rect">
            <a:avLst/>
          </a:prstGeom>
          <a:solidFill>
            <a:schemeClr val="bg1"/>
          </a:solidFill>
          <a:ln w="38100">
            <a:solidFill>
              <a:srgbClr val="009F53"/>
            </a:solidFill>
          </a:ln>
        </p:spPr>
        <p:txBody>
          <a:bodyPr wrap="square" lIns="89329" tIns="44665" rIns="89329" bIns="44665" rtlCol="0" anchor="t">
            <a:spAutoFit/>
          </a:bodyPr>
          <a:lstStyle/>
          <a:p>
            <a:pPr>
              <a:spcAft>
                <a:spcPts val="586"/>
              </a:spcAft>
              <a:buClr>
                <a:schemeClr val="tx2"/>
              </a:buClr>
              <a:buSzPct val="100000"/>
            </a:pPr>
            <a:r>
              <a:rPr lang="en-GB" altLang="en-US" sz="2400" b="1" dirty="0"/>
              <a:t>What is a hazard?</a:t>
            </a:r>
          </a:p>
          <a:p>
            <a:pPr marL="438150" indent="-438150">
              <a:spcAft>
                <a:spcPts val="586"/>
              </a:spcAft>
              <a:buClr>
                <a:srgbClr val="009F53"/>
              </a:buClr>
              <a:buSzPct val="100000"/>
              <a:buFont typeface="Segoe UI Symbol" panose="020B0502040204020203" pitchFamily="34" charset="0"/>
              <a:buChar char="➤"/>
            </a:pPr>
            <a:r>
              <a:rPr lang="en-GB" sz="2400" dirty="0"/>
              <a:t>Put simply, a hazard is a source or a situation which has the potential to cause damage, injury or illness</a:t>
            </a:r>
            <a:endParaRPr lang="en-GB" sz="2400" dirty="0">
              <a:cs typeface="Arial"/>
            </a:endParaRPr>
          </a:p>
          <a:p>
            <a:pPr marL="438894" indent="-438894">
              <a:spcAft>
                <a:spcPts val="586"/>
              </a:spcAft>
              <a:buClr>
                <a:srgbClr val="009F53"/>
              </a:buClr>
              <a:buSzPct val="100000"/>
              <a:buFont typeface="Segoe UI Symbol" panose="020B0502040204020203" pitchFamily="34" charset="0"/>
              <a:buChar char="➤"/>
            </a:pPr>
            <a:r>
              <a:rPr lang="en-GB" sz="2400" dirty="0"/>
              <a:t>Hazards can have an impact on people, property, the environment or a combination of these</a:t>
            </a:r>
          </a:p>
          <a:p>
            <a:pPr marL="438894" indent="-438894">
              <a:spcAft>
                <a:spcPts val="586"/>
              </a:spcAft>
              <a:buClr>
                <a:srgbClr val="009F53"/>
              </a:buClr>
              <a:buSzPct val="100000"/>
              <a:buFont typeface="Segoe UI Symbol" panose="020B0502040204020203" pitchFamily="34" charset="0"/>
              <a:buChar char="➤"/>
            </a:pPr>
            <a:r>
              <a:rPr lang="en-GB" sz="2400" dirty="0"/>
              <a:t>Simply, a hazard is something that could cause harm.</a:t>
            </a:r>
          </a:p>
        </p:txBody>
      </p:sp>
      <p:sp>
        <p:nvSpPr>
          <p:cNvPr id="10" name="TextBox 9">
            <a:extLst>
              <a:ext uri="{FF2B5EF4-FFF2-40B4-BE49-F238E27FC236}">
                <a16:creationId xmlns:a16="http://schemas.microsoft.com/office/drawing/2014/main" id="{F000275B-ACE5-CB87-26A4-DFABF696F24C}"/>
              </a:ext>
            </a:extLst>
          </p:cNvPr>
          <p:cNvSpPr txBox="1"/>
          <p:nvPr/>
        </p:nvSpPr>
        <p:spPr>
          <a:xfrm>
            <a:off x="7467600" y="2629327"/>
            <a:ext cx="3971426" cy="2308324"/>
          </a:xfrm>
          <a:prstGeom prst="rect">
            <a:avLst/>
          </a:prstGeom>
          <a:solidFill>
            <a:srgbClr val="009F53"/>
          </a:solidFill>
          <a:ln w="57150">
            <a:solidFill>
              <a:srgbClr val="009F53"/>
            </a:solidFill>
          </a:ln>
        </p:spPr>
        <p:txBody>
          <a:bodyPr wrap="square" rtlCol="0" anchor="t">
            <a:spAutoFit/>
          </a:bodyPr>
          <a:lstStyle/>
          <a:p>
            <a:pPr algn="ctr"/>
            <a:r>
              <a:rPr lang="en-GB" sz="2880" b="1" dirty="0">
                <a:solidFill>
                  <a:schemeClr val="bg1"/>
                </a:solidFill>
              </a:rPr>
              <a:t>Discussion time</a:t>
            </a:r>
          </a:p>
          <a:p>
            <a:pPr algn="ctr"/>
            <a:r>
              <a:rPr lang="en-GB" sz="2880" dirty="0">
                <a:solidFill>
                  <a:schemeClr val="bg1"/>
                </a:solidFill>
              </a:rPr>
              <a:t>Think </a:t>
            </a:r>
            <a:r>
              <a:rPr lang="en-GB" sz="2800" dirty="0">
                <a:solidFill>
                  <a:schemeClr val="bg1"/>
                </a:solidFill>
              </a:rPr>
              <a:t>of</a:t>
            </a:r>
            <a:r>
              <a:rPr lang="en-GB" sz="2880" dirty="0">
                <a:solidFill>
                  <a:schemeClr val="bg1"/>
                </a:solidFill>
              </a:rPr>
              <a:t> 3 things that could be a hazard.</a:t>
            </a:r>
            <a:endParaRPr lang="en-GB" sz="2880" dirty="0">
              <a:solidFill>
                <a:schemeClr val="bg1"/>
              </a:solidFill>
              <a:cs typeface="Arial"/>
            </a:endParaRPr>
          </a:p>
          <a:p>
            <a:pPr algn="ctr"/>
            <a:endParaRPr lang="en-GB" sz="2880" dirty="0">
              <a:solidFill>
                <a:schemeClr val="bg1"/>
              </a:solidFill>
            </a:endParaRPr>
          </a:p>
          <a:p>
            <a:pPr algn="ctr"/>
            <a:r>
              <a:rPr lang="en-GB" sz="2880" dirty="0">
                <a:solidFill>
                  <a:schemeClr val="bg1"/>
                </a:solidFill>
              </a:rPr>
              <a:t>Discuss your answers.</a:t>
            </a:r>
          </a:p>
        </p:txBody>
      </p:sp>
      <p:graphicFrame>
        <p:nvGraphicFramePr>
          <p:cNvPr id="3" name="Table 2">
            <a:extLst>
              <a:ext uri="{FF2B5EF4-FFF2-40B4-BE49-F238E27FC236}">
                <a16:creationId xmlns:a16="http://schemas.microsoft.com/office/drawing/2014/main" id="{223B45E8-C769-6DA7-79BB-9E5F0D74905E}"/>
              </a:ext>
            </a:extLst>
          </p:cNvPr>
          <p:cNvGraphicFramePr>
            <a:graphicFrameLocks noGrp="1"/>
          </p:cNvGraphicFramePr>
          <p:nvPr>
            <p:extLst>
              <p:ext uri="{D42A27DB-BD31-4B8C-83A1-F6EECF244321}">
                <p14:modId xmlns:p14="http://schemas.microsoft.com/office/powerpoint/2010/main" val="2851712491"/>
              </p:ext>
            </p:extLst>
          </p:nvPr>
        </p:nvGraphicFramePr>
        <p:xfrm>
          <a:off x="86660" y="6698134"/>
          <a:ext cx="1625600" cy="204470"/>
        </p:xfrm>
        <a:graphic>
          <a:graphicData uri="http://schemas.openxmlformats.org/drawingml/2006/table">
            <a:tbl>
              <a:tblPr/>
              <a:tblGrid>
                <a:gridCol w="1625600">
                  <a:extLst>
                    <a:ext uri="{9D8B030D-6E8A-4147-A177-3AD203B41FA5}">
                      <a16:colId xmlns:a16="http://schemas.microsoft.com/office/drawing/2014/main" val="18941620"/>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KS2-POW-V1.0-6</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02004110"/>
                  </a:ext>
                </a:extLst>
              </a:tr>
            </a:tbl>
          </a:graphicData>
        </a:graphic>
      </p:graphicFrame>
      <p:sp>
        <p:nvSpPr>
          <p:cNvPr id="6" name="TextBox 5">
            <a:extLst>
              <a:ext uri="{FF2B5EF4-FFF2-40B4-BE49-F238E27FC236}">
                <a16:creationId xmlns:a16="http://schemas.microsoft.com/office/drawing/2014/main" id="{FA84F5CC-FC3E-2773-01C8-FC081F389F2D}"/>
              </a:ext>
            </a:extLst>
          </p:cNvPr>
          <p:cNvSpPr txBox="1"/>
          <p:nvPr/>
        </p:nvSpPr>
        <p:spPr>
          <a:xfrm>
            <a:off x="10461522" y="6656347"/>
            <a:ext cx="1818968"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endParaRPr lang="en-GB" sz="1100" dirty="0">
              <a:effectLst/>
              <a:latin typeface="Arial" panose="020B0604020202020204" pitchFamily="34" charset="0"/>
              <a:ea typeface="Times New Roman" panose="02020603050405020304" pitchFamily="18" charset="0"/>
              <a:cs typeface="Arial" panose="020B0604020202020204" pitchFamily="34" charset="0"/>
            </a:endParaRPr>
          </a:p>
        </p:txBody>
      </p:sp>
    </p:spTree>
    <p:custDataLst>
      <p:tags r:id="rId1"/>
    </p:custDataLst>
    <p:extLst>
      <p:ext uri="{BB962C8B-B14F-4D97-AF65-F5344CB8AC3E}">
        <p14:creationId xmlns:p14="http://schemas.microsoft.com/office/powerpoint/2010/main" val="12653422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D4A3C-5365-9424-A5E3-C4049354DEE5}"/>
              </a:ext>
            </a:extLst>
          </p:cNvPr>
          <p:cNvSpPr>
            <a:spLocks noGrp="1"/>
          </p:cNvSpPr>
          <p:nvPr>
            <p:ph type="title"/>
          </p:nvPr>
        </p:nvSpPr>
        <p:spPr>
          <a:xfrm>
            <a:off x="429827" y="641119"/>
            <a:ext cx="6227005" cy="602890"/>
          </a:xfrm>
          <a:solidFill>
            <a:srgbClr val="009F53"/>
          </a:solidFill>
        </p:spPr>
        <p:txBody>
          <a:bodyPr lIns="91440" tIns="45720" rIns="91440" bIns="45720" anchor="t"/>
          <a:lstStyle/>
          <a:p>
            <a:r>
              <a:rPr lang="en-US" sz="3700" dirty="0"/>
              <a:t>Activity 1: Finding hazards</a:t>
            </a:r>
          </a:p>
        </p:txBody>
      </p:sp>
      <p:pic>
        <p:nvPicPr>
          <p:cNvPr id="4" name="Picture 3">
            <a:extLst>
              <a:ext uri="{FF2B5EF4-FFF2-40B4-BE49-F238E27FC236}">
                <a16:creationId xmlns:a16="http://schemas.microsoft.com/office/drawing/2014/main" id="{00897CE3-E6E7-9456-7E75-3152182AC940}"/>
              </a:ext>
            </a:extLst>
          </p:cNvPr>
          <p:cNvPicPr>
            <a:picLocks noChangeAspect="1"/>
          </p:cNvPicPr>
          <p:nvPr/>
        </p:nvPicPr>
        <p:blipFill>
          <a:blip r:embed="rId4"/>
          <a:stretch>
            <a:fillRect/>
          </a:stretch>
        </p:blipFill>
        <p:spPr>
          <a:xfrm>
            <a:off x="5303520" y="1889293"/>
            <a:ext cx="5936170" cy="4184611"/>
          </a:xfrm>
          <a:prstGeom prst="rect">
            <a:avLst/>
          </a:prstGeom>
          <a:ln>
            <a:noFill/>
          </a:ln>
          <a:effectLst>
            <a:outerShdw blurRad="292100" dist="139700" dir="2700000" algn="tl" rotWithShape="0">
              <a:srgbClr val="333333">
                <a:alpha val="65000"/>
              </a:srgbClr>
            </a:outerShdw>
          </a:effectLst>
        </p:spPr>
      </p:pic>
      <p:graphicFrame>
        <p:nvGraphicFramePr>
          <p:cNvPr id="3" name="Table 2">
            <a:extLst>
              <a:ext uri="{FF2B5EF4-FFF2-40B4-BE49-F238E27FC236}">
                <a16:creationId xmlns:a16="http://schemas.microsoft.com/office/drawing/2014/main" id="{5D619937-D5B8-7B4D-2423-0441803D9506}"/>
              </a:ext>
            </a:extLst>
          </p:cNvPr>
          <p:cNvGraphicFramePr>
            <a:graphicFrameLocks noGrp="1"/>
          </p:cNvGraphicFramePr>
          <p:nvPr>
            <p:extLst>
              <p:ext uri="{D42A27DB-BD31-4B8C-83A1-F6EECF244321}">
                <p14:modId xmlns:p14="http://schemas.microsoft.com/office/powerpoint/2010/main" val="2851712491"/>
              </p:ext>
            </p:extLst>
          </p:nvPr>
        </p:nvGraphicFramePr>
        <p:xfrm>
          <a:off x="86660" y="6698134"/>
          <a:ext cx="1625600" cy="204470"/>
        </p:xfrm>
        <a:graphic>
          <a:graphicData uri="http://schemas.openxmlformats.org/drawingml/2006/table">
            <a:tbl>
              <a:tblPr/>
              <a:tblGrid>
                <a:gridCol w="1625600">
                  <a:extLst>
                    <a:ext uri="{9D8B030D-6E8A-4147-A177-3AD203B41FA5}">
                      <a16:colId xmlns:a16="http://schemas.microsoft.com/office/drawing/2014/main" val="18941620"/>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KS2-POW-V1.0-6</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02004110"/>
                  </a:ext>
                </a:extLst>
              </a:tr>
            </a:tbl>
          </a:graphicData>
        </a:graphic>
      </p:graphicFrame>
      <p:sp>
        <p:nvSpPr>
          <p:cNvPr id="5" name="Rectangle 4">
            <a:extLst>
              <a:ext uri="{FF2B5EF4-FFF2-40B4-BE49-F238E27FC236}">
                <a16:creationId xmlns:a16="http://schemas.microsoft.com/office/drawing/2014/main" id="{525EEF72-2A30-79BD-A7AA-C786C27A46F6}"/>
              </a:ext>
            </a:extLst>
          </p:cNvPr>
          <p:cNvSpPr/>
          <p:nvPr/>
        </p:nvSpPr>
        <p:spPr>
          <a:xfrm>
            <a:off x="0" y="1817649"/>
            <a:ext cx="1527717" cy="16113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3C6FB2E1-19EB-BBD2-F41B-62D2AF502A54}"/>
              </a:ext>
            </a:extLst>
          </p:cNvPr>
          <p:cNvSpPr/>
          <p:nvPr/>
        </p:nvSpPr>
        <p:spPr>
          <a:xfrm>
            <a:off x="640146" y="3109682"/>
            <a:ext cx="4055660" cy="1403461"/>
          </a:xfrm>
          <a:prstGeom prst="rect">
            <a:avLst/>
          </a:prstGeom>
        </p:spPr>
        <p:txBody>
          <a:bodyPr wrap="square" lIns="109728" tIns="54864" rIns="109728" bIns="54864" anchor="t">
            <a:spAutoFit/>
          </a:bodyPr>
          <a:lstStyle/>
          <a:p>
            <a:pPr algn="ctr"/>
            <a:r>
              <a:rPr lang="en-GB" sz="2800" b="1" dirty="0">
                <a:solidFill>
                  <a:srgbClr val="009F53"/>
                </a:solidFill>
              </a:rPr>
              <a:t>Students must try to identify hazards in the pictures provided. </a:t>
            </a:r>
          </a:p>
        </p:txBody>
      </p:sp>
      <p:sp>
        <p:nvSpPr>
          <p:cNvPr id="6" name="TextBox 5">
            <a:extLst>
              <a:ext uri="{FF2B5EF4-FFF2-40B4-BE49-F238E27FC236}">
                <a16:creationId xmlns:a16="http://schemas.microsoft.com/office/drawing/2014/main" id="{968B19B9-56C9-FC25-B400-31F132843C12}"/>
              </a:ext>
            </a:extLst>
          </p:cNvPr>
          <p:cNvSpPr txBox="1"/>
          <p:nvPr/>
        </p:nvSpPr>
        <p:spPr>
          <a:xfrm>
            <a:off x="10461522" y="6656347"/>
            <a:ext cx="1818968"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endParaRPr lang="en-GB" sz="1100" dirty="0">
              <a:effectLst/>
              <a:latin typeface="Arial" panose="020B0604020202020204" pitchFamily="34" charset="0"/>
              <a:ea typeface="Times New Roman" panose="02020603050405020304" pitchFamily="18" charset="0"/>
              <a:cs typeface="Arial" panose="020B0604020202020204" pitchFamily="34" charset="0"/>
            </a:endParaRPr>
          </a:p>
        </p:txBody>
      </p:sp>
    </p:spTree>
    <p:custDataLst>
      <p:tags r:id="rId1"/>
    </p:custDataLst>
    <p:extLst>
      <p:ext uri="{BB962C8B-B14F-4D97-AF65-F5344CB8AC3E}">
        <p14:creationId xmlns:p14="http://schemas.microsoft.com/office/powerpoint/2010/main" val="33004459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12AF973-B213-9013-7D1F-1EDFA27B1CD1}"/>
              </a:ext>
            </a:extLst>
          </p:cNvPr>
          <p:cNvSpPr/>
          <p:nvPr/>
        </p:nvSpPr>
        <p:spPr>
          <a:xfrm>
            <a:off x="0" y="1817649"/>
            <a:ext cx="1527717" cy="16113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2F9F0F48-3D77-C34A-8699-5B1E4BDD1C50}"/>
              </a:ext>
            </a:extLst>
          </p:cNvPr>
          <p:cNvSpPr txBox="1"/>
          <p:nvPr/>
        </p:nvSpPr>
        <p:spPr>
          <a:xfrm>
            <a:off x="429827" y="1712093"/>
            <a:ext cx="6558826" cy="4154984"/>
          </a:xfrm>
          <a:prstGeom prst="rect">
            <a:avLst/>
          </a:prstGeom>
          <a:solidFill>
            <a:schemeClr val="bg1"/>
          </a:solidFill>
          <a:ln w="57150">
            <a:solidFill>
              <a:srgbClr val="009F53"/>
            </a:solidFill>
            <a:extLst>
              <a:ext uri="{C807C97D-BFC1-408E-A445-0C87EB9F89A2}">
                <ask:lineSketchStyleProps xmlns:ask="http://schemas.microsoft.com/office/drawing/2018/sketchyshapes" sd="1162617740">
                  <a:custGeom>
                    <a:avLst/>
                    <a:gdLst>
                      <a:gd name="connsiteX0" fmla="*/ 0 w 6558826"/>
                      <a:gd name="connsiteY0" fmla="*/ 0 h 4154984"/>
                      <a:gd name="connsiteX1" fmla="*/ 787059 w 6558826"/>
                      <a:gd name="connsiteY1" fmla="*/ 0 h 4154984"/>
                      <a:gd name="connsiteX2" fmla="*/ 1442942 w 6558826"/>
                      <a:gd name="connsiteY2" fmla="*/ 0 h 4154984"/>
                      <a:gd name="connsiteX3" fmla="*/ 1967648 w 6558826"/>
                      <a:gd name="connsiteY3" fmla="*/ 0 h 4154984"/>
                      <a:gd name="connsiteX4" fmla="*/ 2426766 w 6558826"/>
                      <a:gd name="connsiteY4" fmla="*/ 0 h 4154984"/>
                      <a:gd name="connsiteX5" fmla="*/ 2951472 w 6558826"/>
                      <a:gd name="connsiteY5" fmla="*/ 0 h 4154984"/>
                      <a:gd name="connsiteX6" fmla="*/ 3738531 w 6558826"/>
                      <a:gd name="connsiteY6" fmla="*/ 0 h 4154984"/>
                      <a:gd name="connsiteX7" fmla="*/ 4525590 w 6558826"/>
                      <a:gd name="connsiteY7" fmla="*/ 0 h 4154984"/>
                      <a:gd name="connsiteX8" fmla="*/ 5181473 w 6558826"/>
                      <a:gd name="connsiteY8" fmla="*/ 0 h 4154984"/>
                      <a:gd name="connsiteX9" fmla="*/ 5902943 w 6558826"/>
                      <a:gd name="connsiteY9" fmla="*/ 0 h 4154984"/>
                      <a:gd name="connsiteX10" fmla="*/ 6558826 w 6558826"/>
                      <a:gd name="connsiteY10" fmla="*/ 0 h 4154984"/>
                      <a:gd name="connsiteX11" fmla="*/ 6558826 w 6558826"/>
                      <a:gd name="connsiteY11" fmla="*/ 692497 h 4154984"/>
                      <a:gd name="connsiteX12" fmla="*/ 6558826 w 6558826"/>
                      <a:gd name="connsiteY12" fmla="*/ 1426545 h 4154984"/>
                      <a:gd name="connsiteX13" fmla="*/ 6558826 w 6558826"/>
                      <a:gd name="connsiteY13" fmla="*/ 2119042 h 4154984"/>
                      <a:gd name="connsiteX14" fmla="*/ 6558826 w 6558826"/>
                      <a:gd name="connsiteY14" fmla="*/ 2853089 h 4154984"/>
                      <a:gd name="connsiteX15" fmla="*/ 6558826 w 6558826"/>
                      <a:gd name="connsiteY15" fmla="*/ 3504037 h 4154984"/>
                      <a:gd name="connsiteX16" fmla="*/ 6558826 w 6558826"/>
                      <a:gd name="connsiteY16" fmla="*/ 4154984 h 4154984"/>
                      <a:gd name="connsiteX17" fmla="*/ 5837355 w 6558826"/>
                      <a:gd name="connsiteY17" fmla="*/ 4154984 h 4154984"/>
                      <a:gd name="connsiteX18" fmla="*/ 5247061 w 6558826"/>
                      <a:gd name="connsiteY18" fmla="*/ 4154984 h 4154984"/>
                      <a:gd name="connsiteX19" fmla="*/ 4722355 w 6558826"/>
                      <a:gd name="connsiteY19" fmla="*/ 4154984 h 4154984"/>
                      <a:gd name="connsiteX20" fmla="*/ 4066472 w 6558826"/>
                      <a:gd name="connsiteY20" fmla="*/ 4154984 h 4154984"/>
                      <a:gd name="connsiteX21" fmla="*/ 3476178 w 6558826"/>
                      <a:gd name="connsiteY21" fmla="*/ 4154984 h 4154984"/>
                      <a:gd name="connsiteX22" fmla="*/ 2820295 w 6558826"/>
                      <a:gd name="connsiteY22" fmla="*/ 4154984 h 4154984"/>
                      <a:gd name="connsiteX23" fmla="*/ 2033236 w 6558826"/>
                      <a:gd name="connsiteY23" fmla="*/ 4154984 h 4154984"/>
                      <a:gd name="connsiteX24" fmla="*/ 1508530 w 6558826"/>
                      <a:gd name="connsiteY24" fmla="*/ 4154984 h 4154984"/>
                      <a:gd name="connsiteX25" fmla="*/ 852647 w 6558826"/>
                      <a:gd name="connsiteY25" fmla="*/ 4154984 h 4154984"/>
                      <a:gd name="connsiteX26" fmla="*/ 0 w 6558826"/>
                      <a:gd name="connsiteY26" fmla="*/ 4154984 h 4154984"/>
                      <a:gd name="connsiteX27" fmla="*/ 0 w 6558826"/>
                      <a:gd name="connsiteY27" fmla="*/ 3462487 h 4154984"/>
                      <a:gd name="connsiteX28" fmla="*/ 0 w 6558826"/>
                      <a:gd name="connsiteY28" fmla="*/ 2853089 h 4154984"/>
                      <a:gd name="connsiteX29" fmla="*/ 0 w 6558826"/>
                      <a:gd name="connsiteY29" fmla="*/ 2202142 h 4154984"/>
                      <a:gd name="connsiteX30" fmla="*/ 0 w 6558826"/>
                      <a:gd name="connsiteY30" fmla="*/ 1509644 h 4154984"/>
                      <a:gd name="connsiteX31" fmla="*/ 0 w 6558826"/>
                      <a:gd name="connsiteY31" fmla="*/ 900247 h 4154984"/>
                      <a:gd name="connsiteX32" fmla="*/ 0 w 6558826"/>
                      <a:gd name="connsiteY32" fmla="*/ 0 h 415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558826" h="4154984" fill="none" extrusionOk="0">
                        <a:moveTo>
                          <a:pt x="0" y="0"/>
                        </a:moveTo>
                        <a:cubicBezTo>
                          <a:pt x="317256" y="-39160"/>
                          <a:pt x="540834" y="7108"/>
                          <a:pt x="787059" y="0"/>
                        </a:cubicBezTo>
                        <a:cubicBezTo>
                          <a:pt x="1033284" y="-7108"/>
                          <a:pt x="1270785" y="-5672"/>
                          <a:pt x="1442942" y="0"/>
                        </a:cubicBezTo>
                        <a:cubicBezTo>
                          <a:pt x="1615099" y="5672"/>
                          <a:pt x="1781355" y="1493"/>
                          <a:pt x="1967648" y="0"/>
                        </a:cubicBezTo>
                        <a:cubicBezTo>
                          <a:pt x="2153941" y="-1493"/>
                          <a:pt x="2273269" y="15956"/>
                          <a:pt x="2426766" y="0"/>
                        </a:cubicBezTo>
                        <a:cubicBezTo>
                          <a:pt x="2580263" y="-15956"/>
                          <a:pt x="2729128" y="3903"/>
                          <a:pt x="2951472" y="0"/>
                        </a:cubicBezTo>
                        <a:cubicBezTo>
                          <a:pt x="3173816" y="-3903"/>
                          <a:pt x="3497055" y="4825"/>
                          <a:pt x="3738531" y="0"/>
                        </a:cubicBezTo>
                        <a:cubicBezTo>
                          <a:pt x="3980007" y="-4825"/>
                          <a:pt x="4214183" y="-20969"/>
                          <a:pt x="4525590" y="0"/>
                        </a:cubicBezTo>
                        <a:cubicBezTo>
                          <a:pt x="4836997" y="20969"/>
                          <a:pt x="4930431" y="-26971"/>
                          <a:pt x="5181473" y="0"/>
                        </a:cubicBezTo>
                        <a:cubicBezTo>
                          <a:pt x="5432515" y="26971"/>
                          <a:pt x="5678760" y="-9806"/>
                          <a:pt x="5902943" y="0"/>
                        </a:cubicBezTo>
                        <a:cubicBezTo>
                          <a:pt x="6127126" y="9806"/>
                          <a:pt x="6347563" y="21063"/>
                          <a:pt x="6558826" y="0"/>
                        </a:cubicBezTo>
                        <a:cubicBezTo>
                          <a:pt x="6572447" y="144990"/>
                          <a:pt x="6540514" y="361666"/>
                          <a:pt x="6558826" y="692497"/>
                        </a:cubicBezTo>
                        <a:cubicBezTo>
                          <a:pt x="6577138" y="1023328"/>
                          <a:pt x="6524220" y="1130896"/>
                          <a:pt x="6558826" y="1426545"/>
                        </a:cubicBezTo>
                        <a:cubicBezTo>
                          <a:pt x="6593432" y="1722194"/>
                          <a:pt x="6546101" y="1819948"/>
                          <a:pt x="6558826" y="2119042"/>
                        </a:cubicBezTo>
                        <a:cubicBezTo>
                          <a:pt x="6571551" y="2418136"/>
                          <a:pt x="6571559" y="2705816"/>
                          <a:pt x="6558826" y="2853089"/>
                        </a:cubicBezTo>
                        <a:cubicBezTo>
                          <a:pt x="6546093" y="3000362"/>
                          <a:pt x="6575661" y="3260398"/>
                          <a:pt x="6558826" y="3504037"/>
                        </a:cubicBezTo>
                        <a:cubicBezTo>
                          <a:pt x="6541991" y="3747676"/>
                          <a:pt x="6538766" y="3956112"/>
                          <a:pt x="6558826" y="4154984"/>
                        </a:cubicBezTo>
                        <a:cubicBezTo>
                          <a:pt x="6271836" y="4142224"/>
                          <a:pt x="6072301" y="4183535"/>
                          <a:pt x="5837355" y="4154984"/>
                        </a:cubicBezTo>
                        <a:cubicBezTo>
                          <a:pt x="5602409" y="4126433"/>
                          <a:pt x="5483115" y="4144556"/>
                          <a:pt x="5247061" y="4154984"/>
                        </a:cubicBezTo>
                        <a:cubicBezTo>
                          <a:pt x="5011007" y="4165412"/>
                          <a:pt x="4974871" y="4173996"/>
                          <a:pt x="4722355" y="4154984"/>
                        </a:cubicBezTo>
                        <a:cubicBezTo>
                          <a:pt x="4469839" y="4135972"/>
                          <a:pt x="4209060" y="4184347"/>
                          <a:pt x="4066472" y="4154984"/>
                        </a:cubicBezTo>
                        <a:cubicBezTo>
                          <a:pt x="3923884" y="4125621"/>
                          <a:pt x="3618693" y="4170664"/>
                          <a:pt x="3476178" y="4154984"/>
                        </a:cubicBezTo>
                        <a:cubicBezTo>
                          <a:pt x="3333663" y="4139304"/>
                          <a:pt x="3122131" y="4160292"/>
                          <a:pt x="2820295" y="4154984"/>
                        </a:cubicBezTo>
                        <a:cubicBezTo>
                          <a:pt x="2518459" y="4149676"/>
                          <a:pt x="2364381" y="4121879"/>
                          <a:pt x="2033236" y="4154984"/>
                        </a:cubicBezTo>
                        <a:cubicBezTo>
                          <a:pt x="1702091" y="4188089"/>
                          <a:pt x="1690672" y="4165923"/>
                          <a:pt x="1508530" y="4154984"/>
                        </a:cubicBezTo>
                        <a:cubicBezTo>
                          <a:pt x="1326388" y="4144045"/>
                          <a:pt x="993823" y="4157686"/>
                          <a:pt x="852647" y="4154984"/>
                        </a:cubicBezTo>
                        <a:cubicBezTo>
                          <a:pt x="711471" y="4152282"/>
                          <a:pt x="298794" y="4197561"/>
                          <a:pt x="0" y="4154984"/>
                        </a:cubicBezTo>
                        <a:cubicBezTo>
                          <a:pt x="-7618" y="3936199"/>
                          <a:pt x="17396" y="3778175"/>
                          <a:pt x="0" y="3462487"/>
                        </a:cubicBezTo>
                        <a:cubicBezTo>
                          <a:pt x="-17396" y="3146799"/>
                          <a:pt x="13891" y="3114827"/>
                          <a:pt x="0" y="2853089"/>
                        </a:cubicBezTo>
                        <a:cubicBezTo>
                          <a:pt x="-13891" y="2591351"/>
                          <a:pt x="16936" y="2350398"/>
                          <a:pt x="0" y="2202142"/>
                        </a:cubicBezTo>
                        <a:cubicBezTo>
                          <a:pt x="-16936" y="2053886"/>
                          <a:pt x="-18047" y="1762655"/>
                          <a:pt x="0" y="1509644"/>
                        </a:cubicBezTo>
                        <a:cubicBezTo>
                          <a:pt x="18047" y="1256633"/>
                          <a:pt x="10861" y="1163408"/>
                          <a:pt x="0" y="900247"/>
                        </a:cubicBezTo>
                        <a:cubicBezTo>
                          <a:pt x="-10861" y="637086"/>
                          <a:pt x="-18905" y="371046"/>
                          <a:pt x="0" y="0"/>
                        </a:cubicBezTo>
                        <a:close/>
                      </a:path>
                      <a:path w="6558826" h="4154984" stroke="0" extrusionOk="0">
                        <a:moveTo>
                          <a:pt x="0" y="0"/>
                        </a:moveTo>
                        <a:cubicBezTo>
                          <a:pt x="164701" y="16609"/>
                          <a:pt x="386857" y="-11981"/>
                          <a:pt x="524706" y="0"/>
                        </a:cubicBezTo>
                        <a:cubicBezTo>
                          <a:pt x="662555" y="11981"/>
                          <a:pt x="925041" y="20372"/>
                          <a:pt x="1115000" y="0"/>
                        </a:cubicBezTo>
                        <a:cubicBezTo>
                          <a:pt x="1304959" y="-20372"/>
                          <a:pt x="1447196" y="-9083"/>
                          <a:pt x="1639707" y="0"/>
                        </a:cubicBezTo>
                        <a:cubicBezTo>
                          <a:pt x="1832218" y="9083"/>
                          <a:pt x="2216644" y="10148"/>
                          <a:pt x="2361177" y="0"/>
                        </a:cubicBezTo>
                        <a:cubicBezTo>
                          <a:pt x="2505710" y="-10148"/>
                          <a:pt x="2922481" y="-3159"/>
                          <a:pt x="3082648" y="0"/>
                        </a:cubicBezTo>
                        <a:cubicBezTo>
                          <a:pt x="3242815" y="3159"/>
                          <a:pt x="3503662" y="-13323"/>
                          <a:pt x="3672943" y="0"/>
                        </a:cubicBezTo>
                        <a:cubicBezTo>
                          <a:pt x="3842224" y="13323"/>
                          <a:pt x="4108166" y="11665"/>
                          <a:pt x="4328825" y="0"/>
                        </a:cubicBezTo>
                        <a:cubicBezTo>
                          <a:pt x="4549484" y="-11665"/>
                          <a:pt x="4646884" y="19642"/>
                          <a:pt x="4787943" y="0"/>
                        </a:cubicBezTo>
                        <a:cubicBezTo>
                          <a:pt x="4929002" y="-19642"/>
                          <a:pt x="5084657" y="-4228"/>
                          <a:pt x="5312649" y="0"/>
                        </a:cubicBezTo>
                        <a:cubicBezTo>
                          <a:pt x="5540641" y="4228"/>
                          <a:pt x="5731239" y="19215"/>
                          <a:pt x="5968532" y="0"/>
                        </a:cubicBezTo>
                        <a:cubicBezTo>
                          <a:pt x="6205825" y="-19215"/>
                          <a:pt x="6362902" y="5820"/>
                          <a:pt x="6558826" y="0"/>
                        </a:cubicBezTo>
                        <a:cubicBezTo>
                          <a:pt x="6580983" y="261165"/>
                          <a:pt x="6529217" y="464523"/>
                          <a:pt x="6558826" y="734047"/>
                        </a:cubicBezTo>
                        <a:cubicBezTo>
                          <a:pt x="6588435" y="1003571"/>
                          <a:pt x="6528492" y="1123062"/>
                          <a:pt x="6558826" y="1384995"/>
                        </a:cubicBezTo>
                        <a:cubicBezTo>
                          <a:pt x="6589160" y="1646928"/>
                          <a:pt x="6584067" y="1816139"/>
                          <a:pt x="6558826" y="1952842"/>
                        </a:cubicBezTo>
                        <a:cubicBezTo>
                          <a:pt x="6533585" y="2089545"/>
                          <a:pt x="6572952" y="2318148"/>
                          <a:pt x="6558826" y="2645340"/>
                        </a:cubicBezTo>
                        <a:cubicBezTo>
                          <a:pt x="6544700" y="2972532"/>
                          <a:pt x="6551074" y="2955368"/>
                          <a:pt x="6558826" y="3213188"/>
                        </a:cubicBezTo>
                        <a:cubicBezTo>
                          <a:pt x="6566578" y="3471008"/>
                          <a:pt x="6568875" y="3746529"/>
                          <a:pt x="6558826" y="4154984"/>
                        </a:cubicBezTo>
                        <a:cubicBezTo>
                          <a:pt x="6353179" y="4181131"/>
                          <a:pt x="6155805" y="4146608"/>
                          <a:pt x="5968532" y="4154984"/>
                        </a:cubicBezTo>
                        <a:cubicBezTo>
                          <a:pt x="5781259" y="4163360"/>
                          <a:pt x="5432909" y="4146237"/>
                          <a:pt x="5247061" y="4154984"/>
                        </a:cubicBezTo>
                        <a:cubicBezTo>
                          <a:pt x="5061213" y="4163731"/>
                          <a:pt x="4940981" y="4166779"/>
                          <a:pt x="4656766" y="4154984"/>
                        </a:cubicBezTo>
                        <a:cubicBezTo>
                          <a:pt x="4372551" y="4143189"/>
                          <a:pt x="4364994" y="4132199"/>
                          <a:pt x="4197649" y="4154984"/>
                        </a:cubicBezTo>
                        <a:cubicBezTo>
                          <a:pt x="4030304" y="4177769"/>
                          <a:pt x="3740841" y="4134601"/>
                          <a:pt x="3410590" y="4154984"/>
                        </a:cubicBezTo>
                        <a:cubicBezTo>
                          <a:pt x="3080339" y="4175367"/>
                          <a:pt x="3121226" y="4157180"/>
                          <a:pt x="2951472" y="4154984"/>
                        </a:cubicBezTo>
                        <a:cubicBezTo>
                          <a:pt x="2781718" y="4152788"/>
                          <a:pt x="2579705" y="4134149"/>
                          <a:pt x="2361177" y="4154984"/>
                        </a:cubicBezTo>
                        <a:cubicBezTo>
                          <a:pt x="2142649" y="4175819"/>
                          <a:pt x="1928200" y="4178693"/>
                          <a:pt x="1770883" y="4154984"/>
                        </a:cubicBezTo>
                        <a:cubicBezTo>
                          <a:pt x="1613566" y="4131275"/>
                          <a:pt x="1240930" y="4160912"/>
                          <a:pt x="1049412" y="4154984"/>
                        </a:cubicBezTo>
                        <a:cubicBezTo>
                          <a:pt x="857894" y="4149056"/>
                          <a:pt x="750078" y="4143632"/>
                          <a:pt x="590294" y="4154984"/>
                        </a:cubicBezTo>
                        <a:cubicBezTo>
                          <a:pt x="430510" y="4166336"/>
                          <a:pt x="224924" y="4154911"/>
                          <a:pt x="0" y="4154984"/>
                        </a:cubicBezTo>
                        <a:cubicBezTo>
                          <a:pt x="-17217" y="3884055"/>
                          <a:pt x="-403" y="3782068"/>
                          <a:pt x="0" y="3545586"/>
                        </a:cubicBezTo>
                        <a:cubicBezTo>
                          <a:pt x="403" y="3309104"/>
                          <a:pt x="27985" y="3007351"/>
                          <a:pt x="0" y="2769989"/>
                        </a:cubicBezTo>
                        <a:cubicBezTo>
                          <a:pt x="-27985" y="2532627"/>
                          <a:pt x="-11680" y="2336152"/>
                          <a:pt x="0" y="1994392"/>
                        </a:cubicBezTo>
                        <a:cubicBezTo>
                          <a:pt x="11680" y="1652632"/>
                          <a:pt x="4055" y="1544461"/>
                          <a:pt x="0" y="1218795"/>
                        </a:cubicBezTo>
                        <a:cubicBezTo>
                          <a:pt x="-4055" y="893129"/>
                          <a:pt x="-29806" y="774892"/>
                          <a:pt x="0" y="609398"/>
                        </a:cubicBezTo>
                        <a:cubicBezTo>
                          <a:pt x="29806" y="443904"/>
                          <a:pt x="-26352" y="218901"/>
                          <a:pt x="0" y="0"/>
                        </a:cubicBezTo>
                        <a:close/>
                      </a:path>
                    </a:pathLst>
                  </a:custGeom>
                  <ask:type>
                    <ask:lineSketchNone/>
                  </ask:type>
                </ask:lineSketchStyleProps>
              </a:ext>
            </a:extLst>
          </a:ln>
        </p:spPr>
        <p:txBody>
          <a:bodyPr wrap="square">
            <a:spAutoFit/>
          </a:bodyPr>
          <a:lstStyle/>
          <a:p>
            <a:r>
              <a:rPr lang="en-GB" sz="2400" dirty="0"/>
              <a:t>Sometimes, the casualty will need a lot more help than you are able to give. The best thing you can do is phone for emergency help.</a:t>
            </a:r>
          </a:p>
          <a:p>
            <a:endParaRPr lang="en-GB" sz="2400" dirty="0"/>
          </a:p>
          <a:p>
            <a:r>
              <a:rPr lang="en-GB" sz="2400" b="1" dirty="0">
                <a:solidFill>
                  <a:srgbClr val="007A53"/>
                </a:solidFill>
              </a:rPr>
              <a:t>Which two telephone numbers can you ring</a:t>
            </a:r>
            <a:br>
              <a:rPr lang="en-GB" sz="2400" b="1" dirty="0">
                <a:solidFill>
                  <a:srgbClr val="007A53"/>
                </a:solidFill>
              </a:rPr>
            </a:br>
            <a:r>
              <a:rPr lang="en-GB" sz="2400" b="1" dirty="0">
                <a:solidFill>
                  <a:srgbClr val="007A53"/>
                </a:solidFill>
              </a:rPr>
              <a:t>if you need help in an emergency?</a:t>
            </a:r>
          </a:p>
          <a:p>
            <a:endParaRPr lang="en-GB" sz="2400" dirty="0"/>
          </a:p>
          <a:p>
            <a:r>
              <a:rPr lang="en-GB" sz="2400" i="1" dirty="0"/>
              <a:t>You can ring </a:t>
            </a:r>
            <a:r>
              <a:rPr lang="en-GB" sz="2400" b="1" i="1" dirty="0"/>
              <a:t>999 </a:t>
            </a:r>
            <a:r>
              <a:rPr lang="en-GB" sz="2400" i="1" dirty="0"/>
              <a:t>or </a:t>
            </a:r>
            <a:r>
              <a:rPr lang="en-GB" sz="2400" b="1" i="1" dirty="0"/>
              <a:t>112</a:t>
            </a:r>
            <a:r>
              <a:rPr lang="en-GB" sz="2400" i="1" dirty="0"/>
              <a:t> in an emergency.</a:t>
            </a:r>
          </a:p>
          <a:p>
            <a:endParaRPr lang="en-GB" sz="2400" dirty="0">
              <a:solidFill>
                <a:srgbClr val="007A53"/>
              </a:solidFill>
            </a:endParaRPr>
          </a:p>
          <a:p>
            <a:r>
              <a:rPr lang="en-GB" sz="2400" b="1" dirty="0">
                <a:solidFill>
                  <a:srgbClr val="007A53"/>
                </a:solidFill>
              </a:rPr>
              <a:t>What sort of information do you think you will need to give?</a:t>
            </a:r>
          </a:p>
        </p:txBody>
      </p:sp>
      <p:pic>
        <p:nvPicPr>
          <p:cNvPr id="8" name="Picture 7">
            <a:extLst>
              <a:ext uri="{FF2B5EF4-FFF2-40B4-BE49-F238E27FC236}">
                <a16:creationId xmlns:a16="http://schemas.microsoft.com/office/drawing/2014/main" id="{E1E15A00-B9A0-EA69-7C9D-E5AB86B27937}"/>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val="0"/>
              </a:ext>
            </a:extLst>
          </a:blip>
          <a:srcRect l="27296" t="12780" r="28046" b="-1159"/>
          <a:stretch/>
        </p:blipFill>
        <p:spPr>
          <a:xfrm>
            <a:off x="7968015" y="2038865"/>
            <a:ext cx="2397671" cy="4744995"/>
          </a:xfrm>
          <a:prstGeom prst="rect">
            <a:avLst/>
          </a:prstGeom>
        </p:spPr>
      </p:pic>
      <p:sp>
        <p:nvSpPr>
          <p:cNvPr id="2" name="Title 1">
            <a:extLst>
              <a:ext uri="{FF2B5EF4-FFF2-40B4-BE49-F238E27FC236}">
                <a16:creationId xmlns:a16="http://schemas.microsoft.com/office/drawing/2014/main" id="{8A469B72-DFB1-F100-DE05-B2BAC0CC5172}"/>
              </a:ext>
            </a:extLst>
          </p:cNvPr>
          <p:cNvSpPr>
            <a:spLocks noGrp="1"/>
          </p:cNvSpPr>
          <p:nvPr>
            <p:ph type="title"/>
          </p:nvPr>
        </p:nvSpPr>
        <p:spPr>
          <a:xfrm>
            <a:off x="429827" y="641119"/>
            <a:ext cx="3657264" cy="602890"/>
          </a:xfrm>
          <a:solidFill>
            <a:srgbClr val="009F53"/>
          </a:solidFill>
        </p:spPr>
        <p:txBody>
          <a:bodyPr/>
          <a:lstStyle/>
          <a:p>
            <a:r>
              <a:rPr lang="en-US" sz="3700" dirty="0"/>
              <a:t>Calling for help</a:t>
            </a:r>
          </a:p>
        </p:txBody>
      </p:sp>
      <p:graphicFrame>
        <p:nvGraphicFramePr>
          <p:cNvPr id="3" name="Table 2">
            <a:extLst>
              <a:ext uri="{FF2B5EF4-FFF2-40B4-BE49-F238E27FC236}">
                <a16:creationId xmlns:a16="http://schemas.microsoft.com/office/drawing/2014/main" id="{EB4797F1-E379-C530-F3ED-C6D02781DD28}"/>
              </a:ext>
            </a:extLst>
          </p:cNvPr>
          <p:cNvGraphicFramePr>
            <a:graphicFrameLocks noGrp="1"/>
          </p:cNvGraphicFramePr>
          <p:nvPr>
            <p:extLst>
              <p:ext uri="{D42A27DB-BD31-4B8C-83A1-F6EECF244321}">
                <p14:modId xmlns:p14="http://schemas.microsoft.com/office/powerpoint/2010/main" val="2851712491"/>
              </p:ext>
            </p:extLst>
          </p:nvPr>
        </p:nvGraphicFramePr>
        <p:xfrm>
          <a:off x="86660" y="6698134"/>
          <a:ext cx="1625600" cy="204470"/>
        </p:xfrm>
        <a:graphic>
          <a:graphicData uri="http://schemas.openxmlformats.org/drawingml/2006/table">
            <a:tbl>
              <a:tblPr/>
              <a:tblGrid>
                <a:gridCol w="1625600">
                  <a:extLst>
                    <a:ext uri="{9D8B030D-6E8A-4147-A177-3AD203B41FA5}">
                      <a16:colId xmlns:a16="http://schemas.microsoft.com/office/drawing/2014/main" val="18941620"/>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KS2-POW-V1.0-6</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02004110"/>
                  </a:ext>
                </a:extLst>
              </a:tr>
            </a:tbl>
          </a:graphicData>
        </a:graphic>
      </p:graphicFrame>
      <p:sp>
        <p:nvSpPr>
          <p:cNvPr id="5" name="TextBox 4">
            <a:extLst>
              <a:ext uri="{FF2B5EF4-FFF2-40B4-BE49-F238E27FC236}">
                <a16:creationId xmlns:a16="http://schemas.microsoft.com/office/drawing/2014/main" id="{BE601974-F419-0504-73CC-2BACD1E2E516}"/>
              </a:ext>
            </a:extLst>
          </p:cNvPr>
          <p:cNvSpPr txBox="1"/>
          <p:nvPr/>
        </p:nvSpPr>
        <p:spPr>
          <a:xfrm>
            <a:off x="10461522" y="6656347"/>
            <a:ext cx="1818968"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endParaRPr lang="en-GB" sz="1100" dirty="0">
              <a:effectLst/>
              <a:latin typeface="Arial" panose="020B0604020202020204" pitchFamily="34" charset="0"/>
              <a:ea typeface="Times New Roman" panose="02020603050405020304" pitchFamily="18" charset="0"/>
              <a:cs typeface="Arial" panose="020B0604020202020204" pitchFamily="34" charset="0"/>
            </a:endParaRPr>
          </a:p>
        </p:txBody>
      </p:sp>
    </p:spTree>
    <p:custDataLst>
      <p:tags r:id="rId1"/>
    </p:custDataLst>
    <p:extLst>
      <p:ext uri="{BB962C8B-B14F-4D97-AF65-F5344CB8AC3E}">
        <p14:creationId xmlns:p14="http://schemas.microsoft.com/office/powerpoint/2010/main" val="2907104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4" end="4"/>
                                            </p:txEl>
                                          </p:spTgt>
                                        </p:tgtEl>
                                        <p:attrNameLst>
                                          <p:attrName>style.visibility</p:attrName>
                                        </p:attrNameLst>
                                      </p:cBhvr>
                                      <p:to>
                                        <p:strVal val="visible"/>
                                      </p:to>
                                    </p:set>
                                    <p:animEffect transition="in" filter="fade">
                                      <p:cBhvr>
                                        <p:cTn id="7" dur="500"/>
                                        <p:tgtEl>
                                          <p:spTgt spid="7">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6" end="6"/>
                                            </p:txEl>
                                          </p:spTgt>
                                        </p:tgtEl>
                                        <p:attrNameLst>
                                          <p:attrName>style.visibility</p:attrName>
                                        </p:attrNameLst>
                                      </p:cBhvr>
                                      <p:to>
                                        <p:strVal val="visible"/>
                                      </p:to>
                                    </p:set>
                                    <p:animEffect transition="in" filter="fade">
                                      <p:cBhvr>
                                        <p:cTn id="12" dur="500"/>
                                        <p:tgtEl>
                                          <p:spTgt spid="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1343F32-2E3F-8B74-47FE-F2E637DD5981}"/>
              </a:ext>
              <a:ext uri="{C183D7F6-B498-43B3-948B-1728B52AA6E4}">
                <adec:decorative xmlns:adec="http://schemas.microsoft.com/office/drawing/2017/decorative" val="1"/>
              </a:ext>
            </a:extLst>
          </p:cNvPr>
          <p:cNvGrpSpPr/>
          <p:nvPr/>
        </p:nvGrpSpPr>
        <p:grpSpPr>
          <a:xfrm>
            <a:off x="64517" y="2072161"/>
            <a:ext cx="5019041" cy="3988125"/>
            <a:chOff x="700654" y="1073053"/>
            <a:chExt cx="3102707" cy="2539015"/>
          </a:xfrm>
        </p:grpSpPr>
        <p:sp>
          <p:nvSpPr>
            <p:cNvPr id="5" name="TextBox 4">
              <a:extLst>
                <a:ext uri="{FF2B5EF4-FFF2-40B4-BE49-F238E27FC236}">
                  <a16:creationId xmlns:a16="http://schemas.microsoft.com/office/drawing/2014/main" id="{C37410A2-E52D-8CF0-BD71-B1D48CF0AED2}"/>
                </a:ext>
              </a:extLst>
            </p:cNvPr>
            <p:cNvSpPr txBox="1"/>
            <p:nvPr/>
          </p:nvSpPr>
          <p:spPr>
            <a:xfrm>
              <a:off x="700654" y="3083019"/>
              <a:ext cx="3102707" cy="529049"/>
            </a:xfrm>
            <a:prstGeom prst="rect">
              <a:avLst/>
            </a:prstGeom>
            <a:noFill/>
          </p:spPr>
          <p:txBody>
            <a:bodyPr wrap="square" rtlCol="0">
              <a:spAutoFit/>
            </a:bodyPr>
            <a:lstStyle/>
            <a:p>
              <a:pPr algn="ctr"/>
              <a:r>
                <a:rPr lang="en-US" sz="2400" b="1">
                  <a:solidFill>
                    <a:srgbClr val="007A53"/>
                  </a:solidFill>
                  <a:latin typeface="+mj-lt"/>
                  <a:cs typeface="Whitney Black"/>
                </a:rPr>
                <a:t>Thumbs up if the information is </a:t>
              </a:r>
              <a:br>
                <a:rPr lang="en-US" sz="2400" b="1">
                  <a:solidFill>
                    <a:srgbClr val="007A53"/>
                  </a:solidFill>
                  <a:latin typeface="+mj-lt"/>
                  <a:cs typeface="Whitney Black"/>
                </a:rPr>
              </a:br>
              <a:r>
                <a:rPr lang="en-US" sz="2400" b="1">
                  <a:solidFill>
                    <a:srgbClr val="007A53"/>
                  </a:solidFill>
                  <a:latin typeface="+mj-lt"/>
                  <a:cs typeface="Whitney Black"/>
                </a:rPr>
                <a:t>key to a 999/112 call</a:t>
              </a:r>
            </a:p>
          </p:txBody>
        </p:sp>
        <p:pic>
          <p:nvPicPr>
            <p:cNvPr id="7" name="Picture 6">
              <a:extLst>
                <a:ext uri="{FF2B5EF4-FFF2-40B4-BE49-F238E27FC236}">
                  <a16:creationId xmlns:a16="http://schemas.microsoft.com/office/drawing/2014/main" id="{5BBE43E1-A909-25AD-5AEC-3963810D137F}"/>
                </a:ext>
                <a:ext uri="{C183D7F6-B498-43B3-948B-1728B52AA6E4}">
                  <adec:decorative xmlns:adec="http://schemas.microsoft.com/office/drawing/2017/decorative" val="1"/>
                </a:ext>
              </a:extLst>
            </p:cNvPr>
            <p:cNvPicPr>
              <a:picLocks noChangeAspect="1"/>
            </p:cNvPicPr>
            <p:nvPr/>
          </p:nvPicPr>
          <p:blipFill rotWithShape="1">
            <a:blip r:embed="rId4"/>
            <a:srcRect r="50850"/>
            <a:stretch/>
          </p:blipFill>
          <p:spPr>
            <a:xfrm>
              <a:off x="1471044" y="1073053"/>
              <a:ext cx="1561925" cy="1900845"/>
            </a:xfrm>
            <a:prstGeom prst="rect">
              <a:avLst/>
            </a:prstGeom>
            <a:ln>
              <a:noFill/>
            </a:ln>
            <a:effectLst>
              <a:softEdge rad="112500"/>
            </a:effectLst>
          </p:spPr>
        </p:pic>
      </p:grpSp>
      <p:grpSp>
        <p:nvGrpSpPr>
          <p:cNvPr id="9" name="Group 8">
            <a:extLst>
              <a:ext uri="{FF2B5EF4-FFF2-40B4-BE49-F238E27FC236}">
                <a16:creationId xmlns:a16="http://schemas.microsoft.com/office/drawing/2014/main" id="{0E494D59-8E44-F41D-8B46-12FDB897A63E}"/>
              </a:ext>
              <a:ext uri="{C183D7F6-B498-43B3-948B-1728B52AA6E4}">
                <adec:decorative xmlns:adec="http://schemas.microsoft.com/office/drawing/2017/decorative" val="1"/>
              </a:ext>
            </a:extLst>
          </p:cNvPr>
          <p:cNvGrpSpPr/>
          <p:nvPr/>
        </p:nvGrpSpPr>
        <p:grpSpPr>
          <a:xfrm>
            <a:off x="6633130" y="2072161"/>
            <a:ext cx="5667621" cy="3988126"/>
            <a:chOff x="5198662" y="1153700"/>
            <a:chExt cx="3503651" cy="2539015"/>
          </a:xfrm>
        </p:grpSpPr>
        <p:pic>
          <p:nvPicPr>
            <p:cNvPr id="10" name="Picture 9">
              <a:extLst>
                <a:ext uri="{FF2B5EF4-FFF2-40B4-BE49-F238E27FC236}">
                  <a16:creationId xmlns:a16="http://schemas.microsoft.com/office/drawing/2014/main" id="{0EDF3D33-307E-4EA7-7578-9FF31E68DB63}"/>
                </a:ext>
                <a:ext uri="{C183D7F6-B498-43B3-948B-1728B52AA6E4}">
                  <adec:decorative xmlns:adec="http://schemas.microsoft.com/office/drawing/2017/decorative" val="1"/>
                </a:ext>
              </a:extLst>
            </p:cNvPr>
            <p:cNvPicPr>
              <a:picLocks noChangeAspect="1"/>
            </p:cNvPicPr>
            <p:nvPr/>
          </p:nvPicPr>
          <p:blipFill rotWithShape="1">
            <a:blip r:embed="rId4"/>
            <a:srcRect l="50216"/>
            <a:stretch/>
          </p:blipFill>
          <p:spPr>
            <a:xfrm>
              <a:off x="6159446" y="1153700"/>
              <a:ext cx="1582083" cy="1900845"/>
            </a:xfrm>
            <a:prstGeom prst="rect">
              <a:avLst/>
            </a:prstGeom>
            <a:ln>
              <a:noFill/>
            </a:ln>
            <a:effectLst>
              <a:softEdge rad="112500"/>
            </a:effectLst>
          </p:spPr>
        </p:pic>
        <p:sp>
          <p:nvSpPr>
            <p:cNvPr id="11" name="TextBox 10">
              <a:extLst>
                <a:ext uri="{FF2B5EF4-FFF2-40B4-BE49-F238E27FC236}">
                  <a16:creationId xmlns:a16="http://schemas.microsoft.com/office/drawing/2014/main" id="{35C07E8C-1E16-43E2-BC43-A6AF5AE0A593}"/>
                </a:ext>
              </a:extLst>
            </p:cNvPr>
            <p:cNvSpPr txBox="1"/>
            <p:nvPr/>
          </p:nvSpPr>
          <p:spPr>
            <a:xfrm>
              <a:off x="5198662" y="3163666"/>
              <a:ext cx="3503651" cy="529049"/>
            </a:xfrm>
            <a:prstGeom prst="rect">
              <a:avLst/>
            </a:prstGeom>
            <a:noFill/>
          </p:spPr>
          <p:txBody>
            <a:bodyPr wrap="square" rtlCol="0">
              <a:spAutoFit/>
            </a:bodyPr>
            <a:lstStyle/>
            <a:p>
              <a:pPr algn="ctr"/>
              <a:r>
                <a:rPr lang="en-US" sz="2400" b="1">
                  <a:solidFill>
                    <a:srgbClr val="007A53"/>
                  </a:solidFill>
                  <a:latin typeface="+mj-lt"/>
                  <a:cs typeface="Whitney Black"/>
                </a:rPr>
                <a:t>Thumbs down if it is not relevant information</a:t>
              </a:r>
            </a:p>
          </p:txBody>
        </p:sp>
      </p:grpSp>
      <p:sp>
        <p:nvSpPr>
          <p:cNvPr id="12" name="Content Placeholder 2">
            <a:extLst>
              <a:ext uri="{FF2B5EF4-FFF2-40B4-BE49-F238E27FC236}">
                <a16:creationId xmlns:a16="http://schemas.microsoft.com/office/drawing/2014/main" id="{9926C561-44CD-2E98-7D02-A70D7FAFA6E7}"/>
              </a:ext>
            </a:extLst>
          </p:cNvPr>
          <p:cNvSpPr txBox="1">
            <a:spLocks/>
          </p:cNvSpPr>
          <p:nvPr/>
        </p:nvSpPr>
        <p:spPr>
          <a:xfrm>
            <a:off x="4169651" y="2742347"/>
            <a:ext cx="3852698" cy="1940863"/>
          </a:xfrm>
          <a:custGeom>
            <a:avLst/>
            <a:gdLst>
              <a:gd name="connsiteX0" fmla="*/ 0 w 3852698"/>
              <a:gd name="connsiteY0" fmla="*/ 0 h 1940863"/>
              <a:gd name="connsiteX1" fmla="*/ 565062 w 3852698"/>
              <a:gd name="connsiteY1" fmla="*/ 0 h 1940863"/>
              <a:gd name="connsiteX2" fmla="*/ 1207179 w 3852698"/>
              <a:gd name="connsiteY2" fmla="*/ 0 h 1940863"/>
              <a:gd name="connsiteX3" fmla="*/ 1926349 w 3852698"/>
              <a:gd name="connsiteY3" fmla="*/ 0 h 1940863"/>
              <a:gd name="connsiteX4" fmla="*/ 2529938 w 3852698"/>
              <a:gd name="connsiteY4" fmla="*/ 0 h 1940863"/>
              <a:gd name="connsiteX5" fmla="*/ 3133528 w 3852698"/>
              <a:gd name="connsiteY5" fmla="*/ 0 h 1940863"/>
              <a:gd name="connsiteX6" fmla="*/ 3852698 w 3852698"/>
              <a:gd name="connsiteY6" fmla="*/ 0 h 1940863"/>
              <a:gd name="connsiteX7" fmla="*/ 3852698 w 3852698"/>
              <a:gd name="connsiteY7" fmla="*/ 666363 h 1940863"/>
              <a:gd name="connsiteX8" fmla="*/ 3852698 w 3852698"/>
              <a:gd name="connsiteY8" fmla="*/ 1352135 h 1940863"/>
              <a:gd name="connsiteX9" fmla="*/ 3852698 w 3852698"/>
              <a:gd name="connsiteY9" fmla="*/ 1940863 h 1940863"/>
              <a:gd name="connsiteX10" fmla="*/ 3249109 w 3852698"/>
              <a:gd name="connsiteY10" fmla="*/ 1940863 h 1940863"/>
              <a:gd name="connsiteX11" fmla="*/ 2568465 w 3852698"/>
              <a:gd name="connsiteY11" fmla="*/ 1940863 h 1940863"/>
              <a:gd name="connsiteX12" fmla="*/ 1964876 w 3852698"/>
              <a:gd name="connsiteY12" fmla="*/ 1940863 h 1940863"/>
              <a:gd name="connsiteX13" fmla="*/ 1322760 w 3852698"/>
              <a:gd name="connsiteY13" fmla="*/ 1940863 h 1940863"/>
              <a:gd name="connsiteX14" fmla="*/ 603589 w 3852698"/>
              <a:gd name="connsiteY14" fmla="*/ 1940863 h 1940863"/>
              <a:gd name="connsiteX15" fmla="*/ 0 w 3852698"/>
              <a:gd name="connsiteY15" fmla="*/ 1940863 h 1940863"/>
              <a:gd name="connsiteX16" fmla="*/ 0 w 3852698"/>
              <a:gd name="connsiteY16" fmla="*/ 1274500 h 1940863"/>
              <a:gd name="connsiteX17" fmla="*/ 0 w 3852698"/>
              <a:gd name="connsiteY17" fmla="*/ 608137 h 1940863"/>
              <a:gd name="connsiteX18" fmla="*/ 0 w 3852698"/>
              <a:gd name="connsiteY18" fmla="*/ 0 h 1940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852698" h="1940863" extrusionOk="0">
                <a:moveTo>
                  <a:pt x="0" y="0"/>
                </a:moveTo>
                <a:cubicBezTo>
                  <a:pt x="227115" y="-26123"/>
                  <a:pt x="372782" y="4477"/>
                  <a:pt x="565062" y="0"/>
                </a:cubicBezTo>
                <a:cubicBezTo>
                  <a:pt x="757342" y="-4477"/>
                  <a:pt x="956649" y="-2018"/>
                  <a:pt x="1207179" y="0"/>
                </a:cubicBezTo>
                <a:cubicBezTo>
                  <a:pt x="1457709" y="2018"/>
                  <a:pt x="1685587" y="-27587"/>
                  <a:pt x="1926349" y="0"/>
                </a:cubicBezTo>
                <a:cubicBezTo>
                  <a:pt x="2167111" y="27587"/>
                  <a:pt x="2292639" y="-17027"/>
                  <a:pt x="2529938" y="0"/>
                </a:cubicBezTo>
                <a:cubicBezTo>
                  <a:pt x="2767237" y="17027"/>
                  <a:pt x="2872294" y="339"/>
                  <a:pt x="3133528" y="0"/>
                </a:cubicBezTo>
                <a:cubicBezTo>
                  <a:pt x="3394762" y="-339"/>
                  <a:pt x="3533281" y="-31949"/>
                  <a:pt x="3852698" y="0"/>
                </a:cubicBezTo>
                <a:cubicBezTo>
                  <a:pt x="3852804" y="299373"/>
                  <a:pt x="3861141" y="519228"/>
                  <a:pt x="3852698" y="666363"/>
                </a:cubicBezTo>
                <a:cubicBezTo>
                  <a:pt x="3844255" y="813498"/>
                  <a:pt x="3846472" y="1046790"/>
                  <a:pt x="3852698" y="1352135"/>
                </a:cubicBezTo>
                <a:cubicBezTo>
                  <a:pt x="3858924" y="1657480"/>
                  <a:pt x="3869748" y="1713314"/>
                  <a:pt x="3852698" y="1940863"/>
                </a:cubicBezTo>
                <a:cubicBezTo>
                  <a:pt x="3712145" y="1917270"/>
                  <a:pt x="3498793" y="1911918"/>
                  <a:pt x="3249109" y="1940863"/>
                </a:cubicBezTo>
                <a:cubicBezTo>
                  <a:pt x="2999425" y="1969808"/>
                  <a:pt x="2727266" y="1943553"/>
                  <a:pt x="2568465" y="1940863"/>
                </a:cubicBezTo>
                <a:cubicBezTo>
                  <a:pt x="2409664" y="1938173"/>
                  <a:pt x="2239043" y="1913159"/>
                  <a:pt x="1964876" y="1940863"/>
                </a:cubicBezTo>
                <a:cubicBezTo>
                  <a:pt x="1690709" y="1968567"/>
                  <a:pt x="1525434" y="1919883"/>
                  <a:pt x="1322760" y="1940863"/>
                </a:cubicBezTo>
                <a:cubicBezTo>
                  <a:pt x="1120086" y="1961843"/>
                  <a:pt x="846203" y="1947865"/>
                  <a:pt x="603589" y="1940863"/>
                </a:cubicBezTo>
                <a:cubicBezTo>
                  <a:pt x="360975" y="1933861"/>
                  <a:pt x="296987" y="1913246"/>
                  <a:pt x="0" y="1940863"/>
                </a:cubicBezTo>
                <a:cubicBezTo>
                  <a:pt x="-28534" y="1751252"/>
                  <a:pt x="13415" y="1438884"/>
                  <a:pt x="0" y="1274500"/>
                </a:cubicBezTo>
                <a:cubicBezTo>
                  <a:pt x="-13415" y="1110116"/>
                  <a:pt x="2783" y="831647"/>
                  <a:pt x="0" y="608137"/>
                </a:cubicBezTo>
                <a:cubicBezTo>
                  <a:pt x="-2783" y="384627"/>
                  <a:pt x="-6252" y="273157"/>
                  <a:pt x="0" y="0"/>
                </a:cubicBezTo>
                <a:close/>
              </a:path>
            </a:pathLst>
          </a:custGeom>
          <a:noFill/>
          <a:ln>
            <a:noFill/>
            <a:extLst>
              <a:ext uri="{C807C97D-BFC1-408E-A445-0C87EB9F89A2}">
                <ask:lineSketchStyleProps xmlns:ask="http://schemas.microsoft.com/office/drawing/2018/sketchyshapes" sd="2606520356">
                  <a:prstGeom prst="rect">
                    <a:avLst/>
                  </a:prstGeom>
                  <ask:type>
                    <ask:lineSketchFreehand/>
                  </ask:type>
                </ask:lineSketchStyleProps>
              </a:ext>
            </a:extLst>
          </a:ln>
        </p:spPr>
        <p:txBody>
          <a:bodyPr lIns="89329" tIns="44665" rIns="89329" bIns="44665">
            <a:norm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rgbClr val="007A53"/>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GB" sz="2800" dirty="0">
                <a:solidFill>
                  <a:schemeClr val="tx1"/>
                </a:solidFill>
              </a:rPr>
              <a:t>Question:</a:t>
            </a:r>
          </a:p>
          <a:p>
            <a:pPr algn="ctr"/>
            <a:r>
              <a:rPr lang="en-GB" sz="2800" b="0" dirty="0">
                <a:solidFill>
                  <a:schemeClr val="tx1"/>
                </a:solidFill>
              </a:rPr>
              <a:t>What things do you think the call handler will ask?</a:t>
            </a:r>
          </a:p>
        </p:txBody>
      </p:sp>
      <p:sp>
        <p:nvSpPr>
          <p:cNvPr id="2" name="Title 1">
            <a:extLst>
              <a:ext uri="{FF2B5EF4-FFF2-40B4-BE49-F238E27FC236}">
                <a16:creationId xmlns:a16="http://schemas.microsoft.com/office/drawing/2014/main" id="{91DAC871-C92E-A166-A2DB-997AC376CA8C}"/>
              </a:ext>
            </a:extLst>
          </p:cNvPr>
          <p:cNvSpPr>
            <a:spLocks noGrp="1"/>
          </p:cNvSpPr>
          <p:nvPr>
            <p:ph type="title"/>
          </p:nvPr>
        </p:nvSpPr>
        <p:spPr>
          <a:xfrm>
            <a:off x="429827" y="641119"/>
            <a:ext cx="3739824" cy="602890"/>
          </a:xfrm>
          <a:solidFill>
            <a:srgbClr val="009F53"/>
          </a:solidFill>
        </p:spPr>
        <p:txBody>
          <a:bodyPr/>
          <a:lstStyle/>
          <a:p>
            <a:r>
              <a:rPr lang="en-US" sz="3700" dirty="0"/>
              <a:t>Calling 999/112</a:t>
            </a:r>
          </a:p>
        </p:txBody>
      </p:sp>
      <p:graphicFrame>
        <p:nvGraphicFramePr>
          <p:cNvPr id="3" name="Table 2">
            <a:extLst>
              <a:ext uri="{FF2B5EF4-FFF2-40B4-BE49-F238E27FC236}">
                <a16:creationId xmlns:a16="http://schemas.microsoft.com/office/drawing/2014/main" id="{3E2A5975-821E-8E7F-FEA2-97DD33D41F47}"/>
              </a:ext>
            </a:extLst>
          </p:cNvPr>
          <p:cNvGraphicFramePr>
            <a:graphicFrameLocks noGrp="1"/>
          </p:cNvGraphicFramePr>
          <p:nvPr>
            <p:extLst>
              <p:ext uri="{D42A27DB-BD31-4B8C-83A1-F6EECF244321}">
                <p14:modId xmlns:p14="http://schemas.microsoft.com/office/powerpoint/2010/main" val="2851712491"/>
              </p:ext>
            </p:extLst>
          </p:nvPr>
        </p:nvGraphicFramePr>
        <p:xfrm>
          <a:off x="86660" y="6698134"/>
          <a:ext cx="1625600" cy="204470"/>
        </p:xfrm>
        <a:graphic>
          <a:graphicData uri="http://schemas.openxmlformats.org/drawingml/2006/table">
            <a:tbl>
              <a:tblPr/>
              <a:tblGrid>
                <a:gridCol w="1625600">
                  <a:extLst>
                    <a:ext uri="{9D8B030D-6E8A-4147-A177-3AD203B41FA5}">
                      <a16:colId xmlns:a16="http://schemas.microsoft.com/office/drawing/2014/main" val="18941620"/>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KS2-POW-V1.0-6</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02004110"/>
                  </a:ext>
                </a:extLst>
              </a:tr>
            </a:tbl>
          </a:graphicData>
        </a:graphic>
      </p:graphicFrame>
      <p:sp>
        <p:nvSpPr>
          <p:cNvPr id="6" name="Rectangle 5">
            <a:extLst>
              <a:ext uri="{FF2B5EF4-FFF2-40B4-BE49-F238E27FC236}">
                <a16:creationId xmlns:a16="http://schemas.microsoft.com/office/drawing/2014/main" id="{9A9887CE-A4DE-570E-1C50-A0E0895117A0}"/>
              </a:ext>
            </a:extLst>
          </p:cNvPr>
          <p:cNvSpPr/>
          <p:nvPr/>
        </p:nvSpPr>
        <p:spPr>
          <a:xfrm>
            <a:off x="0" y="1817649"/>
            <a:ext cx="1527717" cy="16113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FE726982-9D67-5520-88D2-16120D33E552}"/>
              </a:ext>
            </a:extLst>
          </p:cNvPr>
          <p:cNvSpPr txBox="1"/>
          <p:nvPr/>
        </p:nvSpPr>
        <p:spPr>
          <a:xfrm>
            <a:off x="10461522" y="6656347"/>
            <a:ext cx="1818968"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endParaRPr lang="en-GB" sz="1100" dirty="0">
              <a:effectLst/>
              <a:latin typeface="Arial" panose="020B0604020202020204" pitchFamily="34" charset="0"/>
              <a:ea typeface="Times New Roman" panose="02020603050405020304" pitchFamily="18" charset="0"/>
              <a:cs typeface="Arial" panose="020B0604020202020204" pitchFamily="34" charset="0"/>
            </a:endParaRPr>
          </a:p>
        </p:txBody>
      </p:sp>
    </p:spTree>
    <p:custDataLst>
      <p:tags r:id="rId1"/>
    </p:custDataLst>
    <p:extLst>
      <p:ext uri="{BB962C8B-B14F-4D97-AF65-F5344CB8AC3E}">
        <p14:creationId xmlns:p14="http://schemas.microsoft.com/office/powerpoint/2010/main" val="2890797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DESIGN_ID_SJA WIDESCREEN 2017" val="SmryHLJN"/>
  <p:tag name="ARTICULATE_DESIGN_ID_WPT POWERPOINT TEMPLATE 2ND PROOF" val="Cqnec8aZ"/>
  <p:tag name="ARTICULATE_SLIDE_THUMBNAIL_REFRESH" val="1"/>
  <p:tag name="ARTICULATE_DESIGN_ID_TITLE SLIDE" val="T8XcEo02"/>
  <p:tag name="ARTICULATE_DESIGN_ID_CUSTOM DESIGN" val="paC9YVLI"/>
  <p:tag name="ARTICULATE_SLIDE_COUNT" val="14"/>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Title Slide">
  <a:themeElements>
    <a:clrScheme name="SJA">
      <a:dk1>
        <a:sysClr val="windowText" lastClr="000000"/>
      </a:dk1>
      <a:lt1>
        <a:sysClr val="window" lastClr="FFFFFF"/>
      </a:lt1>
      <a:dk2>
        <a:srgbClr val="007A53"/>
      </a:dk2>
      <a:lt2>
        <a:srgbClr val="97999B"/>
      </a:lt2>
      <a:accent1>
        <a:srgbClr val="009F4D"/>
      </a:accent1>
      <a:accent2>
        <a:srgbClr val="007A53"/>
      </a:accent2>
      <a:accent3>
        <a:srgbClr val="E1E000"/>
      </a:accent3>
      <a:accent4>
        <a:srgbClr val="009F4D"/>
      </a:accent4>
      <a:accent5>
        <a:srgbClr val="007A53"/>
      </a:accent5>
      <a:accent6>
        <a:srgbClr val="E1E000"/>
      </a:accent6>
      <a:hlink>
        <a:srgbClr val="009F4D"/>
      </a:hlink>
      <a:folHlink>
        <a:srgbClr val="007A53"/>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sk Me PowerPoint Template" id="{B5C3ED6A-EE0D-447C-81F0-470EE41DBD0F}" vid="{6E41008A-600E-4CF5-917E-DDE18C81D421}"/>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sk Me PowerPoint Template" id="{B5C3ED6A-EE0D-447C-81F0-470EE41DBD0F}" vid="{1426EA6F-DDBD-41AE-ABE0-EE258E1D5301}"/>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390d404e-0626-4080-b1d6-096a1e5491dd">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115C7967C282B498D07A545C45E3813" ma:contentTypeVersion="12" ma:contentTypeDescription="Create a new document." ma:contentTypeScope="" ma:versionID="71c79337ffdd2d69d3b98459c750d2b8">
  <xsd:schema xmlns:xsd="http://www.w3.org/2001/XMLSchema" xmlns:xs="http://www.w3.org/2001/XMLSchema" xmlns:p="http://schemas.microsoft.com/office/2006/metadata/properties" xmlns:ns2="390d404e-0626-4080-b1d6-096a1e5491dd" xmlns:ns3="b643e50d-6a0e-4959-bcd2-c84af2e5da48" targetNamespace="http://schemas.microsoft.com/office/2006/metadata/properties" ma:root="true" ma:fieldsID="e916c887547114bde135811bed2b732f" ns2:_="" ns3:_="">
    <xsd:import namespace="390d404e-0626-4080-b1d6-096a1e5491dd"/>
    <xsd:import namespace="b643e50d-6a0e-4959-bcd2-c84af2e5da4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2:MediaServiceGenerationTime" minOccurs="0"/>
                <xsd:element ref="ns2:MediaServiceEventHashCode" minOccurs="0"/>
                <xsd:element ref="ns2:MediaServiceDateTaken" minOccurs="0"/>
                <xsd:element ref="ns2:MediaLengthInSeconds" minOccurs="0"/>
                <xsd:element ref="ns2:MediaServiceObjectDetectorVersion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90d404e-0626-4080-b1d6-096a1e5491d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61a7e106-ddae-41a2-a451-89a7bf9a77cb" ma:termSetId="09814cd3-568e-fe90-9814-8d621ff8fb84" ma:anchorId="fba54fb3-c3e1-fe81-a776-ca4b69148c4d" ma:open="true" ma:isKeyword="false">
      <xsd:complexType>
        <xsd:sequence>
          <xsd:element ref="pc:Terms" minOccurs="0" maxOccurs="1"/>
        </xsd:sequence>
      </xsd:complex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643e50d-6a0e-4959-bcd2-c84af2e5da4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45A9C4A-748C-4CA1-8B0F-0DB96C79FB8C}">
  <ds:schemaRefs>
    <ds:schemaRef ds:uri="http://schemas.microsoft.com/sharepoint/v3/contenttype/forms"/>
  </ds:schemaRefs>
</ds:datastoreItem>
</file>

<file path=customXml/itemProps2.xml><?xml version="1.0" encoding="utf-8"?>
<ds:datastoreItem xmlns:ds="http://schemas.openxmlformats.org/officeDocument/2006/customXml" ds:itemID="{EB4730A6-33AF-4055-A0F8-001D64E2CACF}">
  <ds:schemaRefs>
    <ds:schemaRef ds:uri="http://schemas.microsoft.com/office/2006/documentManagement/types"/>
    <ds:schemaRef ds:uri="b643e50d-6a0e-4959-bcd2-c84af2e5da48"/>
    <ds:schemaRef ds:uri="http://purl.org/dc/elements/1.1/"/>
    <ds:schemaRef ds:uri="http://purl.org/dc/terms/"/>
    <ds:schemaRef ds:uri="http://purl.org/dc/dcmitype/"/>
    <ds:schemaRef ds:uri="390d404e-0626-4080-b1d6-096a1e5491dd"/>
    <ds:schemaRef ds:uri="http://www.w3.org/XML/1998/namespace"/>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3.xml><?xml version="1.0" encoding="utf-8"?>
<ds:datastoreItem xmlns:ds="http://schemas.openxmlformats.org/officeDocument/2006/customXml" ds:itemID="{10332417-658F-46E9-A17B-C9EF3B28BD4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90d404e-0626-4080-b1d6-096a1e5491dd"/>
    <ds:schemaRef ds:uri="b643e50d-6a0e-4959-bcd2-c84af2e5da4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Ask Me PowerPoint Template</Template>
  <TotalTime>1785</TotalTime>
  <Words>1087</Words>
  <Application>Microsoft Office PowerPoint</Application>
  <PresentationFormat>Widescreen</PresentationFormat>
  <Paragraphs>145</Paragraphs>
  <Slides>16</Slides>
  <Notes>14</Notes>
  <HiddenSlides>0</HiddenSlides>
  <MMClips>1</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16</vt:i4>
      </vt:variant>
    </vt:vector>
  </HeadingPairs>
  <TitlesOfParts>
    <vt:vector size="22" baseType="lpstr">
      <vt:lpstr>Arial</vt:lpstr>
      <vt:lpstr>Calibri</vt:lpstr>
      <vt:lpstr>Lucida Grande</vt:lpstr>
      <vt:lpstr>Segoe UI Symbol</vt:lpstr>
      <vt:lpstr>Title Slide</vt:lpstr>
      <vt:lpstr>Custom Design</vt:lpstr>
      <vt:lpstr>KS2 – Calling for help</vt:lpstr>
      <vt:lpstr>Copyright notice</vt:lpstr>
      <vt:lpstr>Calling for help</vt:lpstr>
      <vt:lpstr>Calling for help</vt:lpstr>
      <vt:lpstr>Keeping safe</vt:lpstr>
      <vt:lpstr>Hazards</vt:lpstr>
      <vt:lpstr>Activity 1: Finding hazards</vt:lpstr>
      <vt:lpstr>Calling for help</vt:lpstr>
      <vt:lpstr>Calling 999/112</vt:lpstr>
      <vt:lpstr>Speaking to the call handler</vt:lpstr>
      <vt:lpstr>PowerPoint Presentation</vt:lpstr>
      <vt:lpstr>Calling for help</vt:lpstr>
      <vt:lpstr>PowerPoint Presentation</vt:lpstr>
      <vt:lpstr>Check my learning: Calling for help</vt:lpstr>
      <vt:lpstr>PowerPoint Presentation</vt:lpstr>
      <vt:lpstr>Time to test your first aid knowledge!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Schools online KS2 Calling for help powerpoint</dc:title>
  <dc:creator>Emily Hubbard</dc:creator>
  <cp:keywords>Schools online KS2 Calling for help</cp:keywords>
  <cp:lastModifiedBy>Emily Hubbard</cp:lastModifiedBy>
  <cp:revision>146</cp:revision>
  <cp:lastPrinted>2019-05-15T13:36:07Z</cp:lastPrinted>
  <dcterms:created xsi:type="dcterms:W3CDTF">2021-12-07T10:58:36Z</dcterms:created>
  <dcterms:modified xsi:type="dcterms:W3CDTF">2023-11-27T15:24:44Z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0x010100F115C7967C282B498D07A545C45E3813</vt:lpwstr>
  </property>
  <property fmtid="{D5CDD505-2E9C-101B-9397-08002B2CF9AE}" pid="3" name="ArticulateGUID">
    <vt:lpwstr>02549C3A-E94B-4E88-A8E0-93DD27938AE4</vt:lpwstr>
  </property>
  <property fmtid="{D5CDD505-2E9C-101B-9397-08002B2CF9AE}" pid="4" name="ArticulatePath">
    <vt:lpwstr>https://stjohn.sharepoint.com/sites/Eventmanagementtraining/Shared Documents/02 Foundation/Training Material/Event Lead</vt:lpwstr>
  </property>
  <property fmtid="{D5CDD505-2E9C-101B-9397-08002B2CF9AE}" pid="5" name="AuthorIds_UIVersion_11264">
    <vt:lpwstr>25</vt:lpwstr>
  </property>
  <property fmtid="{D5CDD505-2E9C-101B-9397-08002B2CF9AE}" pid="6" name="Role Type">
    <vt:lpwstr>1;#All St John People|e5e87b93-77c5-4fe4-a726-43c16f726064</vt:lpwstr>
  </property>
  <property fmtid="{D5CDD505-2E9C-101B-9397-08002B2CF9AE}" pid="7" name="Directorate">
    <vt:lpwstr>2;#Strategy ＆ Communications|b7829fc3-3c32-4ca0-81b7-437e33d9aa36</vt:lpwstr>
  </property>
  <property fmtid="{D5CDD505-2E9C-101B-9397-08002B2CF9AE}" pid="8" name="Team/Department/Topic">
    <vt:lpwstr>3;#Communication|478728dc-e1eb-4d1a-8bfa-963a8197b6d7</vt:lpwstr>
  </property>
  <property fmtid="{D5CDD505-2E9C-101B-9397-08002B2CF9AE}" pid="9" name="MediaServiceImageTags">
    <vt:lpwstr/>
  </property>
</Properties>
</file>