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752" r:id="rId5"/>
    <p:sldId id="75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A1135-1676-4D03-A2D3-9E923B160E9A}" v="129" dt="2019-07-30T09:21:15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Garnham" userId="ba4a3023-469b-47da-9b56-135bbb92583d" providerId="ADAL" clId="{825A1135-1676-4D03-A2D3-9E923B160E9A}"/>
    <pc:docChg chg="undo modSld">
      <pc:chgData name="Sam Garnham" userId="ba4a3023-469b-47da-9b56-135bbb92583d" providerId="ADAL" clId="{825A1135-1676-4D03-A2D3-9E923B160E9A}" dt="2019-07-30T09:21:15.148" v="128" actId="13244"/>
      <pc:docMkLst>
        <pc:docMk/>
      </pc:docMkLst>
      <pc:sldChg chg="modSp">
        <pc:chgData name="Sam Garnham" userId="ba4a3023-469b-47da-9b56-135bbb92583d" providerId="ADAL" clId="{825A1135-1676-4D03-A2D3-9E923B160E9A}" dt="2019-07-30T09:21:15.148" v="128" actId="13244"/>
        <pc:sldMkLst>
          <pc:docMk/>
          <pc:sldMk cId="628881056" sldId="751"/>
        </pc:sldMkLst>
        <pc:spChg chg="mod">
          <ac:chgData name="Sam Garnham" userId="ba4a3023-469b-47da-9b56-135bbb92583d" providerId="ADAL" clId="{825A1135-1676-4D03-A2D3-9E923B160E9A}" dt="2019-07-30T09:21:15.148" v="128" actId="13244"/>
          <ac:spMkLst>
            <pc:docMk/>
            <pc:sldMk cId="628881056" sldId="751"/>
            <ac:spMk id="6" creationId="{E232EC00-A8B8-4209-9A79-54DF6BECD016}"/>
          </ac:spMkLst>
        </pc:spChg>
        <pc:grpChg chg="mod">
          <ac:chgData name="Sam Garnham" userId="ba4a3023-469b-47da-9b56-135bbb92583d" providerId="ADAL" clId="{825A1135-1676-4D03-A2D3-9E923B160E9A}" dt="2019-07-30T09:18:37.781" v="2" actId="962"/>
          <ac:grpSpMkLst>
            <pc:docMk/>
            <pc:sldMk cId="628881056" sldId="751"/>
            <ac:grpSpMk id="2" creationId="{1FCCBD2E-488F-444C-A23F-58A324F1FC84}"/>
          </ac:grpSpMkLst>
        </pc:grpChg>
        <pc:grpChg chg="mod">
          <ac:chgData name="Sam Garnham" userId="ba4a3023-469b-47da-9b56-135bbb92583d" providerId="ADAL" clId="{825A1135-1676-4D03-A2D3-9E923B160E9A}" dt="2019-07-30T09:18:49.635" v="19" actId="962"/>
          <ac:grpSpMkLst>
            <pc:docMk/>
            <pc:sldMk cId="628881056" sldId="751"/>
            <ac:grpSpMk id="3" creationId="{7F24B21F-0DF6-432E-97C0-14A2C1041376}"/>
          </ac:grpSpMkLst>
        </pc:grpChg>
        <pc:grpChg chg="mod">
          <ac:chgData name="Sam Garnham" userId="ba4a3023-469b-47da-9b56-135bbb92583d" providerId="ADAL" clId="{825A1135-1676-4D03-A2D3-9E923B160E9A}" dt="2019-07-30T09:18:58.512" v="28" actId="962"/>
          <ac:grpSpMkLst>
            <pc:docMk/>
            <pc:sldMk cId="628881056" sldId="751"/>
            <ac:grpSpMk id="4" creationId="{9872CB75-30E7-4E79-B5D2-E75A636FE2BD}"/>
          </ac:grpSpMkLst>
        </pc:grpChg>
        <pc:grpChg chg="mod">
          <ac:chgData name="Sam Garnham" userId="ba4a3023-469b-47da-9b56-135bbb92583d" providerId="ADAL" clId="{825A1135-1676-4D03-A2D3-9E923B160E9A}" dt="2019-07-30T09:19:06.530" v="37" actId="962"/>
          <ac:grpSpMkLst>
            <pc:docMk/>
            <pc:sldMk cId="628881056" sldId="751"/>
            <ac:grpSpMk id="5" creationId="{78EBB3E4-253A-49C3-A39F-80FEB15072F1}"/>
          </ac:grpSpMkLst>
        </pc:grpChg>
        <pc:grpChg chg="mod">
          <ac:chgData name="Sam Garnham" userId="ba4a3023-469b-47da-9b56-135bbb92583d" providerId="ADAL" clId="{825A1135-1676-4D03-A2D3-9E923B160E9A}" dt="2019-07-30T09:20:01.522" v="97" actId="962"/>
          <ac:grpSpMkLst>
            <pc:docMk/>
            <pc:sldMk cId="628881056" sldId="751"/>
            <ac:grpSpMk id="7" creationId="{A090475E-96BB-4FDE-B4F4-2AF338135314}"/>
          </ac:grpSpMkLst>
        </pc:grpChg>
        <pc:grpChg chg="mod">
          <ac:chgData name="Sam Garnham" userId="ba4a3023-469b-47da-9b56-135bbb92583d" providerId="ADAL" clId="{825A1135-1676-4D03-A2D3-9E923B160E9A}" dt="2019-07-30T09:19:43.508" v="72" actId="962"/>
          <ac:grpSpMkLst>
            <pc:docMk/>
            <pc:sldMk cId="628881056" sldId="751"/>
            <ac:grpSpMk id="18" creationId="{ED5EE8DD-5C80-40A5-849F-BCD2B84C2DAB}"/>
          </ac:grpSpMkLst>
        </pc:grpChg>
        <pc:grpChg chg="mod">
          <ac:chgData name="Sam Garnham" userId="ba4a3023-469b-47da-9b56-135bbb92583d" providerId="ADAL" clId="{825A1135-1676-4D03-A2D3-9E923B160E9A}" dt="2019-07-30T09:19:28.232" v="61" actId="962"/>
          <ac:grpSpMkLst>
            <pc:docMk/>
            <pc:sldMk cId="628881056" sldId="751"/>
            <ac:grpSpMk id="19" creationId="{1F4251F2-C6D0-44DF-9746-A0E54FE518F0}"/>
          </ac:grpSpMkLst>
        </pc:grpChg>
        <pc:grpChg chg="mod">
          <ac:chgData name="Sam Garnham" userId="ba4a3023-469b-47da-9b56-135bbb92583d" providerId="ADAL" clId="{825A1135-1676-4D03-A2D3-9E923B160E9A}" dt="2019-07-30T09:19:18.893" v="48" actId="962"/>
          <ac:grpSpMkLst>
            <pc:docMk/>
            <pc:sldMk cId="628881056" sldId="751"/>
            <ac:grpSpMk id="20" creationId="{A4946B67-9669-4D46-BAB0-7F88FE70D233}"/>
          </ac:grpSpMkLst>
        </pc:grpChg>
        <pc:grpChg chg="mod">
          <ac:chgData name="Sam Garnham" userId="ba4a3023-469b-47da-9b56-135bbb92583d" providerId="ADAL" clId="{825A1135-1676-4D03-A2D3-9E923B160E9A}" dt="2019-07-30T09:20:18.651" v="115" actId="962"/>
          <ac:grpSpMkLst>
            <pc:docMk/>
            <pc:sldMk cId="628881056" sldId="751"/>
            <ac:grpSpMk id="22" creationId="{5619566D-490C-47D2-8D59-06E61006489B}"/>
          </ac:grpSpMkLst>
        </pc:grpChg>
        <pc:grpChg chg="mod">
          <ac:chgData name="Sam Garnham" userId="ba4a3023-469b-47da-9b56-135bbb92583d" providerId="ADAL" clId="{825A1135-1676-4D03-A2D3-9E923B160E9A}" dt="2019-07-30T09:20:10.306" v="106" actId="962"/>
          <ac:grpSpMkLst>
            <pc:docMk/>
            <pc:sldMk cId="628881056" sldId="751"/>
            <ac:grpSpMk id="24" creationId="{CD2BC56F-0A9F-40A6-993A-63C18B744487}"/>
          </ac:grpSpMkLst>
        </pc:grpChg>
        <pc:picChg chg="mod">
          <ac:chgData name="Sam Garnham" userId="ba4a3023-469b-47da-9b56-135bbb92583d" providerId="ADAL" clId="{825A1135-1676-4D03-A2D3-9E923B160E9A}" dt="2019-07-30T09:18:42.785" v="18" actId="962"/>
          <ac:picMkLst>
            <pc:docMk/>
            <pc:sldMk cId="628881056" sldId="751"/>
            <ac:picMk id="21" creationId="{8ACD8F94-2087-4FC6-BD21-D152596AECB6}"/>
          </ac:picMkLst>
        </pc:picChg>
        <pc:picChg chg="mod">
          <ac:chgData name="Sam Garnham" userId="ba4a3023-469b-47da-9b56-135bbb92583d" providerId="ADAL" clId="{825A1135-1676-4D03-A2D3-9E923B160E9A}" dt="2019-07-30T09:18:54.502" v="27" actId="962"/>
          <ac:picMkLst>
            <pc:docMk/>
            <pc:sldMk cId="628881056" sldId="751"/>
            <ac:picMk id="23" creationId="{4ECFB9BA-2B70-40CC-9D7E-1BF1701654E3}"/>
          </ac:picMkLst>
        </pc:picChg>
        <pc:picChg chg="mod">
          <ac:chgData name="Sam Garnham" userId="ba4a3023-469b-47da-9b56-135bbb92583d" providerId="ADAL" clId="{825A1135-1676-4D03-A2D3-9E923B160E9A}" dt="2019-07-30T09:19:01.804" v="36" actId="962"/>
          <ac:picMkLst>
            <pc:docMk/>
            <pc:sldMk cId="628881056" sldId="751"/>
            <ac:picMk id="25" creationId="{C039E079-A554-4B01-A90D-D0EE6D26696B}"/>
          </ac:picMkLst>
        </pc:picChg>
        <pc:picChg chg="mod">
          <ac:chgData name="Sam Garnham" userId="ba4a3023-469b-47da-9b56-135bbb92583d" providerId="ADAL" clId="{825A1135-1676-4D03-A2D3-9E923B160E9A}" dt="2019-07-30T09:19:15.312" v="47" actId="962"/>
          <ac:picMkLst>
            <pc:docMk/>
            <pc:sldMk cId="628881056" sldId="751"/>
            <ac:picMk id="27" creationId="{725997D6-9862-48A3-AC1C-ECEF719D527C}"/>
          </ac:picMkLst>
        </pc:picChg>
        <pc:picChg chg="mod">
          <ac:chgData name="Sam Garnham" userId="ba4a3023-469b-47da-9b56-135bbb92583d" providerId="ADAL" clId="{825A1135-1676-4D03-A2D3-9E923B160E9A}" dt="2019-07-30T09:19:23.046" v="60" actId="962"/>
          <ac:picMkLst>
            <pc:docMk/>
            <pc:sldMk cId="628881056" sldId="751"/>
            <ac:picMk id="31" creationId="{FC7F2DDF-569B-4382-99DF-41B358EBCEE4}"/>
          </ac:picMkLst>
        </pc:picChg>
        <pc:picChg chg="mod">
          <ac:chgData name="Sam Garnham" userId="ba4a3023-469b-47da-9b56-135bbb92583d" providerId="ADAL" clId="{825A1135-1676-4D03-A2D3-9E923B160E9A}" dt="2019-07-30T09:19:36.734" v="71" actId="962"/>
          <ac:picMkLst>
            <pc:docMk/>
            <pc:sldMk cId="628881056" sldId="751"/>
            <ac:picMk id="33" creationId="{F054E557-3457-45D3-A96A-CBA4D9B5685C}"/>
          </ac:picMkLst>
        </pc:picChg>
        <pc:picChg chg="mod">
          <ac:chgData name="Sam Garnham" userId="ba4a3023-469b-47da-9b56-135bbb92583d" providerId="ADAL" clId="{825A1135-1676-4D03-A2D3-9E923B160E9A}" dt="2019-07-30T09:19:55.790" v="96" actId="962"/>
          <ac:picMkLst>
            <pc:docMk/>
            <pc:sldMk cId="628881056" sldId="751"/>
            <ac:picMk id="35" creationId="{EF23BD1D-E49C-4ECD-A929-F3A1FAF1CB37}"/>
          </ac:picMkLst>
        </pc:picChg>
        <pc:picChg chg="mod">
          <ac:chgData name="Sam Garnham" userId="ba4a3023-469b-47da-9b56-135bbb92583d" providerId="ADAL" clId="{825A1135-1676-4D03-A2D3-9E923B160E9A}" dt="2019-07-30T09:20:04.989" v="105" actId="962"/>
          <ac:picMkLst>
            <pc:docMk/>
            <pc:sldMk cId="628881056" sldId="751"/>
            <ac:picMk id="37" creationId="{42BDB81F-E6EF-4073-877D-107E6E994692}"/>
          </ac:picMkLst>
        </pc:picChg>
        <pc:picChg chg="mod">
          <ac:chgData name="Sam Garnham" userId="ba4a3023-469b-47da-9b56-135bbb92583d" providerId="ADAL" clId="{825A1135-1676-4D03-A2D3-9E923B160E9A}" dt="2019-07-30T09:20:14.386" v="114" actId="962"/>
          <ac:picMkLst>
            <pc:docMk/>
            <pc:sldMk cId="628881056" sldId="751"/>
            <ac:picMk id="39" creationId="{F153BBED-4C2E-4E48-9078-66477A6C5579}"/>
          </ac:picMkLst>
        </pc:picChg>
        <pc:picChg chg="mod">
          <ac:chgData name="Sam Garnham" userId="ba4a3023-469b-47da-9b56-135bbb92583d" providerId="ADAL" clId="{825A1135-1676-4D03-A2D3-9E923B160E9A}" dt="2019-07-30T09:20:38.594" v="125" actId="962"/>
          <ac:picMkLst>
            <pc:docMk/>
            <pc:sldMk cId="628881056" sldId="751"/>
            <ac:picMk id="41" creationId="{D06F8460-0B43-4F64-BDCA-5ABBC477F182}"/>
          </ac:picMkLst>
        </pc:picChg>
      </pc:sldChg>
      <pc:sldChg chg="modSp">
        <pc:chgData name="Sam Garnham" userId="ba4a3023-469b-47da-9b56-135bbb92583d" providerId="ADAL" clId="{825A1135-1676-4D03-A2D3-9E923B160E9A}" dt="2019-07-30T09:21:03.703" v="127" actId="13244"/>
        <pc:sldMkLst>
          <pc:docMk/>
          <pc:sldMk cId="2080199919" sldId="752"/>
        </pc:sldMkLst>
        <pc:spChg chg="mod">
          <ac:chgData name="Sam Garnham" userId="ba4a3023-469b-47da-9b56-135bbb92583d" providerId="ADAL" clId="{825A1135-1676-4D03-A2D3-9E923B160E9A}" dt="2019-07-30T09:18:18.526" v="1" actId="962"/>
          <ac:spMkLst>
            <pc:docMk/>
            <pc:sldMk cId="2080199919" sldId="752"/>
            <ac:spMk id="3" creationId="{53A20D6F-B2E2-4A4E-A9BE-3E14F37BA908}"/>
          </ac:spMkLst>
        </pc:spChg>
        <pc:spChg chg="mod">
          <ac:chgData name="Sam Garnham" userId="ba4a3023-469b-47da-9b56-135bbb92583d" providerId="ADAL" clId="{825A1135-1676-4D03-A2D3-9E923B160E9A}" dt="2019-07-30T09:21:03.703" v="127" actId="13244"/>
          <ac:spMkLst>
            <pc:docMk/>
            <pc:sldMk cId="2080199919" sldId="752"/>
            <ac:spMk id="4" creationId="{655E46BF-2FE8-4FB4-9B45-A294C3D60EFD}"/>
          </ac:spMkLst>
        </pc:spChg>
      </pc:sldChg>
    </pc:docChg>
  </pc:docChgLst>
  <pc:docChgLst>
    <pc:chgData name="Jodie Walsh2" userId="8f656482-1ee0-4981-a154-9528d7227717" providerId="ADAL" clId="{707E01ED-93F8-4F89-8072-12EA7B3F6DCD}"/>
    <pc:docChg chg="custSel modSld modMainMaster">
      <pc:chgData name="Jodie Walsh2" userId="8f656482-1ee0-4981-a154-9528d7227717" providerId="ADAL" clId="{707E01ED-93F8-4F89-8072-12EA7B3F6DCD}" dt="2019-07-31T08:49:09.742" v="16" actId="14100"/>
      <pc:docMkLst>
        <pc:docMk/>
      </pc:docMkLst>
      <pc:sldChg chg="modSp">
        <pc:chgData name="Jodie Walsh2" userId="8f656482-1ee0-4981-a154-9528d7227717" providerId="ADAL" clId="{707E01ED-93F8-4F89-8072-12EA7B3F6DCD}" dt="2019-07-31T08:49:09.742" v="16" actId="14100"/>
        <pc:sldMkLst>
          <pc:docMk/>
          <pc:sldMk cId="628881056" sldId="751"/>
        </pc:sldMkLst>
        <pc:spChg chg="mod">
          <ac:chgData name="Jodie Walsh2" userId="8f656482-1ee0-4981-a154-9528d7227717" providerId="ADAL" clId="{707E01ED-93F8-4F89-8072-12EA7B3F6DCD}" dt="2019-07-31T08:49:09.742" v="16" actId="14100"/>
          <ac:spMkLst>
            <pc:docMk/>
            <pc:sldMk cId="628881056" sldId="751"/>
            <ac:spMk id="6" creationId="{E232EC00-A8B8-4209-9A79-54DF6BECD016}"/>
          </ac:spMkLst>
        </pc:spChg>
      </pc:sldChg>
      <pc:sldChg chg="modSp">
        <pc:chgData name="Jodie Walsh2" userId="8f656482-1ee0-4981-a154-9528d7227717" providerId="ADAL" clId="{707E01ED-93F8-4F89-8072-12EA7B3F6DCD}" dt="2019-07-31T08:48:23.431" v="4" actId="255"/>
        <pc:sldMkLst>
          <pc:docMk/>
          <pc:sldMk cId="2080199919" sldId="752"/>
        </pc:sldMkLst>
        <pc:spChg chg="mod">
          <ac:chgData name="Jodie Walsh2" userId="8f656482-1ee0-4981-a154-9528d7227717" providerId="ADAL" clId="{707E01ED-93F8-4F89-8072-12EA7B3F6DCD}" dt="2019-07-31T08:48:23.431" v="4" actId="255"/>
          <ac:spMkLst>
            <pc:docMk/>
            <pc:sldMk cId="2080199919" sldId="752"/>
            <ac:spMk id="2" creationId="{E3F325BA-F551-4677-AB58-46F6A1CFE23B}"/>
          </ac:spMkLst>
        </pc:spChg>
      </pc:sldChg>
      <pc:sldMasterChg chg="modSldLayout">
        <pc:chgData name="Jodie Walsh2" userId="8f656482-1ee0-4981-a154-9528d7227717" providerId="ADAL" clId="{707E01ED-93F8-4F89-8072-12EA7B3F6DCD}" dt="2019-07-31T08:48:43.659" v="10" actId="404"/>
        <pc:sldMasterMkLst>
          <pc:docMk/>
          <pc:sldMasterMk cId="914971907" sldId="2147483648"/>
        </pc:sldMasterMkLst>
        <pc:sldLayoutChg chg="modSp">
          <pc:chgData name="Jodie Walsh2" userId="8f656482-1ee0-4981-a154-9528d7227717" providerId="ADAL" clId="{707E01ED-93F8-4F89-8072-12EA7B3F6DCD}" dt="2019-07-31T08:48:43.659" v="10" actId="404"/>
          <pc:sldLayoutMkLst>
            <pc:docMk/>
            <pc:sldMasterMk cId="914971907" sldId="2147483648"/>
            <pc:sldLayoutMk cId="303217007" sldId="2147483662"/>
          </pc:sldLayoutMkLst>
          <pc:spChg chg="mod">
            <ac:chgData name="Jodie Walsh2" userId="8f656482-1ee0-4981-a154-9528d7227717" providerId="ADAL" clId="{707E01ED-93F8-4F89-8072-12EA7B3F6DCD}" dt="2019-07-31T08:48:43.659" v="10" actId="404"/>
            <ac:spMkLst>
              <pc:docMk/>
              <pc:sldMasterMk cId="914971907" sldId="2147483648"/>
              <pc:sldLayoutMk cId="303217007" sldId="2147483662"/>
              <ac:spMk id="5" creationId="{9476D0FD-84DD-4F6D-8A3E-6B1C144C54ED}"/>
            </ac:spMkLst>
          </pc:spChg>
          <pc:spChg chg="mod">
            <ac:chgData name="Jodie Walsh2" userId="8f656482-1ee0-4981-a154-9528d7227717" providerId="ADAL" clId="{707E01ED-93F8-4F89-8072-12EA7B3F6DCD}" dt="2019-07-31T08:48:43.659" v="10" actId="404"/>
            <ac:spMkLst>
              <pc:docMk/>
              <pc:sldMasterMk cId="914971907" sldId="2147483648"/>
              <pc:sldLayoutMk cId="303217007" sldId="2147483662"/>
              <ac:spMk id="6" creationId="{1AA94F8C-2B40-421B-B51B-2040CB38B7C6}"/>
            </ac:spMkLst>
          </pc:spChg>
          <pc:spChg chg="mod">
            <ac:chgData name="Jodie Walsh2" userId="8f656482-1ee0-4981-a154-9528d7227717" providerId="ADAL" clId="{707E01ED-93F8-4F89-8072-12EA7B3F6DCD}" dt="2019-07-31T08:48:43.659" v="10" actId="404"/>
            <ac:spMkLst>
              <pc:docMk/>
              <pc:sldMasterMk cId="914971907" sldId="2147483648"/>
              <pc:sldLayoutMk cId="303217007" sldId="2147483662"/>
              <ac:spMk id="9" creationId="{A06B1A94-8E38-4A1F-8ECF-6C3A55103C84}"/>
            </ac:spMkLst>
          </pc:spChg>
          <pc:spChg chg="mod">
            <ac:chgData name="Jodie Walsh2" userId="8f656482-1ee0-4981-a154-9528d7227717" providerId="ADAL" clId="{707E01ED-93F8-4F89-8072-12EA7B3F6DCD}" dt="2019-07-31T08:48:43.659" v="10" actId="404"/>
            <ac:spMkLst>
              <pc:docMk/>
              <pc:sldMasterMk cId="914971907" sldId="2147483648"/>
              <pc:sldLayoutMk cId="303217007" sldId="2147483662"/>
              <ac:spMk id="10" creationId="{47CF453B-8621-4C91-B47D-FD883738EE3F}"/>
            </ac:spMkLst>
          </pc:spChg>
        </pc:sldLayoutChg>
      </pc:sldMasterChg>
    </pc:docChg>
  </pc:docChgLst>
  <pc:docChgLst>
    <pc:chgData name="Jodie Walsh2" userId="8f656482-1ee0-4981-a154-9528d7227717" providerId="ADAL" clId="{5F59CD37-8BFE-4FAD-90A8-D7C621D522FD}"/>
    <pc:docChg chg="undo modSld modMainMaster">
      <pc:chgData name="Jodie Walsh2" userId="8f656482-1ee0-4981-a154-9528d7227717" providerId="ADAL" clId="{5F59CD37-8BFE-4FAD-90A8-D7C621D522FD}" dt="2019-07-24T08:46:44.531" v="101" actId="1036"/>
      <pc:docMkLst>
        <pc:docMk/>
      </pc:docMkLst>
      <pc:sldChg chg="addSp modSp">
        <pc:chgData name="Jodie Walsh2" userId="8f656482-1ee0-4981-a154-9528d7227717" providerId="ADAL" clId="{5F59CD37-8BFE-4FAD-90A8-D7C621D522FD}" dt="2019-07-24T08:46:44.531" v="101" actId="1036"/>
        <pc:sldMkLst>
          <pc:docMk/>
          <pc:sldMk cId="628881056" sldId="751"/>
        </pc:sldMkLst>
        <pc:spChg chg="mod">
          <ac:chgData name="Jodie Walsh2" userId="8f656482-1ee0-4981-a154-9528d7227717" providerId="ADAL" clId="{5F59CD37-8BFE-4FAD-90A8-D7C621D522FD}" dt="2019-07-24T08:46:38.222" v="92" actId="1076"/>
          <ac:spMkLst>
            <pc:docMk/>
            <pc:sldMk cId="628881056" sldId="751"/>
            <ac:spMk id="6" creationId="{E232EC00-A8B8-4209-9A79-54DF6BECD016}"/>
          </ac:spMkLst>
        </pc:spChg>
        <pc:spChg chg="mod">
          <ac:chgData name="Jodie Walsh2" userId="8f656482-1ee0-4981-a154-9528d7227717" providerId="ADAL" clId="{5F59CD37-8BFE-4FAD-90A8-D7C621D522FD}" dt="2019-07-24T08:44:49.972" v="53" actId="164"/>
          <ac:spMkLst>
            <pc:docMk/>
            <pc:sldMk cId="628881056" sldId="751"/>
            <ac:spMk id="8" creationId="{C148B156-6E4B-4A65-A288-7C74DB2B3379}"/>
          </ac:spMkLst>
        </pc:spChg>
        <pc:spChg chg="mod">
          <ac:chgData name="Jodie Walsh2" userId="8f656482-1ee0-4981-a154-9528d7227717" providerId="ADAL" clId="{5F59CD37-8BFE-4FAD-90A8-D7C621D522FD}" dt="2019-07-24T08:44:53.541" v="54" actId="164"/>
          <ac:spMkLst>
            <pc:docMk/>
            <pc:sldMk cId="628881056" sldId="751"/>
            <ac:spMk id="9" creationId="{6828954F-E203-46CB-9D58-02F3B90717A8}"/>
          </ac:spMkLst>
        </pc:spChg>
        <pc:spChg chg="mod">
          <ac:chgData name="Jodie Walsh2" userId="8f656482-1ee0-4981-a154-9528d7227717" providerId="ADAL" clId="{5F59CD37-8BFE-4FAD-90A8-D7C621D522FD}" dt="2019-07-24T08:44:56.901" v="55" actId="164"/>
          <ac:spMkLst>
            <pc:docMk/>
            <pc:sldMk cId="628881056" sldId="751"/>
            <ac:spMk id="10" creationId="{4F409240-258A-462B-88E4-8E9C887BAB1C}"/>
          </ac:spMkLst>
        </pc:spChg>
        <pc:spChg chg="mod">
          <ac:chgData name="Jodie Walsh2" userId="8f656482-1ee0-4981-a154-9528d7227717" providerId="ADAL" clId="{5F59CD37-8BFE-4FAD-90A8-D7C621D522FD}" dt="2019-07-24T08:45:02.236" v="56" actId="164"/>
          <ac:spMkLst>
            <pc:docMk/>
            <pc:sldMk cId="628881056" sldId="751"/>
            <ac:spMk id="11" creationId="{95770E88-C4CF-44EE-BC43-97A3BE462BDD}"/>
          </ac:spMkLst>
        </pc:spChg>
        <pc:spChg chg="mod">
          <ac:chgData name="Jodie Walsh2" userId="8f656482-1ee0-4981-a154-9528d7227717" providerId="ADAL" clId="{5F59CD37-8BFE-4FAD-90A8-D7C621D522FD}" dt="2019-07-24T08:45:20.946" v="60" actId="164"/>
          <ac:spMkLst>
            <pc:docMk/>
            <pc:sldMk cId="628881056" sldId="751"/>
            <ac:spMk id="12" creationId="{C13751B8-3A20-407F-B734-B74E2483B1FD}"/>
          </ac:spMkLst>
        </pc:spChg>
        <pc:spChg chg="mod">
          <ac:chgData name="Jodie Walsh2" userId="8f656482-1ee0-4981-a154-9528d7227717" providerId="ADAL" clId="{5F59CD37-8BFE-4FAD-90A8-D7C621D522FD}" dt="2019-07-24T08:45:16.605" v="59" actId="164"/>
          <ac:spMkLst>
            <pc:docMk/>
            <pc:sldMk cId="628881056" sldId="751"/>
            <ac:spMk id="13" creationId="{5185DC80-CFD3-4681-9FDF-B2ABB1ED23F0}"/>
          </ac:spMkLst>
        </pc:spChg>
        <pc:spChg chg="mod">
          <ac:chgData name="Jodie Walsh2" userId="8f656482-1ee0-4981-a154-9528d7227717" providerId="ADAL" clId="{5F59CD37-8BFE-4FAD-90A8-D7C621D522FD}" dt="2019-07-24T08:45:09.234" v="58" actId="164"/>
          <ac:spMkLst>
            <pc:docMk/>
            <pc:sldMk cId="628881056" sldId="751"/>
            <ac:spMk id="14" creationId="{C99C898E-1F48-4783-98B3-D1CDAEE13276}"/>
          </ac:spMkLst>
        </pc:spChg>
        <pc:spChg chg="mod">
          <ac:chgData name="Jodie Walsh2" userId="8f656482-1ee0-4981-a154-9528d7227717" providerId="ADAL" clId="{5F59CD37-8BFE-4FAD-90A8-D7C621D522FD}" dt="2019-07-24T08:45:05.710" v="57" actId="164"/>
          <ac:spMkLst>
            <pc:docMk/>
            <pc:sldMk cId="628881056" sldId="751"/>
            <ac:spMk id="15" creationId="{E53C6C7D-31A3-4E15-8963-CAC59DE912BC}"/>
          </ac:spMkLst>
        </pc:spChg>
        <pc:spChg chg="mod">
          <ac:chgData name="Jodie Walsh2" userId="8f656482-1ee0-4981-a154-9528d7227717" providerId="ADAL" clId="{5F59CD37-8BFE-4FAD-90A8-D7C621D522FD}" dt="2019-07-24T08:45:31.304" v="62" actId="164"/>
          <ac:spMkLst>
            <pc:docMk/>
            <pc:sldMk cId="628881056" sldId="751"/>
            <ac:spMk id="16" creationId="{9CE23FF8-22DF-4FF4-B6F4-89DB49B63DD6}"/>
          </ac:spMkLst>
        </pc:spChg>
        <pc:spChg chg="mod">
          <ac:chgData name="Jodie Walsh2" userId="8f656482-1ee0-4981-a154-9528d7227717" providerId="ADAL" clId="{5F59CD37-8BFE-4FAD-90A8-D7C621D522FD}" dt="2019-07-24T08:45:24.416" v="61" actId="164"/>
          <ac:spMkLst>
            <pc:docMk/>
            <pc:sldMk cId="628881056" sldId="751"/>
            <ac:spMk id="17" creationId="{C26E1E1D-79BA-4366-A273-A68D7F010BF3}"/>
          </ac:spMkLst>
        </pc:s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2" creationId="{1FCCBD2E-488F-444C-A23F-58A324F1FC84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3" creationId="{7F24B21F-0DF6-432E-97C0-14A2C1041376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4" creationId="{9872CB75-30E7-4E79-B5D2-E75A636FE2BD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5" creationId="{78EBB3E4-253A-49C3-A39F-80FEB15072F1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7" creationId="{A090475E-96BB-4FDE-B4F4-2AF338135314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18" creationId="{ED5EE8DD-5C80-40A5-849F-BCD2B84C2DAB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19" creationId="{1F4251F2-C6D0-44DF-9746-A0E54FE518F0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20" creationId="{A4946B67-9669-4D46-BAB0-7F88FE70D233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22" creationId="{5619566D-490C-47D2-8D59-06E61006489B}"/>
          </ac:grpSpMkLst>
        </pc:grpChg>
        <pc:grpChg chg="add mod">
          <ac:chgData name="Jodie Walsh2" userId="8f656482-1ee0-4981-a154-9528d7227717" providerId="ADAL" clId="{5F59CD37-8BFE-4FAD-90A8-D7C621D522FD}" dt="2019-07-24T08:46:44.531" v="101" actId="1036"/>
          <ac:grpSpMkLst>
            <pc:docMk/>
            <pc:sldMk cId="628881056" sldId="751"/>
            <ac:grpSpMk id="24" creationId="{CD2BC56F-0A9F-40A6-993A-63C18B744487}"/>
          </ac:grpSpMkLst>
        </pc:grpChg>
        <pc:picChg chg="mod">
          <ac:chgData name="Jodie Walsh2" userId="8f656482-1ee0-4981-a154-9528d7227717" providerId="ADAL" clId="{5F59CD37-8BFE-4FAD-90A8-D7C621D522FD}" dt="2019-07-24T08:44:49.972" v="53" actId="164"/>
          <ac:picMkLst>
            <pc:docMk/>
            <pc:sldMk cId="628881056" sldId="751"/>
            <ac:picMk id="21" creationId="{8ACD8F94-2087-4FC6-BD21-D152596AECB6}"/>
          </ac:picMkLst>
        </pc:picChg>
        <pc:picChg chg="mod">
          <ac:chgData name="Jodie Walsh2" userId="8f656482-1ee0-4981-a154-9528d7227717" providerId="ADAL" clId="{5F59CD37-8BFE-4FAD-90A8-D7C621D522FD}" dt="2019-07-24T08:44:53.541" v="54" actId="164"/>
          <ac:picMkLst>
            <pc:docMk/>
            <pc:sldMk cId="628881056" sldId="751"/>
            <ac:picMk id="23" creationId="{4ECFB9BA-2B70-40CC-9D7E-1BF1701654E3}"/>
          </ac:picMkLst>
        </pc:picChg>
        <pc:picChg chg="mod">
          <ac:chgData name="Jodie Walsh2" userId="8f656482-1ee0-4981-a154-9528d7227717" providerId="ADAL" clId="{5F59CD37-8BFE-4FAD-90A8-D7C621D522FD}" dt="2019-07-24T08:44:56.901" v="55" actId="164"/>
          <ac:picMkLst>
            <pc:docMk/>
            <pc:sldMk cId="628881056" sldId="751"/>
            <ac:picMk id="25" creationId="{C039E079-A554-4B01-A90D-D0EE6D26696B}"/>
          </ac:picMkLst>
        </pc:picChg>
        <pc:picChg chg="mod">
          <ac:chgData name="Jodie Walsh2" userId="8f656482-1ee0-4981-a154-9528d7227717" providerId="ADAL" clId="{5F59CD37-8BFE-4FAD-90A8-D7C621D522FD}" dt="2019-07-24T08:45:02.236" v="56" actId="164"/>
          <ac:picMkLst>
            <pc:docMk/>
            <pc:sldMk cId="628881056" sldId="751"/>
            <ac:picMk id="27" creationId="{725997D6-9862-48A3-AC1C-ECEF719D527C}"/>
          </ac:picMkLst>
        </pc:picChg>
        <pc:picChg chg="mod">
          <ac:chgData name="Jodie Walsh2" userId="8f656482-1ee0-4981-a154-9528d7227717" providerId="ADAL" clId="{5F59CD37-8BFE-4FAD-90A8-D7C621D522FD}" dt="2019-07-24T08:45:20.946" v="60" actId="164"/>
          <ac:picMkLst>
            <pc:docMk/>
            <pc:sldMk cId="628881056" sldId="751"/>
            <ac:picMk id="31" creationId="{FC7F2DDF-569B-4382-99DF-41B358EBCEE4}"/>
          </ac:picMkLst>
        </pc:picChg>
        <pc:picChg chg="mod">
          <ac:chgData name="Jodie Walsh2" userId="8f656482-1ee0-4981-a154-9528d7227717" providerId="ADAL" clId="{5F59CD37-8BFE-4FAD-90A8-D7C621D522FD}" dt="2019-07-24T08:45:16.605" v="59" actId="164"/>
          <ac:picMkLst>
            <pc:docMk/>
            <pc:sldMk cId="628881056" sldId="751"/>
            <ac:picMk id="33" creationId="{F054E557-3457-45D3-A96A-CBA4D9B5685C}"/>
          </ac:picMkLst>
        </pc:picChg>
        <pc:picChg chg="mod">
          <ac:chgData name="Jodie Walsh2" userId="8f656482-1ee0-4981-a154-9528d7227717" providerId="ADAL" clId="{5F59CD37-8BFE-4FAD-90A8-D7C621D522FD}" dt="2019-07-24T08:45:09.234" v="58" actId="164"/>
          <ac:picMkLst>
            <pc:docMk/>
            <pc:sldMk cId="628881056" sldId="751"/>
            <ac:picMk id="35" creationId="{EF23BD1D-E49C-4ECD-A929-F3A1FAF1CB37}"/>
          </ac:picMkLst>
        </pc:picChg>
        <pc:picChg chg="mod">
          <ac:chgData name="Jodie Walsh2" userId="8f656482-1ee0-4981-a154-9528d7227717" providerId="ADAL" clId="{5F59CD37-8BFE-4FAD-90A8-D7C621D522FD}" dt="2019-07-24T08:45:05.710" v="57" actId="164"/>
          <ac:picMkLst>
            <pc:docMk/>
            <pc:sldMk cId="628881056" sldId="751"/>
            <ac:picMk id="37" creationId="{42BDB81F-E6EF-4073-877D-107E6E994692}"/>
          </ac:picMkLst>
        </pc:picChg>
        <pc:picChg chg="mod">
          <ac:chgData name="Jodie Walsh2" userId="8f656482-1ee0-4981-a154-9528d7227717" providerId="ADAL" clId="{5F59CD37-8BFE-4FAD-90A8-D7C621D522FD}" dt="2019-07-24T08:45:31.304" v="62" actId="164"/>
          <ac:picMkLst>
            <pc:docMk/>
            <pc:sldMk cId="628881056" sldId="751"/>
            <ac:picMk id="39" creationId="{F153BBED-4C2E-4E48-9078-66477A6C5579}"/>
          </ac:picMkLst>
        </pc:picChg>
        <pc:picChg chg="mod">
          <ac:chgData name="Jodie Walsh2" userId="8f656482-1ee0-4981-a154-9528d7227717" providerId="ADAL" clId="{5F59CD37-8BFE-4FAD-90A8-D7C621D522FD}" dt="2019-07-24T08:45:24.416" v="61" actId="164"/>
          <ac:picMkLst>
            <pc:docMk/>
            <pc:sldMk cId="628881056" sldId="751"/>
            <ac:picMk id="41" creationId="{D06F8460-0B43-4F64-BDCA-5ABBC477F182}"/>
          </ac:picMkLst>
        </pc:picChg>
      </pc:sldChg>
      <pc:sldChg chg="modSp">
        <pc:chgData name="Jodie Walsh2" userId="8f656482-1ee0-4981-a154-9528d7227717" providerId="ADAL" clId="{5F59CD37-8BFE-4FAD-90A8-D7C621D522FD}" dt="2019-07-24T08:42:55.015" v="14" actId="1076"/>
        <pc:sldMkLst>
          <pc:docMk/>
          <pc:sldMk cId="2080199919" sldId="752"/>
        </pc:sldMkLst>
        <pc:spChg chg="mod">
          <ac:chgData name="Jodie Walsh2" userId="8f656482-1ee0-4981-a154-9528d7227717" providerId="ADAL" clId="{5F59CD37-8BFE-4FAD-90A8-D7C621D522FD}" dt="2019-07-24T08:42:55.015" v="14" actId="1076"/>
          <ac:spMkLst>
            <pc:docMk/>
            <pc:sldMk cId="2080199919" sldId="752"/>
            <ac:spMk id="2" creationId="{E3F325BA-F551-4677-AB58-46F6A1CFE23B}"/>
          </ac:spMkLst>
        </pc:spChg>
      </pc:sldChg>
      <pc:sldMasterChg chg="addSp modSp modSldLayout">
        <pc:chgData name="Jodie Walsh2" userId="8f656482-1ee0-4981-a154-9528d7227717" providerId="ADAL" clId="{5F59CD37-8BFE-4FAD-90A8-D7C621D522FD}" dt="2019-07-24T08:44:04.834" v="47" actId="1035"/>
        <pc:sldMasterMkLst>
          <pc:docMk/>
          <pc:sldMasterMk cId="914971907" sldId="2147483648"/>
        </pc:sldMasterMkLst>
        <pc:grpChg chg="add mod">
          <ac:chgData name="Jodie Walsh2" userId="8f656482-1ee0-4981-a154-9528d7227717" providerId="ADAL" clId="{5F59CD37-8BFE-4FAD-90A8-D7C621D522FD}" dt="2019-07-24T08:42:26.487" v="9" actId="1076"/>
          <ac:grpSpMkLst>
            <pc:docMk/>
            <pc:sldMasterMk cId="914971907" sldId="2147483648"/>
            <ac:grpSpMk id="8" creationId="{0BE30961-E6FD-4054-81BB-ABB07E61930E}"/>
          </ac:grpSpMkLst>
        </pc:grpChg>
        <pc:picChg chg="add mod">
          <ac:chgData name="Jodie Walsh2" userId="8f656482-1ee0-4981-a154-9528d7227717" providerId="ADAL" clId="{5F59CD37-8BFE-4FAD-90A8-D7C621D522FD}" dt="2019-07-24T08:42:28.133" v="10" actId="1036"/>
          <ac:picMkLst>
            <pc:docMk/>
            <pc:sldMasterMk cId="914971907" sldId="2147483648"/>
            <ac:picMk id="7" creationId="{A91D4083-2C5E-451A-BCB8-5C2E61EBAADB}"/>
          </ac:picMkLst>
        </pc:picChg>
        <pc:sldLayoutChg chg="addSp delSp modSp">
          <pc:chgData name="Jodie Walsh2" userId="8f656482-1ee0-4981-a154-9528d7227717" providerId="ADAL" clId="{5F59CD37-8BFE-4FAD-90A8-D7C621D522FD}" dt="2019-07-24T08:44:04.834" v="47" actId="1035"/>
          <pc:sldLayoutMkLst>
            <pc:docMk/>
            <pc:sldMasterMk cId="914971907" sldId="2147483648"/>
            <pc:sldLayoutMk cId="303217007" sldId="2147483662"/>
          </pc:sldLayoutMkLst>
          <pc:spChg chg="mod">
            <ac:chgData name="Jodie Walsh2" userId="8f656482-1ee0-4981-a154-9528d7227717" providerId="ADAL" clId="{5F59CD37-8BFE-4FAD-90A8-D7C621D522FD}" dt="2019-07-24T08:43:13.687" v="17" actId="14100"/>
            <ac:spMkLst>
              <pc:docMk/>
              <pc:sldMasterMk cId="914971907" sldId="2147483648"/>
              <pc:sldLayoutMk cId="303217007" sldId="2147483662"/>
              <ac:spMk id="4" creationId="{EBB5E825-BBAD-480C-BB7E-42F221241DE6}"/>
            </ac:spMkLst>
          </pc:spChg>
          <pc:spChg chg="mod">
            <ac:chgData name="Jodie Walsh2" userId="8f656482-1ee0-4981-a154-9528d7227717" providerId="ADAL" clId="{5F59CD37-8BFE-4FAD-90A8-D7C621D522FD}" dt="2019-07-24T08:43:18.198" v="32" actId="1035"/>
            <ac:spMkLst>
              <pc:docMk/>
              <pc:sldMasterMk cId="914971907" sldId="2147483648"/>
              <pc:sldLayoutMk cId="303217007" sldId="2147483662"/>
              <ac:spMk id="5" creationId="{9476D0FD-84DD-4F6D-8A3E-6B1C144C54ED}"/>
            </ac:spMkLst>
          </pc:spChg>
          <pc:spChg chg="mod">
            <ac:chgData name="Jodie Walsh2" userId="8f656482-1ee0-4981-a154-9528d7227717" providerId="ADAL" clId="{5F59CD37-8BFE-4FAD-90A8-D7C621D522FD}" dt="2019-07-24T08:43:59.390" v="33" actId="14100"/>
            <ac:spMkLst>
              <pc:docMk/>
              <pc:sldMasterMk cId="914971907" sldId="2147483648"/>
              <pc:sldLayoutMk cId="303217007" sldId="2147483662"/>
              <ac:spMk id="8" creationId="{F9719152-5E30-4A14-B9C3-B0D1E9C63949}"/>
            </ac:spMkLst>
          </pc:spChg>
          <pc:spChg chg="mod">
            <ac:chgData name="Jodie Walsh2" userId="8f656482-1ee0-4981-a154-9528d7227717" providerId="ADAL" clId="{5F59CD37-8BFE-4FAD-90A8-D7C621D522FD}" dt="2019-07-24T08:44:04.834" v="47" actId="1035"/>
            <ac:spMkLst>
              <pc:docMk/>
              <pc:sldMasterMk cId="914971907" sldId="2147483648"/>
              <pc:sldLayoutMk cId="303217007" sldId="2147483662"/>
              <ac:spMk id="9" creationId="{A06B1A94-8E38-4A1F-8ECF-6C3A55103C84}"/>
            </ac:spMkLst>
          </pc:spChg>
          <pc:grpChg chg="add del mod">
            <ac:chgData name="Jodie Walsh2" userId="8f656482-1ee0-4981-a154-9528d7227717" providerId="ADAL" clId="{5F59CD37-8BFE-4FAD-90A8-D7C621D522FD}" dt="2019-07-24T08:42:03.546" v="3"/>
            <ac:grpSpMkLst>
              <pc:docMk/>
              <pc:sldMasterMk cId="914971907" sldId="2147483648"/>
              <pc:sldLayoutMk cId="303217007" sldId="2147483662"/>
              <ac:grpSpMk id="12" creationId="{443B42D4-1729-4363-86BF-2CAAC640CC71}"/>
            </ac:grpSpMkLst>
          </pc:grpChg>
          <pc:picChg chg="mod">
            <ac:chgData name="Jodie Walsh2" userId="8f656482-1ee0-4981-a154-9528d7227717" providerId="ADAL" clId="{5F59CD37-8BFE-4FAD-90A8-D7C621D522FD}" dt="2019-07-24T08:43:07.838" v="16" actId="14100"/>
            <ac:picMkLst>
              <pc:docMk/>
              <pc:sldMasterMk cId="914971907" sldId="2147483648"/>
              <pc:sldLayoutMk cId="303217007" sldId="2147483662"/>
              <ac:picMk id="3" creationId="{EB68EB4C-2844-402C-A9D3-A1427840AEFD}"/>
            </ac:picMkLst>
          </pc:picChg>
          <pc:picChg chg="mod">
            <ac:chgData name="Jodie Walsh2" userId="8f656482-1ee0-4981-a154-9528d7227717" providerId="ADAL" clId="{5F59CD37-8BFE-4FAD-90A8-D7C621D522FD}" dt="2019-07-24T08:43:05.054" v="15" actId="14100"/>
            <ac:picMkLst>
              <pc:docMk/>
              <pc:sldMasterMk cId="914971907" sldId="2147483648"/>
              <pc:sldLayoutMk cId="303217007" sldId="2147483662"/>
              <ac:picMk id="7" creationId="{AABF0317-6D12-4843-8F6F-C57874485EEA}"/>
            </ac:picMkLst>
          </pc:picChg>
          <pc:picChg chg="add del mod">
            <ac:chgData name="Jodie Walsh2" userId="8f656482-1ee0-4981-a154-9528d7227717" providerId="ADAL" clId="{5F59CD37-8BFE-4FAD-90A8-D7C621D522FD}" dt="2019-07-24T08:42:03.546" v="3"/>
            <ac:picMkLst>
              <pc:docMk/>
              <pc:sldMasterMk cId="914971907" sldId="2147483648"/>
              <pc:sldLayoutMk cId="303217007" sldId="2147483662"/>
              <ac:picMk id="11" creationId="{8B8CCE5D-930D-4C27-ADE7-6A1E62C1189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C075A-2123-4F41-BD18-C48FC92B8844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E659A-9CA7-47EE-902C-322984377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8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668375" y="4159250"/>
            <a:ext cx="36990338" cy="20807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Tabletop</a:t>
            </a:r>
            <a:r>
              <a:rPr lang="en-GB"/>
              <a:t> activity place cards onto worksheet to go with </a:t>
            </a:r>
            <a:r>
              <a:rPr lang="en-GB" err="1"/>
              <a:t>prev</a:t>
            </a:r>
            <a:r>
              <a:rPr lang="en-GB"/>
              <a:t> slide </a:t>
            </a:r>
          </a:p>
          <a:p>
            <a:r>
              <a:rPr lang="en-GB"/>
              <a:t>Flashcards are handed out and need to be grouped into TABI categories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42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Flash cards to be printed, laminated for table top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4DA00-12A8-4443-B795-6F6DA19858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0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D514-7BBF-4469-B3E8-C1FE82994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B6EB-9365-4D1E-B95F-8438013A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33EBF-3BD1-4EFA-B358-238283C0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AF4D-26AA-4D26-97FB-7DEBD5A7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F392-C02D-4130-BBCA-AF5738A1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5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C335-F6C5-405A-817E-CA434752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EE1D7-04F1-4EEF-AAD9-B89849027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99169-2FB0-4869-89F3-53AAB789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7F9EB-2FC6-46BA-8E8B-DBEDA385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A13AA-3EE1-4768-8640-B1927CC9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2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585BE-5CA6-457D-A4A1-A90882107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6578D-6F91-405A-8B5B-DF97D95FA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0FA2-2A15-44A9-9575-7E5B2C97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27FA1-51BF-4780-BF17-DEFBB353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4E052-F7CE-465E-91D5-9BB8AF75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4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21" y="343130"/>
            <a:ext cx="10945283" cy="700661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99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I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21" y="343130"/>
            <a:ext cx="10945283" cy="700661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99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8EB4C-2844-402C-A9D3-A1427840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1" y="3744750"/>
            <a:ext cx="4319992" cy="2256864"/>
          </a:xfrm>
          <a:prstGeom prst="rect">
            <a:avLst/>
          </a:prstGeom>
        </p:spPr>
      </p:pic>
      <p:sp>
        <p:nvSpPr>
          <p:cNvPr id="4" name="Flowchart: Card 4">
            <a:extLst>
              <a:ext uri="{FF2B5EF4-FFF2-40B4-BE49-F238E27FC236}">
                <a16:creationId xmlns:a16="http://schemas.microsoft.com/office/drawing/2014/main" id="{EBB5E825-BBAD-480C-BB7E-42F221241DE6}"/>
              </a:ext>
            </a:extLst>
          </p:cNvPr>
          <p:cNvSpPr/>
          <p:nvPr/>
        </p:nvSpPr>
        <p:spPr bwMode="auto">
          <a:xfrm rot="10800000">
            <a:off x="526941" y="1311965"/>
            <a:ext cx="4319991" cy="214056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33 h 10033"/>
              <a:gd name="connsiteX1" fmla="*/ 4515 w 10000"/>
              <a:gd name="connsiteY1" fmla="*/ 0 h 10033"/>
              <a:gd name="connsiteX2" fmla="*/ 10000 w 10000"/>
              <a:gd name="connsiteY2" fmla="*/ 33 h 10033"/>
              <a:gd name="connsiteX3" fmla="*/ 10000 w 10000"/>
              <a:gd name="connsiteY3" fmla="*/ 10033 h 10033"/>
              <a:gd name="connsiteX4" fmla="*/ 0 w 10000"/>
              <a:gd name="connsiteY4" fmla="*/ 10033 h 10033"/>
              <a:gd name="connsiteX5" fmla="*/ 0 w 10000"/>
              <a:gd name="connsiteY5" fmla="*/ 2033 h 10033"/>
              <a:gd name="connsiteX0" fmla="*/ 0 w 10000"/>
              <a:gd name="connsiteY0" fmla="*/ 2066 h 10066"/>
              <a:gd name="connsiteX1" fmla="*/ 4800 w 10000"/>
              <a:gd name="connsiteY1" fmla="*/ 0 h 10066"/>
              <a:gd name="connsiteX2" fmla="*/ 10000 w 10000"/>
              <a:gd name="connsiteY2" fmla="*/ 66 h 10066"/>
              <a:gd name="connsiteX3" fmla="*/ 10000 w 10000"/>
              <a:gd name="connsiteY3" fmla="*/ 10066 h 10066"/>
              <a:gd name="connsiteX4" fmla="*/ 0 w 10000"/>
              <a:gd name="connsiteY4" fmla="*/ 10066 h 10066"/>
              <a:gd name="connsiteX5" fmla="*/ 0 w 10000"/>
              <a:gd name="connsiteY5" fmla="*/ 2066 h 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66">
                <a:moveTo>
                  <a:pt x="0" y="2066"/>
                </a:moveTo>
                <a:lnTo>
                  <a:pt x="4800" y="0"/>
                </a:lnTo>
                <a:lnTo>
                  <a:pt x="10000" y="66"/>
                </a:lnTo>
                <a:lnTo>
                  <a:pt x="10000" y="10066"/>
                </a:lnTo>
                <a:lnTo>
                  <a:pt x="0" y="10066"/>
                </a:lnTo>
                <a:lnTo>
                  <a:pt x="0" y="2066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92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77" b="0" i="0" u="none" strike="noStrike" kern="1200" cap="none" spc="0" normalizeH="0" baseline="0" noProof="0">
              <a:ln>
                <a:noFill/>
              </a:ln>
              <a:solidFill>
                <a:srgbClr val="331F5F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6D0FD-84DD-4F6D-8A3E-6B1C144C54ED}"/>
              </a:ext>
            </a:extLst>
          </p:cNvPr>
          <p:cNvSpPr/>
          <p:nvPr/>
        </p:nvSpPr>
        <p:spPr bwMode="auto">
          <a:xfrm>
            <a:off x="642393" y="1400416"/>
            <a:ext cx="609196" cy="39103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92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94F8C-2B40-421B-B51B-2040CB38B7C6}"/>
              </a:ext>
            </a:extLst>
          </p:cNvPr>
          <p:cNvSpPr/>
          <p:nvPr/>
        </p:nvSpPr>
        <p:spPr bwMode="auto">
          <a:xfrm>
            <a:off x="642394" y="3845776"/>
            <a:ext cx="609196" cy="39103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92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F0317-6D12-4843-8F6F-C5787448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68" y="3746371"/>
            <a:ext cx="4293413" cy="2256864"/>
          </a:xfrm>
          <a:prstGeom prst="rect">
            <a:avLst/>
          </a:prstGeom>
        </p:spPr>
      </p:pic>
      <p:sp>
        <p:nvSpPr>
          <p:cNvPr id="8" name="Flowchart: Card 4">
            <a:extLst>
              <a:ext uri="{FF2B5EF4-FFF2-40B4-BE49-F238E27FC236}">
                <a16:creationId xmlns:a16="http://schemas.microsoft.com/office/drawing/2014/main" id="{F9719152-5E30-4A14-B9C3-B0D1E9C63949}"/>
              </a:ext>
            </a:extLst>
          </p:cNvPr>
          <p:cNvSpPr/>
          <p:nvPr/>
        </p:nvSpPr>
        <p:spPr bwMode="auto">
          <a:xfrm rot="10800000">
            <a:off x="6357570" y="1311963"/>
            <a:ext cx="4293412" cy="214056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33 h 10033"/>
              <a:gd name="connsiteX1" fmla="*/ 4515 w 10000"/>
              <a:gd name="connsiteY1" fmla="*/ 0 h 10033"/>
              <a:gd name="connsiteX2" fmla="*/ 10000 w 10000"/>
              <a:gd name="connsiteY2" fmla="*/ 33 h 10033"/>
              <a:gd name="connsiteX3" fmla="*/ 10000 w 10000"/>
              <a:gd name="connsiteY3" fmla="*/ 10033 h 10033"/>
              <a:gd name="connsiteX4" fmla="*/ 0 w 10000"/>
              <a:gd name="connsiteY4" fmla="*/ 10033 h 10033"/>
              <a:gd name="connsiteX5" fmla="*/ 0 w 10000"/>
              <a:gd name="connsiteY5" fmla="*/ 2033 h 10033"/>
              <a:gd name="connsiteX0" fmla="*/ 0 w 10000"/>
              <a:gd name="connsiteY0" fmla="*/ 2066 h 10066"/>
              <a:gd name="connsiteX1" fmla="*/ 4800 w 10000"/>
              <a:gd name="connsiteY1" fmla="*/ 0 h 10066"/>
              <a:gd name="connsiteX2" fmla="*/ 10000 w 10000"/>
              <a:gd name="connsiteY2" fmla="*/ 66 h 10066"/>
              <a:gd name="connsiteX3" fmla="*/ 10000 w 10000"/>
              <a:gd name="connsiteY3" fmla="*/ 10066 h 10066"/>
              <a:gd name="connsiteX4" fmla="*/ 0 w 10000"/>
              <a:gd name="connsiteY4" fmla="*/ 10066 h 10066"/>
              <a:gd name="connsiteX5" fmla="*/ 0 w 10000"/>
              <a:gd name="connsiteY5" fmla="*/ 2066 h 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66">
                <a:moveTo>
                  <a:pt x="0" y="2066"/>
                </a:moveTo>
                <a:lnTo>
                  <a:pt x="4800" y="0"/>
                </a:lnTo>
                <a:lnTo>
                  <a:pt x="10000" y="66"/>
                </a:lnTo>
                <a:lnTo>
                  <a:pt x="10000" y="10066"/>
                </a:lnTo>
                <a:lnTo>
                  <a:pt x="0" y="10066"/>
                </a:lnTo>
                <a:lnTo>
                  <a:pt x="0" y="2066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92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77" b="0" i="0" u="none" strike="noStrike" kern="1200" cap="none" spc="0" normalizeH="0" baseline="0" noProof="0">
              <a:ln>
                <a:noFill/>
              </a:ln>
              <a:solidFill>
                <a:srgbClr val="331F5F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6B1A94-8E38-4A1F-8ECF-6C3A55103C84}"/>
              </a:ext>
            </a:extLst>
          </p:cNvPr>
          <p:cNvSpPr/>
          <p:nvPr/>
        </p:nvSpPr>
        <p:spPr bwMode="auto">
          <a:xfrm>
            <a:off x="6473019" y="1392098"/>
            <a:ext cx="605448" cy="39103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92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CF453B-8621-4C91-B47D-FD883738EE3F}"/>
              </a:ext>
            </a:extLst>
          </p:cNvPr>
          <p:cNvSpPr/>
          <p:nvPr/>
        </p:nvSpPr>
        <p:spPr bwMode="auto">
          <a:xfrm>
            <a:off x="6473020" y="3847398"/>
            <a:ext cx="605448" cy="39103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92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32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03AD-0271-48C2-B258-82ED6537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93E74-A5B5-49A8-9FDF-7402AFE53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1DBDC-A58B-4473-9ECC-3947DC0B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3EFD-2108-488D-9227-5EDBF6C1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C3B38-F691-4992-971E-3A62764D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5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D225-DD9C-4D3E-8B0B-591E55C8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D5BE7-7279-40F1-9856-103DDFDFC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3C12B-F92C-4A4F-B720-DAE18532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796B-66EC-4F31-B2B3-20F80291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C56D-60B7-413E-92C4-EC64F6AE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4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5F1C-CE37-45B2-9F6E-34589535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0661-C69C-4A3C-AB81-6F47C2AF5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EE06A-628C-4671-AAA7-3754B445A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427FF-3F10-4F13-8BAE-596BB1F9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755C6-373C-4582-BB95-9FAA5057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03D9D-CDA2-4414-BEC7-19B874B2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5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9AD0-F2EF-4B8E-9753-A4428DCF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589E7-4E3D-476F-957F-6C41EDEC1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AF14F-5ADE-4F0B-9612-1563F272F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F442A-2670-442B-8998-53A455952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C9003-6550-487F-9BFC-2F5FE92F5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EEF47-EC54-4297-821D-47B92AA3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E59D4-CE77-4FBD-A316-8BB2ED07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BB8DA2-6F3D-4B9E-A407-53A76624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7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2B39-04C4-4465-ADEB-D8C15769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DA47F-577E-4D2D-97D7-D20E7783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03BC5-408C-4CBE-8782-DF63F3DE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7BE51-0436-4509-AAD4-F4CC0A27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3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2A5E2-6B20-45A3-A6E0-9FB825E0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605B6-2A20-45BD-97D6-598B0E84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43E60-558C-4CEA-8A55-A350718B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4D40-AB03-42E5-8439-A752E0F0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D9863-BF2F-4294-9E35-8EA884C0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6D093-2EBC-4118-93C8-C01EB7B0D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20FDA-265F-4EA9-B303-B395B83F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B1A45-0BAD-428F-A0CD-3022A529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26097-DC34-4EF5-B7DF-0E2FE44A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9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1667-D7AD-4157-9A52-A041B6E5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3B593-EE51-4264-8360-34B617820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08DF3-8305-4D05-B41E-8CA4322A4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48B64-254A-47D5-A7FB-572551B8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33B45-14A2-401D-B8D6-0E60647C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0165B-D739-47B1-BDC3-AEF0EC02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4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08F07-F7C6-4D7B-BFF3-1CEEDECC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D31B5-20C4-483A-B068-31311D98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E838B-4E82-4D3A-9CA0-0DCADED86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F350-5CB6-475A-9273-D84F5F7240DC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6EBD-416D-4F56-B961-639FB0A7B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0F91B-4965-427F-B08A-EED3F31EE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358F2-5A45-429B-B471-9E05A76AFC1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JA WPT Training PPT background.jpg">
            <a:extLst>
              <a:ext uri="{FF2B5EF4-FFF2-40B4-BE49-F238E27FC236}">
                <a16:creationId xmlns:a16="http://schemas.microsoft.com/office/drawing/2014/main" id="{A91D4083-2C5E-451A-BCB8-5C2E61EBA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-1" y="6526152"/>
            <a:ext cx="12225297" cy="3257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E30961-E6FD-4054-81BB-ABB07E61930E}"/>
              </a:ext>
            </a:extLst>
          </p:cNvPr>
          <p:cNvGrpSpPr/>
          <p:nvPr userDrawn="1"/>
        </p:nvGrpSpPr>
        <p:grpSpPr>
          <a:xfrm>
            <a:off x="4231256" y="4376603"/>
            <a:ext cx="7844287" cy="2060335"/>
            <a:chOff x="1842654" y="-1271155"/>
            <a:chExt cx="6705601" cy="1541044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22C6206-45AF-4505-9338-80432634C331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0" name="Picture 9" descr="SJA logo on angled slice.psd">
              <a:extLst>
                <a:ext uri="{FF2B5EF4-FFF2-40B4-BE49-F238E27FC236}">
                  <a16:creationId xmlns:a16="http://schemas.microsoft.com/office/drawing/2014/main" id="{DAD441E8-70FE-40AF-B4DF-0451471C70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149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25BA-F551-4677-AB58-46F6A1CF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2637927" cy="555673"/>
          </a:xfrm>
        </p:spPr>
        <p:txBody>
          <a:bodyPr vert="horz" lIns="94567" tIns="47285" rIns="94567" bIns="47285" rtlCol="0" anchor="t">
            <a:noAutofit/>
          </a:bodyPr>
          <a:lstStyle/>
          <a:p>
            <a:r>
              <a:rPr lang="en-GB" sz="3700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TABI   W17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E46BF-2FE8-4FB4-9B45-A294C3D60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2305" y="3198751"/>
            <a:ext cx="224742" cy="301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61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20D6F-B2E2-4A4E-A9BE-3E14F37B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2305" y="3198751"/>
            <a:ext cx="224742" cy="301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61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01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32EC00-A8B8-4209-9A79-54DF6BE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99" y="478800"/>
            <a:ext cx="2730291" cy="574145"/>
          </a:xfrm>
        </p:spPr>
        <p:txBody>
          <a:bodyPr vert="horz" lIns="94567" tIns="47285" rIns="94567" bIns="47285" rtlCol="0" anchor="t">
            <a:noAutofit/>
          </a:bodyPr>
          <a:lstStyle/>
          <a:p>
            <a:r>
              <a:rPr lang="en-GB" sz="3700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TABI   W30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CBD2E-488F-444C-A23F-58A324F1F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3590" y="1352632"/>
            <a:ext cx="2311645" cy="1497186"/>
            <a:chOff x="1877545" y="1798986"/>
            <a:chExt cx="1844505" cy="12288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48B156-6E4B-4A65-A288-7C74DB2B3379}"/>
                </a:ext>
              </a:extLst>
            </p:cNvPr>
            <p:cNvSpPr/>
            <p:nvPr/>
          </p:nvSpPr>
          <p:spPr>
            <a:xfrm>
              <a:off x="1877545" y="1798986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21" name="Picture 20" descr="Balloons">
              <a:extLst>
                <a:ext uri="{FF2B5EF4-FFF2-40B4-BE49-F238E27FC236}">
                  <a16:creationId xmlns:a16="http://schemas.microsoft.com/office/drawing/2014/main" id="{8ACD8F94-2087-4FC6-BD21-D152596A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738" y="1864940"/>
              <a:ext cx="973703" cy="109922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24B21F-0DF6-432E-97C0-14A2C1041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26060" y="1352632"/>
            <a:ext cx="2311645" cy="1497186"/>
            <a:chOff x="3871763" y="1798984"/>
            <a:chExt cx="1844505" cy="12288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28954F-E203-46CB-9D58-02F3B90717A8}"/>
                </a:ext>
              </a:extLst>
            </p:cNvPr>
            <p:cNvSpPr/>
            <p:nvPr/>
          </p:nvSpPr>
          <p:spPr>
            <a:xfrm>
              <a:off x="3871763" y="1798984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23" name="Picture 22" descr="Dogs">
              <a:extLst>
                <a:ext uri="{FF2B5EF4-FFF2-40B4-BE49-F238E27FC236}">
                  <a16:creationId xmlns:a16="http://schemas.microsoft.com/office/drawing/2014/main" id="{4ECFB9BA-2B70-40CC-9D7E-1BF17016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487" y="1878915"/>
              <a:ext cx="1682659" cy="108524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72CB75-30E7-4E79-B5D2-E75A636FE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8530" y="1352632"/>
            <a:ext cx="2311645" cy="1497186"/>
            <a:chOff x="5878834" y="1798984"/>
            <a:chExt cx="1844505" cy="12288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409240-258A-462B-88E4-8E9C887BAB1C}"/>
                </a:ext>
              </a:extLst>
            </p:cNvPr>
            <p:cNvSpPr/>
            <p:nvPr/>
          </p:nvSpPr>
          <p:spPr>
            <a:xfrm>
              <a:off x="5878834" y="1798984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25" name="Picture 24" descr="Cats">
              <a:extLst>
                <a:ext uri="{FF2B5EF4-FFF2-40B4-BE49-F238E27FC236}">
                  <a16:creationId xmlns:a16="http://schemas.microsoft.com/office/drawing/2014/main" id="{C039E079-A554-4B01-A90D-D0EE6D266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" r="3985" b="14803"/>
            <a:stretch/>
          </p:blipFill>
          <p:spPr>
            <a:xfrm>
              <a:off x="5974845" y="1878915"/>
              <a:ext cx="1668695" cy="108524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EBB3E4-253A-49C3-A39F-80FEB1507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58055" y="1362550"/>
            <a:ext cx="2311645" cy="1497186"/>
            <a:chOff x="7885903" y="1798983"/>
            <a:chExt cx="1844505" cy="12288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770E88-C4CF-44EE-BC43-97A3BE462BDD}"/>
                </a:ext>
              </a:extLst>
            </p:cNvPr>
            <p:cNvSpPr/>
            <p:nvPr/>
          </p:nvSpPr>
          <p:spPr>
            <a:xfrm>
              <a:off x="7885903" y="1798983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27" name="Picture 26" descr="Foods">
              <a:extLst>
                <a:ext uri="{FF2B5EF4-FFF2-40B4-BE49-F238E27FC236}">
                  <a16:creationId xmlns:a16="http://schemas.microsoft.com/office/drawing/2014/main" id="{725997D6-9862-48A3-AC1C-ECEF719D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353" y="2047792"/>
              <a:ext cx="1449345" cy="73990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946B67-9669-4D46-BAB0-7F88FE70D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3535" y="2951229"/>
            <a:ext cx="2472905" cy="1497186"/>
            <a:chOff x="1877545" y="3149845"/>
            <a:chExt cx="1973177" cy="12288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3751B8-3A20-407F-B734-B74E2483B1FD}"/>
                </a:ext>
              </a:extLst>
            </p:cNvPr>
            <p:cNvSpPr/>
            <p:nvPr/>
          </p:nvSpPr>
          <p:spPr>
            <a:xfrm>
              <a:off x="1877545" y="3149845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31" name="Picture 30" descr="Needle">
              <a:extLst>
                <a:ext uri="{FF2B5EF4-FFF2-40B4-BE49-F238E27FC236}">
                  <a16:creationId xmlns:a16="http://schemas.microsoft.com/office/drawing/2014/main" id="{FC7F2DDF-569B-4382-99DF-41B358EBC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7210">
              <a:off x="1917007" y="3335983"/>
              <a:ext cx="1933715" cy="96685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4251F2-C6D0-44DF-9746-A0E54FE51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79700" y="2956996"/>
            <a:ext cx="2735842" cy="1501188"/>
            <a:chOff x="3747514" y="3146559"/>
            <a:chExt cx="2182980" cy="12321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85DC80-CFD3-4681-9FDF-B2ABB1ED23F0}"/>
                </a:ext>
              </a:extLst>
            </p:cNvPr>
            <p:cNvSpPr/>
            <p:nvPr/>
          </p:nvSpPr>
          <p:spPr>
            <a:xfrm>
              <a:off x="3871763" y="3149844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33" name="Picture 32" descr="Rings">
              <a:extLst>
                <a:ext uri="{FF2B5EF4-FFF2-40B4-BE49-F238E27FC236}">
                  <a16:creationId xmlns:a16="http://schemas.microsoft.com/office/drawing/2014/main" id="{F054E557-3457-45D3-A96A-CBA4D9B5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14" y="3146559"/>
              <a:ext cx="2182980" cy="122882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5EE8DD-5C80-40A5-849F-BCD2B84C2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57297" y="2960998"/>
            <a:ext cx="2311645" cy="1497186"/>
            <a:chOff x="5878834" y="3149844"/>
            <a:chExt cx="1844505" cy="12288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9C898E-1F48-4783-98B3-D1CDAEE13276}"/>
                </a:ext>
              </a:extLst>
            </p:cNvPr>
            <p:cNvSpPr/>
            <p:nvPr/>
          </p:nvSpPr>
          <p:spPr>
            <a:xfrm>
              <a:off x="5878834" y="3149844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35" name="Picture 34" descr="Medicine">
              <a:extLst>
                <a:ext uri="{FF2B5EF4-FFF2-40B4-BE49-F238E27FC236}">
                  <a16:creationId xmlns:a16="http://schemas.microsoft.com/office/drawing/2014/main" id="{EF23BD1D-E49C-4ECD-A929-F3A1FAF1C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560" y="3224512"/>
              <a:ext cx="1668694" cy="107564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90475E-96BB-4FDE-B4F4-2AF338135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58054" y="2966423"/>
            <a:ext cx="2311645" cy="1497186"/>
            <a:chOff x="7885903" y="3149842"/>
            <a:chExt cx="1844505" cy="12288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3C6C7D-31A3-4E15-8963-CAC59DE912BC}"/>
                </a:ext>
              </a:extLst>
            </p:cNvPr>
            <p:cNvSpPr/>
            <p:nvPr/>
          </p:nvSpPr>
          <p:spPr>
            <a:xfrm>
              <a:off x="7885903" y="3149842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37" name="Picture 36" descr="Nuts">
              <a:extLst>
                <a:ext uri="{FF2B5EF4-FFF2-40B4-BE49-F238E27FC236}">
                  <a16:creationId xmlns:a16="http://schemas.microsoft.com/office/drawing/2014/main" id="{42BDB81F-E6EF-4073-877D-107E6E994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00"/>
            <a:stretch/>
          </p:blipFill>
          <p:spPr>
            <a:xfrm>
              <a:off x="8217963" y="3196003"/>
              <a:ext cx="1233298" cy="110415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2BC56F-0A9F-40A6-993A-63C18B744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6132" y="4566690"/>
            <a:ext cx="2311645" cy="1497186"/>
            <a:chOff x="1877545" y="4497418"/>
            <a:chExt cx="1844505" cy="12288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E23FF8-22DF-4FF4-B6F4-89DB49B63DD6}"/>
                </a:ext>
              </a:extLst>
            </p:cNvPr>
            <p:cNvSpPr/>
            <p:nvPr/>
          </p:nvSpPr>
          <p:spPr>
            <a:xfrm>
              <a:off x="1877545" y="4497418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39" name="Picture 38" descr="Milk">
              <a:extLst>
                <a:ext uri="{FF2B5EF4-FFF2-40B4-BE49-F238E27FC236}">
                  <a16:creationId xmlns:a16="http://schemas.microsoft.com/office/drawing/2014/main" id="{F153BBED-4C2E-4E48-9078-66477A6C5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629" y="4662300"/>
              <a:ext cx="574829" cy="90482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19566D-490C-47D2-8D59-06E61006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5415" y="4561360"/>
            <a:ext cx="2311645" cy="1497186"/>
            <a:chOff x="3871763" y="4497417"/>
            <a:chExt cx="1844505" cy="122882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6E1E1D-79BA-4366-A273-A68D7F010BF3}"/>
                </a:ext>
              </a:extLst>
            </p:cNvPr>
            <p:cNvSpPr/>
            <p:nvPr/>
          </p:nvSpPr>
          <p:spPr>
            <a:xfrm>
              <a:off x="3871763" y="4497417"/>
              <a:ext cx="1844505" cy="1228829"/>
            </a:xfrm>
            <a:prstGeom prst="rect">
              <a:avLst/>
            </a:prstGeom>
            <a:noFill/>
            <a:ln w="28575">
              <a:solidFill>
                <a:srgbClr val="0078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47"/>
            </a:p>
          </p:txBody>
        </p:sp>
        <p:pic>
          <p:nvPicPr>
            <p:cNvPr id="41" name="Picture 40" descr="Dust">
              <a:extLst>
                <a:ext uri="{FF2B5EF4-FFF2-40B4-BE49-F238E27FC236}">
                  <a16:creationId xmlns:a16="http://schemas.microsoft.com/office/drawing/2014/main" id="{D06F8460-0B43-4F64-BDCA-5ABBC477F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4" b="18239"/>
            <a:stretch/>
          </p:blipFill>
          <p:spPr>
            <a:xfrm>
              <a:off x="3963221" y="4592034"/>
              <a:ext cx="1684966" cy="1055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8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2A60EA17AA44DBC0844B313E2D1EB" ma:contentTypeVersion="4" ma:contentTypeDescription="Create a new document." ma:contentTypeScope="" ma:versionID="0b3b3141565a737c6f3c5c34bfe3efb1">
  <xsd:schema xmlns:xsd="http://www.w3.org/2001/XMLSchema" xmlns:xs="http://www.w3.org/2001/XMLSchema" xmlns:p="http://schemas.microsoft.com/office/2006/metadata/properties" xmlns:ns2="565d540a-4d5f-4e77-a6c3-71f6088114ec" targetNamespace="http://schemas.microsoft.com/office/2006/metadata/properties" ma:root="true" ma:fieldsID="858cae49d40edf045d809c8c24cee1d5" ns2:_="">
    <xsd:import namespace="565d540a-4d5f-4e77-a6c3-71f608811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d540a-4d5f-4e77-a6c3-71f608811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7E0C3D-5449-454E-96E2-1BC76D3449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6681A6-48C0-4D69-94D6-4D911188B0A2}"/>
</file>

<file path=customXml/itemProps3.xml><?xml version="1.0" encoding="utf-8"?>
<ds:datastoreItem xmlns:ds="http://schemas.openxmlformats.org/officeDocument/2006/customXml" ds:itemID="{F8AC70FE-9B0D-4089-A844-B0800C421F15}">
  <ds:schemaRefs>
    <ds:schemaRef ds:uri="http://schemas.openxmlformats.org/package/2006/metadata/core-properties"/>
    <ds:schemaRef ds:uri="http://purl.org/dc/dcmitype/"/>
    <ds:schemaRef ds:uri="315f969d-7967-4bff-902a-d46647ceb5a4"/>
    <ds:schemaRef ds:uri="73b22f68-4a70-4eb7-bf89-938dce806f3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</vt:lpstr>
      <vt:lpstr>Office Theme</vt:lpstr>
      <vt:lpstr>TABI   W17</vt:lpstr>
      <vt:lpstr>TABI   W30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bubble symptoms   A31</dc:title>
  <dc:creator>Justine Wilson</dc:creator>
  <cp:lastModifiedBy>Jodie Walsh2</cp:lastModifiedBy>
  <cp:revision>1</cp:revision>
  <dcterms:created xsi:type="dcterms:W3CDTF">2019-07-03T08:53:32Z</dcterms:created>
  <dcterms:modified xsi:type="dcterms:W3CDTF">2019-07-31T08:49:16Z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0x010100EE12A60EA17AA44DBC0844B313E2D1EB</vt:lpwstr>
  </property>
</Properties>
</file>