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a Stuart" initials="ES" lastIdx="2" clrIdx="0">
    <p:extLst>
      <p:ext uri="{19B8F6BF-5375-455C-9EA6-DF929625EA0E}">
        <p15:presenceInfo xmlns:p15="http://schemas.microsoft.com/office/powerpoint/2012/main" userId="S::Elsa.Stuart@sja.org.uk::1036faa4-45e7-40bb-895e-6c47aba863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4213FC5D-87B8-4CA4-AA24-CE83727C37BE}"/>
    <pc:docChg chg="custSel modSld modMainMaster">
      <pc:chgData name="Jodie Walsh2" userId="8f656482-1ee0-4981-a154-9528d7227717" providerId="ADAL" clId="{4213FC5D-87B8-4CA4-AA24-CE83727C37BE}" dt="2019-07-24T08:49:32.290" v="22" actId="1036"/>
      <pc:docMkLst>
        <pc:docMk/>
      </pc:docMkLst>
      <pc:sldChg chg="modSp">
        <pc:chgData name="Jodie Walsh2" userId="8f656482-1ee0-4981-a154-9528d7227717" providerId="ADAL" clId="{4213FC5D-87B8-4CA4-AA24-CE83727C37BE}" dt="2019-07-24T08:49:32.290" v="22" actId="1036"/>
        <pc:sldMkLst>
          <pc:docMk/>
          <pc:sldMk cId="3114784314" sldId="748"/>
        </pc:sldMkLst>
        <pc:spChg chg="mod">
          <ac:chgData name="Jodie Walsh2" userId="8f656482-1ee0-4981-a154-9528d7227717" providerId="ADAL" clId="{4213FC5D-87B8-4CA4-AA24-CE83727C37BE}" dt="2019-07-24T08:49:13.454" v="8" actId="1076"/>
          <ac:spMkLst>
            <pc:docMk/>
            <pc:sldMk cId="3114784314" sldId="748"/>
            <ac:spMk id="4" creationId="{86562D6D-DC0A-47D5-B2D0-177604C836AD}"/>
          </ac:spMkLst>
        </pc:spChg>
        <pc:spChg chg="mod">
          <ac:chgData name="Jodie Walsh2" userId="8f656482-1ee0-4981-a154-9528d7227717" providerId="ADAL" clId="{4213FC5D-87B8-4CA4-AA24-CE83727C37BE}" dt="2019-07-24T08:49:32.290" v="22" actId="1036"/>
          <ac:spMkLst>
            <pc:docMk/>
            <pc:sldMk cId="3114784314" sldId="748"/>
            <ac:spMk id="5" creationId="{AFCCD80E-444F-4604-9884-BFEFE1A48CFE}"/>
          </ac:spMkLst>
        </pc:spChg>
        <pc:spChg chg="mod">
          <ac:chgData name="Jodie Walsh2" userId="8f656482-1ee0-4981-a154-9528d7227717" providerId="ADAL" clId="{4213FC5D-87B8-4CA4-AA24-CE83727C37BE}" dt="2019-07-24T08:49:02.103" v="5" actId="2711"/>
          <ac:spMkLst>
            <pc:docMk/>
            <pc:sldMk cId="3114784314" sldId="748"/>
            <ac:spMk id="10" creationId="{7D333FC9-D4B9-41DF-8C54-9DE4F2D2AC64}"/>
          </ac:spMkLst>
        </pc:spChg>
      </pc:sldChg>
      <pc:sldMasterChg chg="modSldLayout">
        <pc:chgData name="Jodie Walsh2" userId="8f656482-1ee0-4981-a154-9528d7227717" providerId="ADAL" clId="{4213FC5D-87B8-4CA4-AA24-CE83727C37BE}" dt="2019-07-24T08:48:48.919" v="4" actId="1076"/>
        <pc:sldMasterMkLst>
          <pc:docMk/>
          <pc:sldMasterMk cId="914971907" sldId="2147483648"/>
        </pc:sldMasterMkLst>
        <pc:sldLayoutChg chg="addSp delSp modSp">
          <pc:chgData name="Jodie Walsh2" userId="8f656482-1ee0-4981-a154-9528d7227717" providerId="ADAL" clId="{4213FC5D-87B8-4CA4-AA24-CE83727C37BE}" dt="2019-07-24T08:48:48.919" v="4" actId="1076"/>
          <pc:sldLayoutMkLst>
            <pc:docMk/>
            <pc:sldMasterMk cId="914971907" sldId="2147483648"/>
            <pc:sldLayoutMk cId="1142056762" sldId="2147483660"/>
          </pc:sldLayoutMkLst>
          <pc:spChg chg="del mod topLvl">
            <ac:chgData name="Jodie Walsh2" userId="8f656482-1ee0-4981-a154-9528d7227717" providerId="ADAL" clId="{4213FC5D-87B8-4CA4-AA24-CE83727C37BE}" dt="2019-07-24T08:48:45.106" v="2" actId="478"/>
            <ac:spMkLst>
              <pc:docMk/>
              <pc:sldMasterMk cId="914971907" sldId="2147483648"/>
              <pc:sldLayoutMk cId="1142056762" sldId="2147483660"/>
              <ac:spMk id="11" creationId="{5565B6C3-47CA-4605-A56F-192C45E6A526}"/>
            </ac:spMkLst>
          </pc:spChg>
          <pc:grpChg chg="add del">
            <ac:chgData name="Jodie Walsh2" userId="8f656482-1ee0-4981-a154-9528d7227717" providerId="ADAL" clId="{4213FC5D-87B8-4CA4-AA24-CE83727C37BE}" dt="2019-07-24T08:48:45.106" v="2" actId="478"/>
            <ac:grpSpMkLst>
              <pc:docMk/>
              <pc:sldMasterMk cId="914971907" sldId="2147483648"/>
              <pc:sldLayoutMk cId="1142056762" sldId="2147483660"/>
              <ac:grpSpMk id="10" creationId="{E3301D3B-AC38-4E72-A413-996136AF4D29}"/>
            </ac:grpSpMkLst>
          </pc:grpChg>
          <pc:picChg chg="add">
            <ac:chgData name="Jodie Walsh2" userId="8f656482-1ee0-4981-a154-9528d7227717" providerId="ADAL" clId="{4213FC5D-87B8-4CA4-AA24-CE83727C37BE}" dt="2019-07-24T08:48:34.120" v="0"/>
            <ac:picMkLst>
              <pc:docMk/>
              <pc:sldMasterMk cId="914971907" sldId="2147483648"/>
              <pc:sldLayoutMk cId="1142056762" sldId="2147483660"/>
              <ac:picMk id="9" creationId="{A0706DC6-AFC9-4613-A284-9713FCF36666}"/>
            </ac:picMkLst>
          </pc:picChg>
          <pc:picChg chg="mod topLvl">
            <ac:chgData name="Jodie Walsh2" userId="8f656482-1ee0-4981-a154-9528d7227717" providerId="ADAL" clId="{4213FC5D-87B8-4CA4-AA24-CE83727C37BE}" dt="2019-07-24T08:48:48.919" v="4" actId="1076"/>
            <ac:picMkLst>
              <pc:docMk/>
              <pc:sldMasterMk cId="914971907" sldId="2147483648"/>
              <pc:sldLayoutMk cId="1142056762" sldId="2147483660"/>
              <ac:picMk id="12" creationId="{C95619B3-0D51-468E-8B96-7527ED463225}"/>
            </ac:picMkLst>
          </pc:picChg>
        </pc:sldLayoutChg>
      </pc:sldMasterChg>
    </pc:docChg>
  </pc:docChgLst>
  <pc:docChgLst>
    <pc:chgData name="Jodie Walsh2" userId="8f656482-1ee0-4981-a154-9528d7227717" providerId="ADAL" clId="{23491EAF-5125-4FF3-964A-98F3619911F6}"/>
    <pc:docChg chg="modMainMaster">
      <pc:chgData name="Jodie Walsh2" userId="8f656482-1ee0-4981-a154-9528d7227717" providerId="ADAL" clId="{23491EAF-5125-4FF3-964A-98F3619911F6}" dt="2019-07-23T13:19:28.480" v="22" actId="20577"/>
      <pc:docMkLst>
        <pc:docMk/>
      </pc:docMkLst>
      <pc:sldMasterChg chg="modSldLayout">
        <pc:chgData name="Jodie Walsh2" userId="8f656482-1ee0-4981-a154-9528d7227717" providerId="ADAL" clId="{23491EAF-5125-4FF3-964A-98F3619911F6}" dt="2019-07-23T13:19:28.480" v="22" actId="20577"/>
        <pc:sldMasterMkLst>
          <pc:docMk/>
          <pc:sldMasterMk cId="914971907" sldId="2147483648"/>
        </pc:sldMasterMkLst>
        <pc:sldLayoutChg chg="modSp">
          <pc:chgData name="Jodie Walsh2" userId="8f656482-1ee0-4981-a154-9528d7227717" providerId="ADAL" clId="{23491EAF-5125-4FF3-964A-98F3619911F6}" dt="2019-07-23T13:19:28.480" v="22" actId="20577"/>
          <pc:sldLayoutMkLst>
            <pc:docMk/>
            <pc:sldMasterMk cId="914971907" sldId="2147483648"/>
            <pc:sldLayoutMk cId="1142056762" sldId="2147483660"/>
          </pc:sldLayoutMkLst>
          <pc:graphicFrameChg chg="mod">
            <ac:chgData name="Jodie Walsh2" userId="8f656482-1ee0-4981-a154-9528d7227717" providerId="ADAL" clId="{23491EAF-5125-4FF3-964A-98F3619911F6}" dt="2019-07-23T13:19:28.480" v="22" actId="20577"/>
            <ac:graphicFrameMkLst>
              <pc:docMk/>
              <pc:sldMasterMk cId="914971907" sldId="2147483648"/>
              <pc:sldLayoutMk cId="1142056762" sldId="2147483660"/>
              <ac:graphicFrameMk id="4" creationId="{105AD8A0-5DC4-4B7C-B41F-BE18B2AD7DBC}"/>
            </ac:graphicFrameMkLst>
          </pc:graphicFrameChg>
        </pc:sldLayoutChg>
      </pc:sldMasterChg>
    </pc:docChg>
  </pc:docChgLst>
  <pc:docChgLst>
    <pc:chgData name="Elsa Stuart" userId="1036faa4-45e7-40bb-895e-6c47aba8630b" providerId="ADAL" clId="{9E856AAF-1D32-4EB6-990F-AC28840771F1}"/>
    <pc:docChg chg="custSel modSld">
      <pc:chgData name="Elsa Stuart" userId="1036faa4-45e7-40bb-895e-6c47aba8630b" providerId="ADAL" clId="{9E856AAF-1D32-4EB6-990F-AC28840771F1}" dt="2019-07-11T11:33:51.122" v="3"/>
      <pc:docMkLst>
        <pc:docMk/>
      </pc:docMkLst>
      <pc:sldChg chg="addCm modCm">
        <pc:chgData name="Elsa Stuart" userId="1036faa4-45e7-40bb-895e-6c47aba8630b" providerId="ADAL" clId="{9E856AAF-1D32-4EB6-990F-AC28840771F1}" dt="2019-07-11T11:33:51.122" v="3"/>
        <pc:sldMkLst>
          <pc:docMk/>
          <pc:sldMk cId="3114784314" sldId="748"/>
        </pc:sldMkLst>
      </pc:sldChg>
    </pc:docChg>
  </pc:docChgLst>
  <pc:docChgLst>
    <pc:chgData name="Elizabeth Connors" userId="S::elizabeth.connors@sja.org.uk::7b8a960c-3a8f-44e5-8383-848c6766db90" providerId="AD" clId="Web-{735C1CB8-AE5E-E57B-1D14-C31CBF2590E2}"/>
    <pc:docChg chg="modSld">
      <pc:chgData name="Elizabeth Connors" userId="S::elizabeth.connors@sja.org.uk::7b8a960c-3a8f-44e5-8383-848c6766db90" providerId="AD" clId="Web-{735C1CB8-AE5E-E57B-1D14-C31CBF2590E2}" dt="2019-07-03T11:49:24.357" v="10" actId="14100"/>
      <pc:docMkLst>
        <pc:docMk/>
      </pc:docMkLst>
      <pc:sldChg chg="modSp">
        <pc:chgData name="Elizabeth Connors" userId="S::elizabeth.connors@sja.org.uk::7b8a960c-3a8f-44e5-8383-848c6766db90" providerId="AD" clId="Web-{735C1CB8-AE5E-E57B-1D14-C31CBF2590E2}" dt="2019-07-03T11:49:24.357" v="10" actId="14100"/>
        <pc:sldMkLst>
          <pc:docMk/>
          <pc:sldMk cId="3114784314" sldId="748"/>
        </pc:sldMkLst>
        <pc:spChg chg="mod">
          <ac:chgData name="Elizabeth Connors" userId="S::elizabeth.connors@sja.org.uk::7b8a960c-3a8f-44e5-8383-848c6766db90" providerId="AD" clId="Web-{735C1CB8-AE5E-E57B-1D14-C31CBF2590E2}" dt="2019-07-03T11:49:24.357" v="10" actId="14100"/>
          <ac:spMkLst>
            <pc:docMk/>
            <pc:sldMk cId="3114784314" sldId="748"/>
            <ac:spMk id="5" creationId="{AFCCD80E-444F-4604-9884-BFEFE1A48CFE}"/>
          </ac:spMkLst>
        </pc:spChg>
      </pc:sldChg>
    </pc:docChg>
  </pc:docChgLst>
  <pc:docChgLst>
    <pc:chgData name="Jodie Walsh2" userId="8f656482-1ee0-4981-a154-9528d7227717" providerId="ADAL" clId="{AEE15761-8C6D-4644-A598-FA9C32157528}"/>
    <pc:docChg chg="modSld modMainMaster">
      <pc:chgData name="Jodie Walsh2" userId="8f656482-1ee0-4981-a154-9528d7227717" providerId="ADAL" clId="{AEE15761-8C6D-4644-A598-FA9C32157528}" dt="2019-07-31T08:51:04.203" v="7" actId="208"/>
      <pc:docMkLst>
        <pc:docMk/>
      </pc:docMkLst>
      <pc:sldChg chg="modSp delCm">
        <pc:chgData name="Jodie Walsh2" userId="8f656482-1ee0-4981-a154-9528d7227717" providerId="ADAL" clId="{AEE15761-8C6D-4644-A598-FA9C32157528}" dt="2019-07-31T08:50:05.399" v="2" actId="255"/>
        <pc:sldMkLst>
          <pc:docMk/>
          <pc:sldMk cId="3114784314" sldId="748"/>
        </pc:sldMkLst>
        <pc:spChg chg="mod">
          <ac:chgData name="Jodie Walsh2" userId="8f656482-1ee0-4981-a154-9528d7227717" providerId="ADAL" clId="{AEE15761-8C6D-4644-A598-FA9C32157528}" dt="2019-07-31T08:50:05.399" v="2" actId="255"/>
          <ac:spMkLst>
            <pc:docMk/>
            <pc:sldMk cId="3114784314" sldId="748"/>
            <ac:spMk id="4" creationId="{86562D6D-DC0A-47D5-B2D0-177604C836AD}"/>
          </ac:spMkLst>
        </pc:spChg>
      </pc:sldChg>
      <pc:sldMasterChg chg="modSldLayout">
        <pc:chgData name="Jodie Walsh2" userId="8f656482-1ee0-4981-a154-9528d7227717" providerId="ADAL" clId="{AEE15761-8C6D-4644-A598-FA9C32157528}" dt="2019-07-31T08:51:04.203" v="7" actId="208"/>
        <pc:sldMasterMkLst>
          <pc:docMk/>
          <pc:sldMasterMk cId="914971907" sldId="2147483648"/>
        </pc:sldMasterMkLst>
        <pc:sldLayoutChg chg="delSp modSp">
          <pc:chgData name="Jodie Walsh2" userId="8f656482-1ee0-4981-a154-9528d7227717" providerId="ADAL" clId="{AEE15761-8C6D-4644-A598-FA9C32157528}" dt="2019-07-31T08:51:04.203" v="7" actId="208"/>
          <pc:sldLayoutMkLst>
            <pc:docMk/>
            <pc:sldMasterMk cId="914971907" sldId="2147483648"/>
            <pc:sldLayoutMk cId="1142056762" sldId="2147483660"/>
          </pc:sldLayoutMkLst>
          <pc:spChg chg="mod">
            <ac:chgData name="Jodie Walsh2" userId="8f656482-1ee0-4981-a154-9528d7227717" providerId="ADAL" clId="{AEE15761-8C6D-4644-A598-FA9C32157528}" dt="2019-07-31T08:50:59.990" v="6" actId="208"/>
            <ac:spMkLst>
              <pc:docMk/>
              <pc:sldMasterMk cId="914971907" sldId="2147483648"/>
              <pc:sldLayoutMk cId="1142056762" sldId="2147483660"/>
              <ac:spMk id="5" creationId="{552D8222-D55E-46F1-A8DC-58A50DD641D0}"/>
            </ac:spMkLst>
          </pc:spChg>
          <pc:spChg chg="mod">
            <ac:chgData name="Jodie Walsh2" userId="8f656482-1ee0-4981-a154-9528d7227717" providerId="ADAL" clId="{AEE15761-8C6D-4644-A598-FA9C32157528}" dt="2019-07-31T08:51:04.203" v="7" actId="208"/>
            <ac:spMkLst>
              <pc:docMk/>
              <pc:sldMasterMk cId="914971907" sldId="2147483648"/>
              <pc:sldLayoutMk cId="1142056762" sldId="2147483660"/>
              <ac:spMk id="8" creationId="{6D537AE3-5D77-467B-8376-DF9EAD60DAB4}"/>
            </ac:spMkLst>
          </pc:spChg>
          <pc:spChg chg="mod topLvl">
            <ac:chgData name="Jodie Walsh2" userId="8f656482-1ee0-4981-a154-9528d7227717" providerId="ADAL" clId="{AEE15761-8C6D-4644-A598-FA9C32157528}" dt="2019-07-31T08:50:37.599" v="4" actId="165"/>
            <ac:spMkLst>
              <pc:docMk/>
              <pc:sldMasterMk cId="914971907" sldId="2147483648"/>
              <pc:sldLayoutMk cId="1142056762" sldId="2147483660"/>
              <ac:spMk id="10" creationId="{0E0D02FD-48DE-4505-9975-E02B5EE9CE61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1" creationId="{67B8AC6B-CC40-48B6-B62B-EE329A5F4AAB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3" creationId="{4856B2BF-D7B4-4FE5-943E-02A010263B50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4" creationId="{4BC954DF-E4D9-4915-B1C6-E8DAA6447BE9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5" creationId="{7397FBDE-B0B1-4E73-BAB3-A9AD42DF3C9F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6" creationId="{16CFD5F8-B5BC-4B8B-99BC-BB1869C7F756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7" creationId="{5A6D46F8-F69D-4E02-8E73-C28433CD65C9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8" creationId="{B858C9C5-412A-4CBC-8381-1AB5C9C7F9ED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19" creationId="{3DDA355E-B318-4331-AF7F-710CBCEF97EA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0" creationId="{6EE6CCA0-DEE1-48D9-BFED-909631C45669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1" creationId="{AA144754-156C-42EF-A8E2-32BEC0858986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2" creationId="{8B0F449A-7AB2-4191-BB45-1DDD6E110197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3" creationId="{98174714-0D72-4609-A015-7EEAB3B81325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4" creationId="{BD5F506F-5151-458A-B1EB-F97BBEBC67D4}"/>
            </ac:spMkLst>
          </pc:spChg>
          <pc:spChg chg="mod topLvl">
            <ac:chgData name="Jodie Walsh2" userId="8f656482-1ee0-4981-a154-9528d7227717" providerId="ADAL" clId="{AEE15761-8C6D-4644-A598-FA9C32157528}" dt="2019-07-31T08:50:56.099" v="5" actId="208"/>
            <ac:spMkLst>
              <pc:docMk/>
              <pc:sldMasterMk cId="914971907" sldId="2147483648"/>
              <pc:sldLayoutMk cId="1142056762" sldId="2147483660"/>
              <ac:spMk id="25" creationId="{23E47C77-5325-4E10-8868-A7F10CBE4858}"/>
            </ac:spMkLst>
          </pc:spChg>
          <pc:grpChg chg="del mod">
            <ac:chgData name="Jodie Walsh2" userId="8f656482-1ee0-4981-a154-9528d7227717" providerId="ADAL" clId="{AEE15761-8C6D-4644-A598-FA9C32157528}" dt="2019-07-31T08:50:37.599" v="4" actId="165"/>
            <ac:grpSpMkLst>
              <pc:docMk/>
              <pc:sldMasterMk cId="914971907" sldId="2147483648"/>
              <pc:sldLayoutMk cId="1142056762" sldId="2147483660"/>
              <ac:grpSpMk id="7" creationId="{2289279B-16AF-4145-AB3E-96CD0959F9BA}"/>
            </ac:grpSpMkLst>
          </pc:grpChg>
          <pc:graphicFrameChg chg="del">
            <ac:chgData name="Jodie Walsh2" userId="8f656482-1ee0-4981-a154-9528d7227717" providerId="ADAL" clId="{AEE15761-8C6D-4644-A598-FA9C32157528}" dt="2019-07-31T08:50:31.301" v="3" actId="18245"/>
            <ac:graphicFrameMkLst>
              <pc:docMk/>
              <pc:sldMasterMk cId="914971907" sldId="2147483648"/>
              <pc:sldLayoutMk cId="1142056762" sldId="2147483660"/>
              <ac:graphicFrameMk id="4" creationId="{105AD8A0-5DC4-4B7C-B41F-BE18B2AD7DBC}"/>
            </ac:graphicFrameMkLst>
          </pc:graphicFrame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C075A-2123-4F41-BD18-C48FC92B8844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E659A-9CA7-47EE-902C-322984377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8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3668375" y="4159250"/>
            <a:ext cx="36990338" cy="208073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Put the speech bubbles out and students to sort if links to having a reaction </a:t>
            </a:r>
          </a:p>
          <a:p>
            <a:r>
              <a:rPr lang="en-GB"/>
              <a:t>S and C can sort into mild/ severe reaction </a:t>
            </a:r>
          </a:p>
          <a:p>
            <a:r>
              <a:rPr lang="en-GB"/>
              <a:t>Also Empathy- thought bubble how do you think someone will feel- can put this on whiteboard and just call out answer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1D5CF2-3FC3-47F3-B48F-ADC86FC92C3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92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D514-7BBF-4469-B3E8-C1FE82994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4B6EB-9365-4D1E-B95F-8438013A1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33EBF-3BD1-4EFA-B358-238283C0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6AF4D-26AA-4D26-97FB-7DEBD5A7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AF392-C02D-4130-BBCA-AF5738A16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15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9C335-F6C5-405A-817E-CA434752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EE1D7-04F1-4EEF-AAD9-B89849027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99169-2FB0-4869-89F3-53AAB789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7F9EB-2FC6-46BA-8E8B-DBEDA385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A13AA-3EE1-4768-8640-B1927CC98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2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585BE-5CA6-457D-A4A1-A90882107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6578D-6F91-405A-8B5B-DF97D95FA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F0FA2-2A15-44A9-9575-7E5B2C97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27FA1-51BF-4780-BF17-DEFBB3534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E052-F7CE-465E-91D5-9BB8AF75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4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peech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1204" y="1136083"/>
            <a:ext cx="10945284" cy="62432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902">
                <a:solidFill>
                  <a:srgbClr val="009F4D"/>
                </a:solidFill>
              </a:defRPr>
            </a:lvl1pPr>
            <a:lvl2pPr marL="414589" indent="-414589">
              <a:defRPr lang="en-GB" sz="2539" kern="1200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n-cs"/>
              </a:defRPr>
            </a:lvl2pPr>
            <a:lvl3pPr marL="414589" indent="-414589">
              <a:defRPr sz="2539">
                <a:solidFill>
                  <a:schemeClr val="tx1"/>
                </a:solidFill>
              </a:defRPr>
            </a:lvl3pPr>
            <a:lvl4pPr marL="414589" indent="-414589">
              <a:defRPr sz="2539">
                <a:solidFill>
                  <a:schemeClr val="tx1"/>
                </a:solidFill>
              </a:defRPr>
            </a:lvl4pPr>
            <a:lvl5pPr marL="414589" indent="-414589">
              <a:defRPr sz="2539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0D02FD-48DE-4505-9975-E02B5EE9CE61}"/>
              </a:ext>
            </a:extLst>
          </p:cNvPr>
          <p:cNvSpPr/>
          <p:nvPr/>
        </p:nvSpPr>
        <p:spPr>
          <a:xfrm>
            <a:off x="507084" y="2094671"/>
            <a:ext cx="8128000" cy="4307764"/>
          </a:xfrm>
          <a:prstGeom prst="rect">
            <a:avLst/>
          </a:prstGeom>
          <a:ln w="38100"/>
        </p:spPr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7B8AC6B-CC40-48B6-B62B-EE329A5F4AAB}"/>
              </a:ext>
            </a:extLst>
          </p:cNvPr>
          <p:cNvSpPr/>
          <p:nvPr/>
        </p:nvSpPr>
        <p:spPr>
          <a:xfrm>
            <a:off x="1140893" y="2094712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feel like I am going to be sick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856B2BF-D7B4-4FE5-943E-02A010263B50}"/>
              </a:ext>
            </a:extLst>
          </p:cNvPr>
          <p:cNvSpPr/>
          <p:nvPr/>
        </p:nvSpPr>
        <p:spPr>
          <a:xfrm>
            <a:off x="2895874" y="2094712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</a:t>
            </a:r>
            <a:r>
              <a:rPr lang="en-GB" sz="1700" kern="1200">
                <a:solidFill>
                  <a:srgbClr val="FFFF00"/>
                </a:solidFill>
              </a:rPr>
              <a:t> </a:t>
            </a:r>
            <a:r>
              <a:rPr lang="en-GB" sz="1700" kern="1200">
                <a:solidFill>
                  <a:schemeClr val="tx1"/>
                </a:solidFill>
              </a:rPr>
              <a:t>feel really hot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C954DF-E4D9-4915-B1C6-E8DAA6447BE9}"/>
              </a:ext>
            </a:extLst>
          </p:cNvPr>
          <p:cNvSpPr/>
          <p:nvPr/>
        </p:nvSpPr>
        <p:spPr>
          <a:xfrm>
            <a:off x="4650855" y="2094712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My heart is beating really fast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97FBDE-B0B1-4E73-BAB3-A9AD42DF3C9F}"/>
              </a:ext>
            </a:extLst>
          </p:cNvPr>
          <p:cNvSpPr/>
          <p:nvPr/>
        </p:nvSpPr>
        <p:spPr>
          <a:xfrm>
            <a:off x="6405837" y="2094712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 dirty="0">
                <a:solidFill>
                  <a:schemeClr val="tx1"/>
                </a:solidFill>
              </a:rPr>
              <a:t>My eyes feel really itchy and sore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6CFD5F8-B5BC-4B8B-99BC-BB1869C7F756}"/>
              </a:ext>
            </a:extLst>
          </p:cNvPr>
          <p:cNvSpPr/>
          <p:nvPr/>
        </p:nvSpPr>
        <p:spPr>
          <a:xfrm>
            <a:off x="1140893" y="3211518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want sausages for my tea tonight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6D46F8-F69D-4E02-8E73-C28433CD65C9}"/>
              </a:ext>
            </a:extLst>
          </p:cNvPr>
          <p:cNvSpPr/>
          <p:nvPr/>
        </p:nvSpPr>
        <p:spPr>
          <a:xfrm>
            <a:off x="2895874" y="3211518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feel dizzy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858C9C5-412A-4CBC-8381-1AB5C9C7F9ED}"/>
              </a:ext>
            </a:extLst>
          </p:cNvPr>
          <p:cNvSpPr/>
          <p:nvPr/>
        </p:nvSpPr>
        <p:spPr>
          <a:xfrm>
            <a:off x="4650855" y="3211518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need to do my homework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DDA355E-B318-4331-AF7F-710CBCEF97EA}"/>
              </a:ext>
            </a:extLst>
          </p:cNvPr>
          <p:cNvSpPr/>
          <p:nvPr/>
        </p:nvSpPr>
        <p:spPr>
          <a:xfrm>
            <a:off x="6405837" y="3211518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My skin feels hot and is itching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EE6CCA0-DEE1-48D9-BFED-909631C45669}"/>
              </a:ext>
            </a:extLst>
          </p:cNvPr>
          <p:cNvSpPr/>
          <p:nvPr/>
        </p:nvSpPr>
        <p:spPr>
          <a:xfrm>
            <a:off x="1140893" y="4328324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need to go to the shops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A144754-156C-42EF-A8E2-32BEC0858986}"/>
              </a:ext>
            </a:extLst>
          </p:cNvPr>
          <p:cNvSpPr/>
          <p:nvPr/>
        </p:nvSpPr>
        <p:spPr>
          <a:xfrm>
            <a:off x="2895874" y="4328324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 dirty="0">
                <a:solidFill>
                  <a:schemeClr val="tx1"/>
                </a:solidFill>
              </a:rPr>
              <a:t>My face feels swollen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B0F449A-7AB2-4191-BB45-1DDD6E110197}"/>
              </a:ext>
            </a:extLst>
          </p:cNvPr>
          <p:cNvSpPr/>
          <p:nvPr/>
        </p:nvSpPr>
        <p:spPr>
          <a:xfrm>
            <a:off x="4650855" y="4328324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I am finding it more difficult to breathe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8174714-0D72-4609-A015-7EEAB3B81325}"/>
              </a:ext>
            </a:extLst>
          </p:cNvPr>
          <p:cNvSpPr/>
          <p:nvPr/>
        </p:nvSpPr>
        <p:spPr>
          <a:xfrm>
            <a:off x="6405837" y="4328324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My tummy hurts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D5F506F-5151-458A-B1EB-F97BBEBC67D4}"/>
              </a:ext>
            </a:extLst>
          </p:cNvPr>
          <p:cNvSpPr/>
          <p:nvPr/>
        </p:nvSpPr>
        <p:spPr>
          <a:xfrm>
            <a:off x="2895874" y="5445131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My hands have turned blue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3E47C77-5325-4E10-8868-A7F10CBE4858}"/>
              </a:ext>
            </a:extLst>
          </p:cNvPr>
          <p:cNvSpPr/>
          <p:nvPr/>
        </p:nvSpPr>
        <p:spPr>
          <a:xfrm>
            <a:off x="4650855" y="5445131"/>
            <a:ext cx="1595437" cy="957262"/>
          </a:xfrm>
          <a:custGeom>
            <a:avLst/>
            <a:gdLst>
              <a:gd name="connsiteX0" fmla="*/ 0 w 1595437"/>
              <a:gd name="connsiteY0" fmla="*/ 159547 h 957262"/>
              <a:gd name="connsiteX1" fmla="*/ 159547 w 1595437"/>
              <a:gd name="connsiteY1" fmla="*/ 0 h 957262"/>
              <a:gd name="connsiteX2" fmla="*/ 265906 w 1595437"/>
              <a:gd name="connsiteY2" fmla="*/ 0 h 957262"/>
              <a:gd name="connsiteX3" fmla="*/ 265906 w 1595437"/>
              <a:gd name="connsiteY3" fmla="*/ 0 h 957262"/>
              <a:gd name="connsiteX4" fmla="*/ 664765 w 1595437"/>
              <a:gd name="connsiteY4" fmla="*/ 0 h 957262"/>
              <a:gd name="connsiteX5" fmla="*/ 1435890 w 1595437"/>
              <a:gd name="connsiteY5" fmla="*/ 0 h 957262"/>
              <a:gd name="connsiteX6" fmla="*/ 1595437 w 1595437"/>
              <a:gd name="connsiteY6" fmla="*/ 159547 h 957262"/>
              <a:gd name="connsiteX7" fmla="*/ 1595437 w 1595437"/>
              <a:gd name="connsiteY7" fmla="*/ 558403 h 957262"/>
              <a:gd name="connsiteX8" fmla="*/ 1595437 w 1595437"/>
              <a:gd name="connsiteY8" fmla="*/ 558403 h 957262"/>
              <a:gd name="connsiteX9" fmla="*/ 1595437 w 1595437"/>
              <a:gd name="connsiteY9" fmla="*/ 797718 h 957262"/>
              <a:gd name="connsiteX10" fmla="*/ 1595437 w 1595437"/>
              <a:gd name="connsiteY10" fmla="*/ 797715 h 957262"/>
              <a:gd name="connsiteX11" fmla="*/ 1435890 w 1595437"/>
              <a:gd name="connsiteY11" fmla="*/ 957262 h 957262"/>
              <a:gd name="connsiteX12" fmla="*/ 664765 w 1595437"/>
              <a:gd name="connsiteY12" fmla="*/ 957262 h 957262"/>
              <a:gd name="connsiteX13" fmla="*/ 465341 w 1595437"/>
              <a:gd name="connsiteY13" fmla="*/ 1076920 h 957262"/>
              <a:gd name="connsiteX14" fmla="*/ 265906 w 1595437"/>
              <a:gd name="connsiteY14" fmla="*/ 957262 h 957262"/>
              <a:gd name="connsiteX15" fmla="*/ 159547 w 1595437"/>
              <a:gd name="connsiteY15" fmla="*/ 957262 h 957262"/>
              <a:gd name="connsiteX16" fmla="*/ 0 w 1595437"/>
              <a:gd name="connsiteY16" fmla="*/ 797715 h 957262"/>
              <a:gd name="connsiteX17" fmla="*/ 0 w 1595437"/>
              <a:gd name="connsiteY17" fmla="*/ 797718 h 957262"/>
              <a:gd name="connsiteX18" fmla="*/ 0 w 1595437"/>
              <a:gd name="connsiteY18" fmla="*/ 558403 h 957262"/>
              <a:gd name="connsiteX19" fmla="*/ 0 w 1595437"/>
              <a:gd name="connsiteY19" fmla="*/ 558403 h 957262"/>
              <a:gd name="connsiteX20" fmla="*/ 0 w 1595437"/>
              <a:gd name="connsiteY20" fmla="*/ 159547 h 95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95437" h="957262">
                <a:moveTo>
                  <a:pt x="0" y="159547"/>
                </a:moveTo>
                <a:cubicBezTo>
                  <a:pt x="0" y="71432"/>
                  <a:pt x="71432" y="0"/>
                  <a:pt x="159547" y="0"/>
                </a:cubicBezTo>
                <a:lnTo>
                  <a:pt x="265906" y="0"/>
                </a:lnTo>
                <a:lnTo>
                  <a:pt x="265906" y="0"/>
                </a:lnTo>
                <a:lnTo>
                  <a:pt x="664765" y="0"/>
                </a:lnTo>
                <a:lnTo>
                  <a:pt x="1435890" y="0"/>
                </a:lnTo>
                <a:cubicBezTo>
                  <a:pt x="1524005" y="0"/>
                  <a:pt x="1595437" y="71432"/>
                  <a:pt x="1595437" y="159547"/>
                </a:cubicBezTo>
                <a:lnTo>
                  <a:pt x="1595437" y="558403"/>
                </a:lnTo>
                <a:lnTo>
                  <a:pt x="1595437" y="558403"/>
                </a:lnTo>
                <a:lnTo>
                  <a:pt x="1595437" y="797718"/>
                </a:lnTo>
                <a:lnTo>
                  <a:pt x="1595437" y="797715"/>
                </a:lnTo>
                <a:cubicBezTo>
                  <a:pt x="1595437" y="885830"/>
                  <a:pt x="1524005" y="957262"/>
                  <a:pt x="1435890" y="957262"/>
                </a:cubicBezTo>
                <a:lnTo>
                  <a:pt x="664765" y="957262"/>
                </a:lnTo>
                <a:lnTo>
                  <a:pt x="465341" y="1076920"/>
                </a:lnTo>
                <a:lnTo>
                  <a:pt x="265906" y="957262"/>
                </a:lnTo>
                <a:lnTo>
                  <a:pt x="159547" y="957262"/>
                </a:lnTo>
                <a:cubicBezTo>
                  <a:pt x="71432" y="957262"/>
                  <a:pt x="0" y="885830"/>
                  <a:pt x="0" y="797715"/>
                </a:cubicBezTo>
                <a:lnTo>
                  <a:pt x="0" y="797718"/>
                </a:lnTo>
                <a:lnTo>
                  <a:pt x="0" y="558403"/>
                </a:lnTo>
                <a:lnTo>
                  <a:pt x="0" y="558403"/>
                </a:lnTo>
                <a:lnTo>
                  <a:pt x="0" y="159547"/>
                </a:lnTo>
                <a:close/>
              </a:path>
            </a:pathLst>
          </a:custGeom>
          <a:ln w="28575">
            <a:solidFill>
              <a:srgbClr val="009F4D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500" tIns="111500" rIns="111500" bIns="111500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700" kern="1200">
                <a:solidFill>
                  <a:schemeClr val="tx1"/>
                </a:solidFill>
              </a:rPr>
              <a:t>My tongue feels fat and swollen</a:t>
            </a: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552D8222-D55E-46F1-A8DC-58A50DD641D0}"/>
              </a:ext>
            </a:extLst>
          </p:cNvPr>
          <p:cNvSpPr/>
          <p:nvPr/>
        </p:nvSpPr>
        <p:spPr bwMode="auto">
          <a:xfrm>
            <a:off x="9181073" y="3276936"/>
            <a:ext cx="2396666" cy="304129"/>
          </a:xfrm>
          <a:prstGeom prst="round2SameRect">
            <a:avLst/>
          </a:prstGeom>
          <a:solidFill>
            <a:srgbClr val="009F4D"/>
          </a:solidFill>
          <a:ln w="19050" cap="flat" cmpd="sng" algn="ctr">
            <a:solidFill>
              <a:srgbClr val="009F4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918" tIns="41459" rIns="82918" bIns="4145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82917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51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S &amp; C</a:t>
            </a:r>
          </a:p>
        </p:txBody>
      </p:sp>
      <p:pic>
        <p:nvPicPr>
          <p:cNvPr id="6" name="Graphic 5" descr="Diploma roll">
            <a:extLst>
              <a:ext uri="{FF2B5EF4-FFF2-40B4-BE49-F238E27FC236}">
                <a16:creationId xmlns:a16="http://schemas.microsoft.com/office/drawing/2014/main" id="{A998F6CA-6F3E-41C2-B6D7-3C1A8DF6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70958" y="3267180"/>
            <a:ext cx="713525" cy="34952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D537AE3-5D77-467B-8376-DF9EAD60DA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81073" y="3581593"/>
            <a:ext cx="2384800" cy="1091176"/>
          </a:xfrm>
          <a:prstGeom prst="flowChartDocument">
            <a:avLst/>
          </a:prstGeom>
          <a:ln w="28575">
            <a:solidFill>
              <a:srgbClr val="009F4D"/>
            </a:solidFill>
          </a:ln>
        </p:spPr>
        <p:txBody>
          <a:bodyPr/>
          <a:lstStyle>
            <a:lvl1pPr>
              <a:defRPr sz="145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A0706DC6-AFC9-4613-A284-9713FCF366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26152"/>
            <a:ext cx="12225297" cy="325786"/>
          </a:xfrm>
          <a:prstGeom prst="rect">
            <a:avLst/>
          </a:prstGeom>
        </p:spPr>
      </p:pic>
      <p:pic>
        <p:nvPicPr>
          <p:cNvPr id="12" name="Picture 11" descr="SJA logo on angled slice.psd">
            <a:extLst>
              <a:ext uri="{FF2B5EF4-FFF2-40B4-BE49-F238E27FC236}">
                <a16:creationId xmlns:a16="http://schemas.microsoft.com/office/drawing/2014/main" id="{C95619B3-0D51-468E-8B96-7527ED46322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35" t="40499" r="2544"/>
          <a:stretch/>
        </p:blipFill>
        <p:spPr>
          <a:xfrm>
            <a:off x="9899333" y="5705010"/>
            <a:ext cx="1912451" cy="82114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205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03AD-0271-48C2-B258-82ED6537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3E74-A5B5-49A8-9FDF-7402AFE53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1DBDC-A58B-4473-9ECC-3947DC0B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73EFD-2108-488D-9227-5EDBF6C1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C3B38-F691-4992-971E-3A62764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5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D225-DD9C-4D3E-8B0B-591E55C8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D5BE7-7279-40F1-9856-103DDFDFC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3C12B-F92C-4A4F-B720-DAE18532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E796B-66EC-4F31-B2B3-20F80291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2C56D-60B7-413E-92C4-EC64F6AE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4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C5F1C-CE37-45B2-9F6E-34589535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40661-C69C-4A3C-AB81-6F47C2AF5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EE06A-628C-4671-AAA7-3754B445A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427FF-3F10-4F13-8BAE-596BB1F9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55C6-373C-4582-BB95-9FAA5057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03D9D-CDA2-4414-BEC7-19B874B2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85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9AD0-F2EF-4B8E-9753-A4428DCF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589E7-4E3D-476F-957F-6C41EDEC1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AF14F-5ADE-4F0B-9612-1563F272F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F442A-2670-442B-8998-53A455952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C9003-6550-487F-9BFC-2F5FE92F5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EEF47-EC54-4297-821D-47B92AA3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E59D4-CE77-4FBD-A316-8BB2ED07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B8DA2-6F3D-4B9E-A407-53A76624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7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2B39-04C4-4465-ADEB-D8C15769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DA47F-577E-4D2D-97D7-D20E7783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03BC5-408C-4CBE-8782-DF63F3DE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7BE51-0436-4509-AAD4-F4CC0A27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3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2A5E2-6B20-45A3-A6E0-9FB825E0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605B6-2A20-45BD-97D6-598B0E84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43E60-558C-4CEA-8A55-A350718B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4D40-AB03-42E5-8439-A752E0F0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D9863-BF2F-4294-9E35-8EA884C09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6D093-2EBC-4118-93C8-C01EB7B0D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20FDA-265F-4EA9-B303-B395B83F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B1A45-0BAD-428F-A0CD-3022A529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26097-DC34-4EF5-B7DF-0E2FE44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9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1667-D7AD-4157-9A52-A041B6E51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F3B593-EE51-4264-8360-34B617820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08DF3-8305-4D05-B41E-8CA4322A4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8B64-254A-47D5-A7FB-572551B8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33B45-14A2-401D-B8D6-0E60647C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0165B-D739-47B1-BDC3-AEF0EC02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1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B08F07-F7C6-4D7B-BFF3-1CEEDEC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D31B5-20C4-483A-B068-31311D983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E838B-4E82-4D3A-9CA0-0DCADED86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F350-5CB6-475A-9273-D84F5F7240DC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6EBD-416D-4F56-B961-639FB0A7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0F91B-4965-427F-B08A-EED3F31EE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58F2-5A45-429B-B471-9E05A76AF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7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562D6D-DC0A-47D5-B2D0-177604C8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7266027" cy="700661"/>
          </a:xfrm>
        </p:spPr>
        <p:txBody>
          <a:bodyPr vert="horz" lIns="94568" tIns="47284" rIns="94568" bIns="47284" rtlCol="0" anchor="t">
            <a:noAutofit/>
          </a:bodyPr>
          <a:lstStyle/>
          <a:p>
            <a:r>
              <a:rPr lang="en-GB" sz="3700" b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Speech bubble symptoms   A31</a:t>
            </a:r>
            <a:br>
              <a:rPr lang="en-GB" sz="3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CD80E-444F-4604-9884-BFEFE1A48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053" y="1209278"/>
            <a:ext cx="11873360" cy="624323"/>
          </a:xfrm>
        </p:spPr>
        <p:txBody>
          <a:bodyPr vert="horz" lIns="104287" tIns="52144" rIns="104287" bIns="52144" rtlCol="0" anchor="t"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in the statements you think someone who is having an allergic reaction might say.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333FC9-D4B9-41DF-8C54-9DE4F2D2AC6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363"/>
              </a:spcBef>
              <a:spcAft>
                <a:spcPts val="363"/>
              </a:spcAft>
            </a:pPr>
            <a:r>
              <a:rPr lang="en-GB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Mild = green</a:t>
            </a:r>
          </a:p>
          <a:p>
            <a:pPr>
              <a:spcBef>
                <a:spcPts val="363"/>
              </a:spcBef>
              <a:spcAft>
                <a:spcPts val="363"/>
              </a:spcAft>
            </a:pPr>
            <a:r>
              <a:rPr lang="en-GB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Moderate = yellow</a:t>
            </a:r>
          </a:p>
          <a:p>
            <a:pPr>
              <a:spcBef>
                <a:spcPts val="363"/>
              </a:spcBef>
              <a:spcAft>
                <a:spcPts val="363"/>
              </a:spcAft>
            </a:pPr>
            <a:r>
              <a:rPr lang="en-GB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 = Red</a:t>
            </a:r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8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3EFFDA-8963-4ACA-B7CF-F09A88C2DD29}">
  <ds:schemaRefs>
    <ds:schemaRef ds:uri="http://purl.org/dc/terms/"/>
    <ds:schemaRef ds:uri="http://schemas.microsoft.com/office/2006/documentManagement/types"/>
    <ds:schemaRef ds:uri="http://purl.org/dc/dcmitype/"/>
    <ds:schemaRef ds:uri="315f969d-7967-4bff-902a-d46647ceb5a4"/>
    <ds:schemaRef ds:uri="73b22f68-4a70-4eb7-bf89-938dce806f3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1BE0F4-5A2D-4681-83B1-66F08DFAA0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2090BE-678A-435A-ABD4-6DFADD8BC55F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Speech bubble symptoms   A31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bubble symptoms   A31 </dc:title>
  <dc:creator>Justine Wilson</dc:creator>
  <cp:lastModifiedBy>Jodie Walsh2</cp:lastModifiedBy>
  <cp:revision>10</cp:revision>
  <dcterms:created xsi:type="dcterms:W3CDTF">2019-07-03T08:53:32Z</dcterms:created>
  <dcterms:modified xsi:type="dcterms:W3CDTF">2019-07-31T08:51:30Z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