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7E154-C7C4-45BE-8DEA-130A92E7928C}" v="6" dt="2019-07-30T10:47:02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Garnham" userId="ba4a3023-469b-47da-9b56-135bbb92583d" providerId="ADAL" clId="{5A07E154-C7C4-45BE-8DEA-130A92E7928C}"/>
    <pc:docChg chg="modSld">
      <pc:chgData name="Sam Garnham" userId="ba4a3023-469b-47da-9b56-135bbb92583d" providerId="ADAL" clId="{5A07E154-C7C4-45BE-8DEA-130A92E7928C}" dt="2019-07-30T10:47:02.024" v="5" actId="13244"/>
      <pc:docMkLst>
        <pc:docMk/>
      </pc:docMkLst>
      <pc:sldChg chg="modSp">
        <pc:chgData name="Sam Garnham" userId="ba4a3023-469b-47da-9b56-135bbb92583d" providerId="ADAL" clId="{5A07E154-C7C4-45BE-8DEA-130A92E7928C}" dt="2019-07-30T10:47:02.024" v="5" actId="13244"/>
        <pc:sldMkLst>
          <pc:docMk/>
          <pc:sldMk cId="3163612539" sldId="757"/>
        </pc:sldMkLst>
        <pc:spChg chg="mod">
          <ac:chgData name="Sam Garnham" userId="ba4a3023-469b-47da-9b56-135bbb92583d" providerId="ADAL" clId="{5A07E154-C7C4-45BE-8DEA-130A92E7928C}" dt="2019-07-30T10:46:49.888" v="4" actId="13244"/>
          <ac:spMkLst>
            <pc:docMk/>
            <pc:sldMk cId="3163612539" sldId="757"/>
            <ac:spMk id="2" creationId="{2441F078-F2D9-4F24-AF43-6DB5DD2C326A}"/>
          </ac:spMkLst>
        </pc:spChg>
        <pc:spChg chg="mod">
          <ac:chgData name="Sam Garnham" userId="ba4a3023-469b-47da-9b56-135bbb92583d" providerId="ADAL" clId="{5A07E154-C7C4-45BE-8DEA-130A92E7928C}" dt="2019-07-30T10:47:02.024" v="5" actId="13244"/>
          <ac:spMkLst>
            <pc:docMk/>
            <pc:sldMk cId="3163612539" sldId="757"/>
            <ac:spMk id="10" creationId="{2081BDF5-DF8F-4329-A416-BF0652320A3D}"/>
          </ac:spMkLst>
        </pc:spChg>
        <pc:picChg chg="mod">
          <ac:chgData name="Sam Garnham" userId="ba4a3023-469b-47da-9b56-135bbb92583d" providerId="ADAL" clId="{5A07E154-C7C4-45BE-8DEA-130A92E7928C}" dt="2019-07-30T10:46:31.939" v="2" actId="962"/>
          <ac:picMkLst>
            <pc:docMk/>
            <pc:sldMk cId="3163612539" sldId="757"/>
            <ac:picMk id="14" creationId="{87559E65-9315-4A70-907F-FA83BFAA7EC8}"/>
          </ac:picMkLst>
        </pc:picChg>
        <pc:picChg chg="mod">
          <ac:chgData name="Sam Garnham" userId="ba4a3023-469b-47da-9b56-135bbb92583d" providerId="ADAL" clId="{5A07E154-C7C4-45BE-8DEA-130A92E7928C}" dt="2019-07-30T10:46:36.088" v="3" actId="962"/>
          <ac:picMkLst>
            <pc:docMk/>
            <pc:sldMk cId="3163612539" sldId="757"/>
            <ac:picMk id="16" creationId="{32817248-8E8E-4A96-95A6-3912A859E04D}"/>
          </ac:picMkLst>
        </pc:picChg>
        <pc:cxnChg chg="mod">
          <ac:chgData name="Sam Garnham" userId="ba4a3023-469b-47da-9b56-135bbb92583d" providerId="ADAL" clId="{5A07E154-C7C4-45BE-8DEA-130A92E7928C}" dt="2019-07-30T10:46:24.654" v="0" actId="962"/>
          <ac:cxnSpMkLst>
            <pc:docMk/>
            <pc:sldMk cId="3163612539" sldId="757"/>
            <ac:cxnSpMk id="6" creationId="{6C354AF8-BB45-4034-83C0-5BA2FB0B4E1B}"/>
          </ac:cxnSpMkLst>
        </pc:cxnChg>
        <pc:cxnChg chg="mod">
          <ac:chgData name="Sam Garnham" userId="ba4a3023-469b-47da-9b56-135bbb92583d" providerId="ADAL" clId="{5A07E154-C7C4-45BE-8DEA-130A92E7928C}" dt="2019-07-30T10:46:27.671" v="1" actId="962"/>
          <ac:cxnSpMkLst>
            <pc:docMk/>
            <pc:sldMk cId="3163612539" sldId="757"/>
            <ac:cxnSpMk id="8" creationId="{56666C00-F31A-452F-BD0A-7ABF3485A7DE}"/>
          </ac:cxnSpMkLst>
        </pc:cxnChg>
      </pc:sldChg>
    </pc:docChg>
  </pc:docChgLst>
  <pc:docChgLst>
    <pc:chgData name="Elizabeth Connors" userId="S::elizabeth.connors@sja.org.uk::7b8a960c-3a8f-44e5-8383-848c6766db90" providerId="AD" clId="Web-{C0D42A1C-CBA2-ADC0-0493-E1E81E07C093}"/>
    <pc:docChg chg="modSld">
      <pc:chgData name="Elizabeth Connors" userId="S::elizabeth.connors@sja.org.uk::7b8a960c-3a8f-44e5-8383-848c6766db90" providerId="AD" clId="Web-{C0D42A1C-CBA2-ADC0-0493-E1E81E07C093}" dt="2019-07-03T11:59:43.548" v="5" actId="20577"/>
      <pc:docMkLst>
        <pc:docMk/>
      </pc:docMkLst>
      <pc:sldChg chg="modSp">
        <pc:chgData name="Elizabeth Connors" userId="S::elizabeth.connors@sja.org.uk::7b8a960c-3a8f-44e5-8383-848c6766db90" providerId="AD" clId="Web-{C0D42A1C-CBA2-ADC0-0493-E1E81E07C093}" dt="2019-07-03T11:59:43.548" v="5" actId="20577"/>
        <pc:sldMkLst>
          <pc:docMk/>
          <pc:sldMk cId="3163612539" sldId="757"/>
        </pc:sldMkLst>
        <pc:spChg chg="mod">
          <ac:chgData name="Elizabeth Connors" userId="S::elizabeth.connors@sja.org.uk::7b8a960c-3a8f-44e5-8383-848c6766db90" providerId="AD" clId="Web-{C0D42A1C-CBA2-ADC0-0493-E1E81E07C093}" dt="2019-07-03T11:59:43.548" v="5" actId="20577"/>
          <ac:spMkLst>
            <pc:docMk/>
            <pc:sldMk cId="3163612539" sldId="757"/>
            <ac:spMk id="3" creationId="{DB4394C8-ACD2-4CE2-91E8-46297BE41C1D}"/>
          </ac:spMkLst>
        </pc:spChg>
        <pc:spChg chg="mod">
          <ac:chgData name="Elizabeth Connors" userId="S::elizabeth.connors@sja.org.uk::7b8a960c-3a8f-44e5-8383-848c6766db90" providerId="AD" clId="Web-{C0D42A1C-CBA2-ADC0-0493-E1E81E07C093}" dt="2019-07-03T11:59:41.220" v="2" actId="20577"/>
          <ac:spMkLst>
            <pc:docMk/>
            <pc:sldMk cId="3163612539" sldId="757"/>
            <ac:spMk id="10" creationId="{2081BDF5-DF8F-4329-A416-BF0652320A3D}"/>
          </ac:spMkLst>
        </pc:spChg>
      </pc:sldChg>
    </pc:docChg>
  </pc:docChgLst>
  <pc:docChgLst>
    <pc:chgData name="Jodie Walsh2" userId="8f656482-1ee0-4981-a154-9528d7227717" providerId="ADAL" clId="{C4F3706B-CF0A-4E5E-A684-D36F927315A8}"/>
    <pc:docChg chg="custSel modSld modMainMaster">
      <pc:chgData name="Jodie Walsh2" userId="8f656482-1ee0-4981-a154-9528d7227717" providerId="ADAL" clId="{C4F3706B-CF0A-4E5E-A684-D36F927315A8}" dt="2019-07-24T08:52:11.054" v="24" actId="1076"/>
      <pc:docMkLst>
        <pc:docMk/>
      </pc:docMkLst>
      <pc:sldChg chg="addSp modSp">
        <pc:chgData name="Jodie Walsh2" userId="8f656482-1ee0-4981-a154-9528d7227717" providerId="ADAL" clId="{C4F3706B-CF0A-4E5E-A684-D36F927315A8}" dt="2019-07-24T08:52:11.054" v="24" actId="1076"/>
        <pc:sldMkLst>
          <pc:docMk/>
          <pc:sldMk cId="3163612539" sldId="757"/>
        </pc:sldMkLst>
        <pc:spChg chg="mod">
          <ac:chgData name="Jodie Walsh2" userId="8f656482-1ee0-4981-a154-9528d7227717" providerId="ADAL" clId="{C4F3706B-CF0A-4E5E-A684-D36F927315A8}" dt="2019-07-24T08:51:39.117" v="6" actId="2711"/>
          <ac:spMkLst>
            <pc:docMk/>
            <pc:sldMk cId="3163612539" sldId="757"/>
            <ac:spMk id="2" creationId="{2441F078-F2D9-4F24-AF43-6DB5DD2C326A}"/>
          </ac:spMkLst>
        </pc:spChg>
        <pc:spChg chg="mod">
          <ac:chgData name="Jodie Walsh2" userId="8f656482-1ee0-4981-a154-9528d7227717" providerId="ADAL" clId="{C4F3706B-CF0A-4E5E-A684-D36F927315A8}" dt="2019-07-24T08:52:11.054" v="24" actId="1076"/>
          <ac:spMkLst>
            <pc:docMk/>
            <pc:sldMk cId="3163612539" sldId="757"/>
            <ac:spMk id="3" creationId="{DB4394C8-ACD2-4CE2-91E8-46297BE41C1D}"/>
          </ac:spMkLst>
        </pc:spChg>
        <pc:spChg chg="mod">
          <ac:chgData name="Jodie Walsh2" userId="8f656482-1ee0-4981-a154-9528d7227717" providerId="ADAL" clId="{C4F3706B-CF0A-4E5E-A684-D36F927315A8}" dt="2019-07-24T08:52:06.063" v="23" actId="1076"/>
          <ac:spMkLst>
            <pc:docMk/>
            <pc:sldMk cId="3163612539" sldId="757"/>
            <ac:spMk id="5" creationId="{C1E740C4-0213-4948-ABDC-2E8F568E6FD5}"/>
          </ac:spMkLst>
        </pc:spChg>
        <pc:spChg chg="mod">
          <ac:chgData name="Jodie Walsh2" userId="8f656482-1ee0-4981-a154-9528d7227717" providerId="ADAL" clId="{C4F3706B-CF0A-4E5E-A684-D36F927315A8}" dt="2019-07-24T08:51:39.117" v="6" actId="2711"/>
          <ac:spMkLst>
            <pc:docMk/>
            <pc:sldMk cId="3163612539" sldId="757"/>
            <ac:spMk id="9" creationId="{CC6B3ED5-D900-4A03-81BD-BA7E4AA5344E}"/>
          </ac:spMkLst>
        </pc:spChg>
        <pc:spChg chg="mod">
          <ac:chgData name="Jodie Walsh2" userId="8f656482-1ee0-4981-a154-9528d7227717" providerId="ADAL" clId="{C4F3706B-CF0A-4E5E-A684-D36F927315A8}" dt="2019-07-24T08:51:39.117" v="6" actId="2711"/>
          <ac:spMkLst>
            <pc:docMk/>
            <pc:sldMk cId="3163612539" sldId="757"/>
            <ac:spMk id="10" creationId="{2081BDF5-DF8F-4329-A416-BF0652320A3D}"/>
          </ac:spMkLst>
        </pc:spChg>
        <pc:spChg chg="mod">
          <ac:chgData name="Jodie Walsh2" userId="8f656482-1ee0-4981-a154-9528d7227717" providerId="ADAL" clId="{C4F3706B-CF0A-4E5E-A684-D36F927315A8}" dt="2019-07-24T08:51:39.117" v="6" actId="2711"/>
          <ac:spMkLst>
            <pc:docMk/>
            <pc:sldMk cId="3163612539" sldId="757"/>
            <ac:spMk id="11" creationId="{E2CB1A0D-2D97-43DD-90FB-E728B0ACD958}"/>
          </ac:spMkLst>
        </pc:spChg>
        <pc:spChg chg="mod">
          <ac:chgData name="Jodie Walsh2" userId="8f656482-1ee0-4981-a154-9528d7227717" providerId="ADAL" clId="{C4F3706B-CF0A-4E5E-A684-D36F927315A8}" dt="2019-07-24T08:51:39.117" v="6" actId="2711"/>
          <ac:spMkLst>
            <pc:docMk/>
            <pc:sldMk cId="3163612539" sldId="757"/>
            <ac:spMk id="12" creationId="{07BE7C4E-02E3-4109-B4ED-AD0965B71555}"/>
          </ac:spMkLst>
        </pc:spChg>
        <pc:spChg chg="add">
          <ac:chgData name="Jodie Walsh2" userId="8f656482-1ee0-4981-a154-9528d7227717" providerId="ADAL" clId="{C4F3706B-CF0A-4E5E-A684-D36F927315A8}" dt="2019-07-24T08:51:15.861" v="0"/>
          <ac:spMkLst>
            <pc:docMk/>
            <pc:sldMk cId="3163612539" sldId="757"/>
            <ac:spMk id="17" creationId="{F22C6206-45AF-4505-9338-80432634C331}"/>
          </ac:spMkLst>
        </pc:spChg>
        <pc:grpChg chg="add mod">
          <ac:chgData name="Jodie Walsh2" userId="8f656482-1ee0-4981-a154-9528d7227717" providerId="ADAL" clId="{C4F3706B-CF0A-4E5E-A684-D36F927315A8}" dt="2019-07-24T08:51:16.948" v="1"/>
          <ac:grpSpMkLst>
            <pc:docMk/>
            <pc:sldMk cId="3163612539" sldId="757"/>
            <ac:grpSpMk id="15" creationId="{0BE30961-E6FD-4054-81BB-ABB07E61930E}"/>
          </ac:grpSpMkLst>
        </pc:grpChg>
        <pc:picChg chg="add">
          <ac:chgData name="Jodie Walsh2" userId="8f656482-1ee0-4981-a154-9528d7227717" providerId="ADAL" clId="{C4F3706B-CF0A-4E5E-A684-D36F927315A8}" dt="2019-07-24T08:51:15.861" v="0"/>
          <ac:picMkLst>
            <pc:docMk/>
            <pc:sldMk cId="3163612539" sldId="757"/>
            <ac:picMk id="13" creationId="{A91D4083-2C5E-451A-BCB8-5C2E61EBAADB}"/>
          </ac:picMkLst>
        </pc:picChg>
        <pc:picChg chg="add">
          <ac:chgData name="Jodie Walsh2" userId="8f656482-1ee0-4981-a154-9528d7227717" providerId="ADAL" clId="{C4F3706B-CF0A-4E5E-A684-D36F927315A8}" dt="2019-07-24T08:51:15.861" v="0"/>
          <ac:picMkLst>
            <pc:docMk/>
            <pc:sldMk cId="3163612539" sldId="757"/>
            <ac:picMk id="18" creationId="{DAD441E8-70FE-40AF-B4DF-0451471C70AD}"/>
          </ac:picMkLst>
        </pc:picChg>
      </pc:sldChg>
      <pc:sldMasterChg chg="modSldLayout">
        <pc:chgData name="Jodie Walsh2" userId="8f656482-1ee0-4981-a154-9528d7227717" providerId="ADAL" clId="{C4F3706B-CF0A-4E5E-A684-D36F927315A8}" dt="2019-07-24T08:51:32.238" v="5" actId="14100"/>
        <pc:sldMasterMkLst>
          <pc:docMk/>
          <pc:sldMasterMk cId="914971907" sldId="2147483648"/>
        </pc:sldMasterMkLst>
        <pc:sldLayoutChg chg="addSp delSp modSp">
          <pc:chgData name="Jodie Walsh2" userId="8f656482-1ee0-4981-a154-9528d7227717" providerId="ADAL" clId="{C4F3706B-CF0A-4E5E-A684-D36F927315A8}" dt="2019-07-24T08:51:32.238" v="5" actId="14100"/>
          <pc:sldLayoutMkLst>
            <pc:docMk/>
            <pc:sldMasterMk cId="914971907" sldId="2147483648"/>
            <pc:sldLayoutMk cId="3886996365" sldId="2147483663"/>
          </pc:sldLayoutMkLst>
          <pc:spChg chg="add">
            <ac:chgData name="Jodie Walsh2" userId="8f656482-1ee0-4981-a154-9528d7227717" providerId="ADAL" clId="{C4F3706B-CF0A-4E5E-A684-D36F927315A8}" dt="2019-07-24T08:51:24.356" v="3"/>
            <ac:spMkLst>
              <pc:docMk/>
              <pc:sldMasterMk cId="914971907" sldId="2147483648"/>
              <pc:sldLayoutMk cId="3886996365" sldId="2147483663"/>
              <ac:spMk id="15" creationId="{F22C6206-45AF-4505-9338-80432634C331}"/>
            </ac:spMkLst>
          </pc:spChg>
          <pc:grpChg chg="add mod">
            <ac:chgData name="Jodie Walsh2" userId="8f656482-1ee0-4981-a154-9528d7227717" providerId="ADAL" clId="{C4F3706B-CF0A-4E5E-A684-D36F927315A8}" dt="2019-07-24T08:51:32.238" v="5" actId="14100"/>
            <ac:grpSpMkLst>
              <pc:docMk/>
              <pc:sldMasterMk cId="914971907" sldId="2147483648"/>
              <pc:sldLayoutMk cId="3886996365" sldId="2147483663"/>
              <ac:grpSpMk id="10" creationId="{0BE30961-E6FD-4054-81BB-ABB07E61930E}"/>
            </ac:grpSpMkLst>
          </pc:grpChg>
          <pc:grpChg chg="del">
            <ac:chgData name="Jodie Walsh2" userId="8f656482-1ee0-4981-a154-9528d7227717" providerId="ADAL" clId="{C4F3706B-CF0A-4E5E-A684-D36F927315A8}" dt="2019-07-24T08:51:22.921" v="2" actId="478"/>
            <ac:grpSpMkLst>
              <pc:docMk/>
              <pc:sldMasterMk cId="914971907" sldId="2147483648"/>
              <pc:sldLayoutMk cId="3886996365" sldId="2147483663"/>
              <ac:grpSpMk id="12" creationId="{9DD859F5-06F4-4AE1-A647-FEA79B07EB90}"/>
            </ac:grpSpMkLst>
          </pc:grpChg>
          <pc:picChg chg="add mod">
            <ac:chgData name="Jodie Walsh2" userId="8f656482-1ee0-4981-a154-9528d7227717" providerId="ADAL" clId="{C4F3706B-CF0A-4E5E-A684-D36F927315A8}" dt="2019-07-24T08:51:28.981" v="4" actId="1076"/>
            <ac:picMkLst>
              <pc:docMk/>
              <pc:sldMasterMk cId="914971907" sldId="2147483648"/>
              <pc:sldLayoutMk cId="3886996365" sldId="2147483663"/>
              <ac:picMk id="9" creationId="{A91D4083-2C5E-451A-BCB8-5C2E61EBAADB}"/>
            </ac:picMkLst>
          </pc:picChg>
          <pc:picChg chg="add">
            <ac:chgData name="Jodie Walsh2" userId="8f656482-1ee0-4981-a154-9528d7227717" providerId="ADAL" clId="{C4F3706B-CF0A-4E5E-A684-D36F927315A8}" dt="2019-07-24T08:51:24.356" v="3"/>
            <ac:picMkLst>
              <pc:docMk/>
              <pc:sldMasterMk cId="914971907" sldId="2147483648"/>
              <pc:sldLayoutMk cId="3886996365" sldId="2147483663"/>
              <ac:picMk id="16" creationId="{DAD441E8-70FE-40AF-B4DF-0451471C70AD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C075A-2123-4F41-BD18-C48FC92B8844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E659A-9CA7-47EE-902C-322984377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8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D514-7BBF-4469-B3E8-C1FE82994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4B6EB-9365-4D1E-B95F-8438013A1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33EBF-3BD1-4EFA-B358-238283C06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6AF4D-26AA-4D26-97FB-7DEBD5A7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AF392-C02D-4130-BBCA-AF5738A16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15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9C335-F6C5-405A-817E-CA434752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EE1D7-04F1-4EEF-AAD9-B89849027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99169-2FB0-4869-89F3-53AAB789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7F9EB-2FC6-46BA-8E8B-DBEDA385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A13AA-3EE1-4768-8640-B1927CC98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2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585BE-5CA6-457D-A4A1-A90882107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6578D-6F91-405A-8B5B-DF97D95FA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F0FA2-2A15-44A9-9575-7E5B2C97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27FA1-51BF-4780-BF17-DEFBB3534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E052-F7CE-465E-91D5-9BB8AF75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64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KS3 - Allergies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A91D4083-2C5E-451A-BCB8-5C2E61EBAA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33297" y="6532214"/>
            <a:ext cx="12225297" cy="32578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BE30961-E6FD-4054-81BB-ABB07E61930E}"/>
              </a:ext>
            </a:extLst>
          </p:cNvPr>
          <p:cNvGrpSpPr/>
          <p:nvPr userDrawn="1"/>
        </p:nvGrpSpPr>
        <p:grpSpPr>
          <a:xfrm>
            <a:off x="4197960" y="4546121"/>
            <a:ext cx="7844287" cy="1896879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F22C6206-45AF-4505-9338-80432634C331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DAD441E8-70FE-40AF-B4DF-0451471C70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86996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B03AD-0271-48C2-B258-82ED6537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3E74-A5B5-49A8-9FDF-7402AFE53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1DBDC-A58B-4473-9ECC-3947DC0B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73EFD-2108-488D-9227-5EDBF6C1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C3B38-F691-4992-971E-3A62764D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5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6D225-DD9C-4D3E-8B0B-591E55C8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D5BE7-7279-40F1-9856-103DDFDFC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3C12B-F92C-4A4F-B720-DAE185327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E796B-66EC-4F31-B2B3-20F80291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2C56D-60B7-413E-92C4-EC64F6AE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4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C5F1C-CE37-45B2-9F6E-34589535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40661-C69C-4A3C-AB81-6F47C2AF5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FEE06A-628C-4671-AAA7-3754B445A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427FF-3F10-4F13-8BAE-596BB1F93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55C6-373C-4582-BB95-9FAA5057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03D9D-CDA2-4414-BEC7-19B874B2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85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39AD0-F2EF-4B8E-9753-A4428DCF3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589E7-4E3D-476F-957F-6C41EDEC1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AF14F-5ADE-4F0B-9612-1563F272F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F442A-2670-442B-8998-53A455952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C9003-6550-487F-9BFC-2F5FE92F5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EEF47-EC54-4297-821D-47B92AA3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E59D4-CE77-4FBD-A316-8BB2ED07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B8DA2-6F3D-4B9E-A407-53A76624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7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82B39-04C4-4465-ADEB-D8C15769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DA47F-577E-4D2D-97D7-D20E7783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03BC5-408C-4CBE-8782-DF63F3DE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7BE51-0436-4509-AAD4-F4CC0A27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3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2A5E2-6B20-45A3-A6E0-9FB825E0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605B6-2A20-45BD-97D6-598B0E847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43E60-558C-4CEA-8A55-A350718B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4D40-AB03-42E5-8439-A752E0F0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D9863-BF2F-4294-9E35-8EA884C09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6D093-2EBC-4118-93C8-C01EB7B0D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20FDA-265F-4EA9-B303-B395B83F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B1A45-0BAD-428F-A0CD-3022A529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26097-DC34-4EF5-B7DF-0E2FE44A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9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1667-D7AD-4157-9A52-A041B6E51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F3B593-EE51-4264-8360-34B617820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08DF3-8305-4D05-B41E-8CA4322A4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8B64-254A-47D5-A7FB-572551B8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33B45-14A2-401D-B8D6-0E60647C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0165B-D739-47B1-BDC3-AEF0EC02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1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B08F07-F7C6-4D7B-BFF3-1CEEDECC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D31B5-20C4-483A-B068-31311D983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E838B-4E82-4D3A-9CA0-0DCADED86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F350-5CB6-475A-9273-D84F5F7240DC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6EBD-416D-4F56-B961-639FB0A7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0F91B-4965-427F-B08A-EED3F31EE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7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394C8-ACD2-4CE2-91E8-46297BE41C1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574554"/>
            <a:ext cx="7063336" cy="661375"/>
          </a:xfrm>
        </p:spPr>
        <p:txBody>
          <a:bodyPr vert="horz" lIns="74441" tIns="37221" rIns="74441" bIns="37221" rtlCol="0" anchor="t">
            <a:noAutofit/>
          </a:bodyPr>
          <a:lstStyle/>
          <a:p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Asthma   Optional activity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E740C4-0213-4948-ABDC-2E8F568E6FD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223977"/>
            <a:ext cx="3443027" cy="661375"/>
          </a:xfrm>
        </p:spPr>
        <p:txBody>
          <a:bodyPr>
            <a:normAutofit lnSpcReduction="10000"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Your choice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41F078-F2D9-4F24-AF43-6DB5DD2C32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94522" y="6318935"/>
            <a:ext cx="1890931" cy="371015"/>
          </a:xfrm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354AF8-BB45-4034-83C0-5BA2FB0B4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096000" y="1713295"/>
            <a:ext cx="0" cy="4649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666C00-F31A-452F-BD0A-7ABF3485A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135205" y="3912667"/>
            <a:ext cx="82488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6B3ED5-D900-4A03-81BD-BA7E4AA5344E}"/>
              </a:ext>
            </a:extLst>
          </p:cNvPr>
          <p:cNvSpPr txBox="1"/>
          <p:nvPr/>
        </p:nvSpPr>
        <p:spPr>
          <a:xfrm>
            <a:off x="2042291" y="2065552"/>
            <a:ext cx="3513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6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story board that shows an event where you need to deliver first aid to someone having an allergic reaction.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81BDF5-DF8F-4329-A416-BF0652320A3D}"/>
              </a:ext>
            </a:extLst>
          </p:cNvPr>
          <p:cNvSpPr/>
          <p:nvPr/>
        </p:nvSpPr>
        <p:spPr>
          <a:xfrm>
            <a:off x="6500068" y="2065552"/>
            <a:ext cx="3016241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215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a poster that gives information on how to treat a casualty having an allergic reaction.</a:t>
            </a:r>
            <a:endParaRPr lang="en-GB" sz="216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CB1A0D-2D97-43DD-90FB-E728B0ACD958}"/>
              </a:ext>
            </a:extLst>
          </p:cNvPr>
          <p:cNvSpPr/>
          <p:nvPr/>
        </p:nvSpPr>
        <p:spPr>
          <a:xfrm>
            <a:off x="2706727" y="4319694"/>
            <a:ext cx="3273770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16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crossword puzzle with a minimum of ten clues for your classmates that is linked to the topic of allergic reaction.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BE7C4E-02E3-4109-B4ED-AD0965B71555}"/>
              </a:ext>
            </a:extLst>
          </p:cNvPr>
          <p:cNvSpPr/>
          <p:nvPr/>
        </p:nvSpPr>
        <p:spPr>
          <a:xfrm>
            <a:off x="6495450" y="4395228"/>
            <a:ext cx="34458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16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an information leaflet that explains common triggers and how to recognise symptoms.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7559E65-9315-4A70-907F-FA83BFAA7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9546">
            <a:off x="9496524" y="1176688"/>
            <a:ext cx="1520179" cy="215124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2817248-8E8E-4A96-95A6-3912A859E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1110">
            <a:off x="1005224" y="4325954"/>
            <a:ext cx="1605445" cy="162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12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31C273-3229-4314-86E1-823DC337B0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A8C06E-6F89-43C6-8BA8-B40528F17C58}">
  <ds:schemaRefs>
    <ds:schemaRef ds:uri="315f969d-7967-4bff-902a-d46647ceb5a4"/>
    <ds:schemaRef ds:uri="73b22f68-4a70-4eb7-bf89-938dce806f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FB114C-5392-409B-9E0E-3030A5B71662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bubble symptoms   A31</dc:title>
  <dc:creator>Justine Wilson</dc:creator>
  <cp:revision>1</cp:revision>
  <dcterms:created xsi:type="dcterms:W3CDTF">2019-07-03T08:53:32Z</dcterms:created>
  <dcterms:modified xsi:type="dcterms:W3CDTF">2019-07-30T10:47:02Z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