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74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Garnham" userId="ba4a3023-469b-47da-9b56-135bbb92583d" providerId="ADAL" clId="{4DC63CEA-82EC-4407-98B8-32CD0F56A4C5}"/>
    <pc:docChg chg="modSld">
      <pc:chgData name="Sam Garnham" userId="ba4a3023-469b-47da-9b56-135bbb92583d" providerId="ADAL" clId="{4DC63CEA-82EC-4407-98B8-32CD0F56A4C5}" dt="2019-07-30T11:10:12.517" v="3" actId="13244"/>
      <pc:docMkLst>
        <pc:docMk/>
      </pc:docMkLst>
      <pc:sldChg chg="modSp">
        <pc:chgData name="Sam Garnham" userId="ba4a3023-469b-47da-9b56-135bbb92583d" providerId="ADAL" clId="{4DC63CEA-82EC-4407-98B8-32CD0F56A4C5}" dt="2019-07-30T11:10:12.517" v="3" actId="13244"/>
        <pc:sldMkLst>
          <pc:docMk/>
          <pc:sldMk cId="1930968451" sldId="748"/>
        </pc:sldMkLst>
        <pc:spChg chg="mod">
          <ac:chgData name="Sam Garnham" userId="ba4a3023-469b-47da-9b56-135bbb92583d" providerId="ADAL" clId="{4DC63CEA-82EC-4407-98B8-32CD0F56A4C5}" dt="2019-07-30T11:10:12.517" v="3" actId="13244"/>
          <ac:spMkLst>
            <pc:docMk/>
            <pc:sldMk cId="1930968451" sldId="748"/>
            <ac:spMk id="9" creationId="{3F4ACBF7-09C3-4EF6-8B93-EF4F5A6758B9}"/>
          </ac:spMkLst>
        </pc:spChg>
        <pc:picChg chg="mod">
          <ac:chgData name="Sam Garnham" userId="ba4a3023-469b-47da-9b56-135bbb92583d" providerId="ADAL" clId="{4DC63CEA-82EC-4407-98B8-32CD0F56A4C5}" dt="2019-07-30T11:09:53.579" v="0" actId="962"/>
          <ac:picMkLst>
            <pc:docMk/>
            <pc:sldMk cId="1930968451" sldId="748"/>
            <ac:picMk id="7" creationId="{715D02D2-86D1-4EAE-AB28-86642963B383}"/>
          </ac:picMkLst>
        </pc:picChg>
        <pc:picChg chg="mod">
          <ac:chgData name="Sam Garnham" userId="ba4a3023-469b-47da-9b56-135bbb92583d" providerId="ADAL" clId="{4DC63CEA-82EC-4407-98B8-32CD0F56A4C5}" dt="2019-07-30T11:09:56.343" v="1" actId="962"/>
          <ac:picMkLst>
            <pc:docMk/>
            <pc:sldMk cId="1930968451" sldId="748"/>
            <ac:picMk id="11" creationId="{A0167E04-2634-43C7-81C1-E0DD878A311F}"/>
          </ac:picMkLst>
        </pc:picChg>
        <pc:picChg chg="mod">
          <ac:chgData name="Sam Garnham" userId="ba4a3023-469b-47da-9b56-135bbb92583d" providerId="ADAL" clId="{4DC63CEA-82EC-4407-98B8-32CD0F56A4C5}" dt="2019-07-30T11:09:59.185" v="2" actId="962"/>
          <ac:picMkLst>
            <pc:docMk/>
            <pc:sldMk cId="1930968451" sldId="748"/>
            <ac:picMk id="14" creationId="{1DC3934D-20F3-4486-8D25-8ADEF41A9F69}"/>
          </ac:picMkLst>
        </pc:picChg>
      </pc:sldChg>
    </pc:docChg>
  </pc:docChgLst>
  <pc:docChgLst>
    <pc:chgData name="Sam Garnham" userId="S::sam.garnham@sja.org.uk::ba4a3023-469b-47da-9b56-135bbb92583d" providerId="AD" clId="Web-{DC7BCAF4-8300-9CB8-3ADF-871E3BF4ECD2}"/>
    <pc:docChg chg="modSld">
      <pc:chgData name="Sam Garnham" userId="S::sam.garnham@sja.org.uk::ba4a3023-469b-47da-9b56-135bbb92583d" providerId="AD" clId="Web-{DC7BCAF4-8300-9CB8-3ADF-871E3BF4ECD2}" dt="2019-08-29T16:23:16.255" v="3"/>
      <pc:docMkLst>
        <pc:docMk/>
      </pc:docMkLst>
      <pc:sldChg chg="modSp">
        <pc:chgData name="Sam Garnham" userId="S::sam.garnham@sja.org.uk::ba4a3023-469b-47da-9b56-135bbb92583d" providerId="AD" clId="Web-{DC7BCAF4-8300-9CB8-3ADF-871E3BF4ECD2}" dt="2019-08-29T16:23:16.255" v="3"/>
        <pc:sldMkLst>
          <pc:docMk/>
          <pc:sldMk cId="1930968451" sldId="748"/>
        </pc:sldMkLst>
        <pc:spChg chg="mod">
          <ac:chgData name="Sam Garnham" userId="S::sam.garnham@sja.org.uk::ba4a3023-469b-47da-9b56-135bbb92583d" providerId="AD" clId="Web-{DC7BCAF4-8300-9CB8-3ADF-871E3BF4ECD2}" dt="2019-08-29T16:23:16.255" v="3"/>
          <ac:spMkLst>
            <pc:docMk/>
            <pc:sldMk cId="1930968451" sldId="748"/>
            <ac:spMk id="4" creationId="{13BB81AF-D309-43BF-9A93-D31D6C9BC2DD}"/>
          </ac:spMkLst>
        </pc:spChg>
      </pc:sldChg>
    </pc:docChg>
  </pc:docChgLst>
  <pc:docChgLst>
    <pc:chgData name="Jodie Walsh2" userId="8f656482-1ee0-4981-a154-9528d7227717" providerId="ADAL" clId="{D8BFFDCC-D490-40A1-9130-09DFD4401754}"/>
    <pc:docChg chg="custSel modSld modMainMaster">
      <pc:chgData name="Jodie Walsh2" userId="8f656482-1ee0-4981-a154-9528d7227717" providerId="ADAL" clId="{D8BFFDCC-D490-40A1-9130-09DFD4401754}" dt="2020-02-28T09:57:35.959" v="244" actId="14100"/>
      <pc:docMkLst>
        <pc:docMk/>
      </pc:docMkLst>
      <pc:sldChg chg="addSp delSp modSp">
        <pc:chgData name="Jodie Walsh2" userId="8f656482-1ee0-4981-a154-9528d7227717" providerId="ADAL" clId="{D8BFFDCC-D490-40A1-9130-09DFD4401754}" dt="2020-02-28T09:57:35.959" v="244" actId="14100"/>
        <pc:sldMkLst>
          <pc:docMk/>
          <pc:sldMk cId="1930968451" sldId="748"/>
        </pc:sldMkLst>
        <pc:spChg chg="add mod">
          <ac:chgData name="Jodie Walsh2" userId="8f656482-1ee0-4981-a154-9528d7227717" providerId="ADAL" clId="{D8BFFDCC-D490-40A1-9130-09DFD4401754}" dt="2020-02-28T09:55:41.776" v="135" actId="1036"/>
          <ac:spMkLst>
            <pc:docMk/>
            <pc:sldMk cId="1930968451" sldId="748"/>
            <ac:spMk id="2" creationId="{3A9D04C3-DD96-4021-A31C-4149B13FB610}"/>
          </ac:spMkLst>
        </pc:spChg>
        <pc:spChg chg="mod">
          <ac:chgData name="Jodie Walsh2" userId="8f656482-1ee0-4981-a154-9528d7227717" providerId="ADAL" clId="{D8BFFDCC-D490-40A1-9130-09DFD4401754}" dt="2020-02-28T09:56:46.052" v="238" actId="1076"/>
          <ac:spMkLst>
            <pc:docMk/>
            <pc:sldMk cId="1930968451" sldId="748"/>
            <ac:spMk id="4" creationId="{13BB81AF-D309-43BF-9A93-D31D6C9BC2DD}"/>
          </ac:spMkLst>
        </pc:spChg>
        <pc:spChg chg="mod">
          <ac:chgData name="Jodie Walsh2" userId="8f656482-1ee0-4981-a154-9528d7227717" providerId="ADAL" clId="{D8BFFDCC-D490-40A1-9130-09DFD4401754}" dt="2020-02-28T09:55:41.776" v="135" actId="1036"/>
          <ac:spMkLst>
            <pc:docMk/>
            <pc:sldMk cId="1930968451" sldId="748"/>
            <ac:spMk id="9" creationId="{3F4ACBF7-09C3-4EF6-8B93-EF4F5A6758B9}"/>
          </ac:spMkLst>
        </pc:spChg>
        <pc:spChg chg="mod">
          <ac:chgData name="Jodie Walsh2" userId="8f656482-1ee0-4981-a154-9528d7227717" providerId="ADAL" clId="{D8BFFDCC-D490-40A1-9130-09DFD4401754}" dt="2020-02-28T09:55:41.776" v="135" actId="1036"/>
          <ac:spMkLst>
            <pc:docMk/>
            <pc:sldMk cId="1930968451" sldId="748"/>
            <ac:spMk id="10" creationId="{B911DCF0-CC58-494B-842D-BB401C1DE0A1}"/>
          </ac:spMkLst>
        </pc:spChg>
        <pc:spChg chg="mod">
          <ac:chgData name="Jodie Walsh2" userId="8f656482-1ee0-4981-a154-9528d7227717" providerId="ADAL" clId="{D8BFFDCC-D490-40A1-9130-09DFD4401754}" dt="2020-02-28T09:55:41.776" v="135" actId="1036"/>
          <ac:spMkLst>
            <pc:docMk/>
            <pc:sldMk cId="1930968451" sldId="748"/>
            <ac:spMk id="12" creationId="{4B30526B-A54E-4AC7-A35E-EEF0A4B4E4A4}"/>
          </ac:spMkLst>
        </pc:spChg>
        <pc:spChg chg="add mod">
          <ac:chgData name="Jodie Walsh2" userId="8f656482-1ee0-4981-a154-9528d7227717" providerId="ADAL" clId="{D8BFFDCC-D490-40A1-9130-09DFD4401754}" dt="2020-02-28T09:55:41.776" v="135" actId="1036"/>
          <ac:spMkLst>
            <pc:docMk/>
            <pc:sldMk cId="1930968451" sldId="748"/>
            <ac:spMk id="13" creationId="{82A9B532-5558-4EDA-9780-C2D2BCB8EF45}"/>
          </ac:spMkLst>
        </pc:spChg>
        <pc:spChg chg="mod">
          <ac:chgData name="Jodie Walsh2" userId="8f656482-1ee0-4981-a154-9528d7227717" providerId="ADAL" clId="{D8BFFDCC-D490-40A1-9130-09DFD4401754}" dt="2020-02-28T09:55:41.776" v="135" actId="1036"/>
          <ac:spMkLst>
            <pc:docMk/>
            <pc:sldMk cId="1930968451" sldId="748"/>
            <ac:spMk id="15" creationId="{E723258C-4C5A-43EB-9E07-3CA676A56361}"/>
          </ac:spMkLst>
        </pc:spChg>
        <pc:spChg chg="add mod">
          <ac:chgData name="Jodie Walsh2" userId="8f656482-1ee0-4981-a154-9528d7227717" providerId="ADAL" clId="{D8BFFDCC-D490-40A1-9130-09DFD4401754}" dt="2020-02-28T09:55:41.776" v="135" actId="1036"/>
          <ac:spMkLst>
            <pc:docMk/>
            <pc:sldMk cId="1930968451" sldId="748"/>
            <ac:spMk id="16" creationId="{D3271D5B-F66B-4C1B-B99D-5EDE33E2701A}"/>
          </ac:spMkLst>
        </pc:spChg>
        <pc:spChg chg="add mod">
          <ac:chgData name="Jodie Walsh2" userId="8f656482-1ee0-4981-a154-9528d7227717" providerId="ADAL" clId="{D8BFFDCC-D490-40A1-9130-09DFD4401754}" dt="2020-02-28T09:55:41.776" v="135" actId="1036"/>
          <ac:spMkLst>
            <pc:docMk/>
            <pc:sldMk cId="1930968451" sldId="748"/>
            <ac:spMk id="18" creationId="{AEE3BD24-BB03-489E-A850-ACB467129FCD}"/>
          </ac:spMkLst>
        </pc:spChg>
        <pc:spChg chg="add del mod">
          <ac:chgData name="Jodie Walsh2" userId="8f656482-1ee0-4981-a154-9528d7227717" providerId="ADAL" clId="{D8BFFDCC-D490-40A1-9130-09DFD4401754}" dt="2020-02-28T09:56:32.688" v="235"/>
          <ac:spMkLst>
            <pc:docMk/>
            <pc:sldMk cId="1930968451" sldId="748"/>
            <ac:spMk id="19" creationId="{EBD371B7-B800-49BD-84BA-18696A15E5A7}"/>
          </ac:spMkLst>
        </pc:spChg>
        <pc:spChg chg="add mod">
          <ac:chgData name="Jodie Walsh2" userId="8f656482-1ee0-4981-a154-9528d7227717" providerId="ADAL" clId="{D8BFFDCC-D490-40A1-9130-09DFD4401754}" dt="2020-02-28T09:57:35.959" v="244" actId="14100"/>
          <ac:spMkLst>
            <pc:docMk/>
            <pc:sldMk cId="1930968451" sldId="748"/>
            <ac:spMk id="20" creationId="{C665BA61-B046-442B-A923-40F085FEF5DF}"/>
          </ac:spMkLst>
        </pc:spChg>
        <pc:picChg chg="mod">
          <ac:chgData name="Jodie Walsh2" userId="8f656482-1ee0-4981-a154-9528d7227717" providerId="ADAL" clId="{D8BFFDCC-D490-40A1-9130-09DFD4401754}" dt="2020-02-28T09:55:45.757" v="136" actId="1076"/>
          <ac:picMkLst>
            <pc:docMk/>
            <pc:sldMk cId="1930968451" sldId="748"/>
            <ac:picMk id="7" creationId="{715D02D2-86D1-4EAE-AB28-86642963B383}"/>
          </ac:picMkLst>
        </pc:picChg>
        <pc:picChg chg="mod">
          <ac:chgData name="Jodie Walsh2" userId="8f656482-1ee0-4981-a154-9528d7227717" providerId="ADAL" clId="{D8BFFDCC-D490-40A1-9130-09DFD4401754}" dt="2020-02-28T09:55:47.918" v="137" actId="1076"/>
          <ac:picMkLst>
            <pc:docMk/>
            <pc:sldMk cId="1930968451" sldId="748"/>
            <ac:picMk id="11" creationId="{A0167E04-2634-43C7-81C1-E0DD878A311F}"/>
          </ac:picMkLst>
        </pc:picChg>
        <pc:picChg chg="mod">
          <ac:chgData name="Jodie Walsh2" userId="8f656482-1ee0-4981-a154-9528d7227717" providerId="ADAL" clId="{D8BFFDCC-D490-40A1-9130-09DFD4401754}" dt="2020-02-28T09:55:41.776" v="135" actId="1036"/>
          <ac:picMkLst>
            <pc:docMk/>
            <pc:sldMk cId="1930968451" sldId="748"/>
            <ac:picMk id="14" creationId="{1DC3934D-20F3-4486-8D25-8ADEF41A9F69}"/>
          </ac:picMkLst>
        </pc:picChg>
        <pc:cxnChg chg="add del mod">
          <ac:chgData name="Jodie Walsh2" userId="8f656482-1ee0-4981-a154-9528d7227717" providerId="ADAL" clId="{D8BFFDCC-D490-40A1-9130-09DFD4401754}" dt="2020-02-28T09:57:01.778" v="241"/>
          <ac:cxnSpMkLst>
            <pc:docMk/>
            <pc:sldMk cId="1930968451" sldId="748"/>
            <ac:cxnSpMk id="5" creationId="{993A1137-E293-47A0-A1B5-BF225B6ACD3A}"/>
          </ac:cxnSpMkLst>
        </pc:cxnChg>
        <pc:cxnChg chg="add del mod">
          <ac:chgData name="Jodie Walsh2" userId="8f656482-1ee0-4981-a154-9528d7227717" providerId="ADAL" clId="{D8BFFDCC-D490-40A1-9130-09DFD4401754}" dt="2020-02-28T09:57:01.778" v="241"/>
          <ac:cxnSpMkLst>
            <pc:docMk/>
            <pc:sldMk cId="1930968451" sldId="748"/>
            <ac:cxnSpMk id="8" creationId="{FFA8E57C-C43E-4FF1-953E-6420ECEAC1E5}"/>
          </ac:cxnSpMkLst>
        </pc:cxnChg>
        <pc:cxnChg chg="add del mod">
          <ac:chgData name="Jodie Walsh2" userId="8f656482-1ee0-4981-a154-9528d7227717" providerId="ADAL" clId="{D8BFFDCC-D490-40A1-9130-09DFD4401754}" dt="2020-02-28T09:57:01.778" v="241"/>
          <ac:cxnSpMkLst>
            <pc:docMk/>
            <pc:sldMk cId="1930968451" sldId="748"/>
            <ac:cxnSpMk id="17" creationId="{B3D72E16-D50E-40EE-8D88-9B991919E969}"/>
          </ac:cxnSpMkLst>
        </pc:cxnChg>
      </pc:sldChg>
      <pc:sldMasterChg chg="modSldLayout">
        <pc:chgData name="Jodie Walsh2" userId="8f656482-1ee0-4981-a154-9528d7227717" providerId="ADAL" clId="{D8BFFDCC-D490-40A1-9130-09DFD4401754}" dt="2020-02-28T09:53:51.024" v="25" actId="1076"/>
        <pc:sldMasterMkLst>
          <pc:docMk/>
          <pc:sldMasterMk cId="1652349521" sldId="2147483661"/>
        </pc:sldMasterMkLst>
        <pc:sldLayoutChg chg="modSp">
          <pc:chgData name="Jodie Walsh2" userId="8f656482-1ee0-4981-a154-9528d7227717" providerId="ADAL" clId="{D8BFFDCC-D490-40A1-9130-09DFD4401754}" dt="2020-02-28T09:53:51.024" v="25" actId="1076"/>
          <pc:sldLayoutMkLst>
            <pc:docMk/>
            <pc:sldMasterMk cId="1652349521" sldId="2147483661"/>
            <pc:sldLayoutMk cId="1818388424" sldId="2147483673"/>
          </pc:sldLayoutMkLst>
          <pc:grpChg chg="mod">
            <ac:chgData name="Jodie Walsh2" userId="8f656482-1ee0-4981-a154-9528d7227717" providerId="ADAL" clId="{D8BFFDCC-D490-40A1-9130-09DFD4401754}" dt="2020-02-28T09:53:51.024" v="25" actId="1076"/>
            <ac:grpSpMkLst>
              <pc:docMk/>
              <pc:sldMasterMk cId="1652349521" sldId="2147483661"/>
              <pc:sldLayoutMk cId="1818388424" sldId="2147483673"/>
              <ac:grpSpMk id="4" creationId="{BA250AAA-8573-4B9A-8CF7-40087D58FDFE}"/>
            </ac:grpSpMkLst>
          </pc:grpChg>
        </pc:sldLayoutChg>
      </pc:sldMasterChg>
    </pc:docChg>
  </pc:docChgLst>
  <pc:docChgLst>
    <pc:chgData name="Sam Garnham" userId="S::sam.garnham@sja.org.uk::ba4a3023-469b-47da-9b56-135bbb92583d" providerId="AD" clId="Web-{C1A6547B-1724-CC32-B71A-648CE449B28E}"/>
    <pc:docChg chg="modSld">
      <pc:chgData name="Sam Garnham" userId="S::sam.garnham@sja.org.uk::ba4a3023-469b-47da-9b56-135bbb92583d" providerId="AD" clId="Web-{C1A6547B-1724-CC32-B71A-648CE449B28E}" dt="2019-08-29T11:42:20.353" v="11" actId="20577"/>
      <pc:docMkLst>
        <pc:docMk/>
      </pc:docMkLst>
      <pc:sldChg chg="modSp">
        <pc:chgData name="Sam Garnham" userId="S::sam.garnham@sja.org.uk::ba4a3023-469b-47da-9b56-135bbb92583d" providerId="AD" clId="Web-{C1A6547B-1724-CC32-B71A-648CE449B28E}" dt="2019-08-29T11:42:20.353" v="11" actId="20577"/>
        <pc:sldMkLst>
          <pc:docMk/>
          <pc:sldMk cId="1930968451" sldId="748"/>
        </pc:sldMkLst>
        <pc:spChg chg="mod">
          <ac:chgData name="Sam Garnham" userId="S::sam.garnham@sja.org.uk::ba4a3023-469b-47da-9b56-135bbb92583d" providerId="AD" clId="Web-{C1A6547B-1724-CC32-B71A-648CE449B28E}" dt="2019-08-29T11:42:20.353" v="11" actId="20577"/>
          <ac:spMkLst>
            <pc:docMk/>
            <pc:sldMk cId="1930968451" sldId="748"/>
            <ac:spMk id="4" creationId="{13BB81AF-D309-43BF-9A93-D31D6C9BC2DD}"/>
          </ac:spMkLst>
        </pc:spChg>
      </pc:sldChg>
    </pc:docChg>
  </pc:docChgLst>
  <pc:docChgLst>
    <pc:chgData name="Jodie Walsh2" userId="8f656482-1ee0-4981-a154-9528d7227717" providerId="ADAL" clId="{D1F3B7B1-0BAD-4E59-A0DC-575767128DA4}"/>
    <pc:docChg chg="modSld">
      <pc:chgData name="Jodie Walsh2" userId="8f656482-1ee0-4981-a154-9528d7227717" providerId="ADAL" clId="{D1F3B7B1-0BAD-4E59-A0DC-575767128DA4}" dt="2019-07-24T08:54:28.629" v="1" actId="1076"/>
      <pc:docMkLst>
        <pc:docMk/>
      </pc:docMkLst>
      <pc:sldChg chg="modSp">
        <pc:chgData name="Jodie Walsh2" userId="8f656482-1ee0-4981-a154-9528d7227717" providerId="ADAL" clId="{D1F3B7B1-0BAD-4E59-A0DC-575767128DA4}" dt="2019-07-24T08:54:28.629" v="1" actId="1076"/>
        <pc:sldMkLst>
          <pc:docMk/>
          <pc:sldMk cId="1930968451" sldId="748"/>
        </pc:sldMkLst>
        <pc:picChg chg="mod">
          <ac:chgData name="Jodie Walsh2" userId="8f656482-1ee0-4981-a154-9528d7227717" providerId="ADAL" clId="{D1F3B7B1-0BAD-4E59-A0DC-575767128DA4}" dt="2019-07-24T08:54:26.599" v="0" actId="1076"/>
          <ac:picMkLst>
            <pc:docMk/>
            <pc:sldMk cId="1930968451" sldId="748"/>
            <ac:picMk id="11" creationId="{A0167E04-2634-43C7-81C1-E0DD878A311F}"/>
          </ac:picMkLst>
        </pc:picChg>
        <pc:picChg chg="mod">
          <ac:chgData name="Jodie Walsh2" userId="8f656482-1ee0-4981-a154-9528d7227717" providerId="ADAL" clId="{D1F3B7B1-0BAD-4E59-A0DC-575767128DA4}" dt="2019-07-24T08:54:28.629" v="1" actId="1076"/>
          <ac:picMkLst>
            <pc:docMk/>
            <pc:sldMk cId="1930968451" sldId="748"/>
            <ac:picMk id="14" creationId="{1DC3934D-20F3-4486-8D25-8ADEF41A9F69}"/>
          </ac:picMkLst>
        </pc:picChg>
      </pc:sldChg>
    </pc:docChg>
  </pc:docChgLst>
  <pc:docChgLst>
    <pc:chgData name="Jodie Walsh2" userId="8f656482-1ee0-4981-a154-9528d7227717" providerId="ADAL" clId="{9D32BA6D-F160-4B32-AE91-64C4C995D880}"/>
    <pc:docChg chg="undo modSld">
      <pc:chgData name="Jodie Walsh2" userId="8f656482-1ee0-4981-a154-9528d7227717" providerId="ADAL" clId="{9D32BA6D-F160-4B32-AE91-64C4C995D880}" dt="2019-07-31T09:00:20.909" v="3" actId="14100"/>
      <pc:docMkLst>
        <pc:docMk/>
      </pc:docMkLst>
      <pc:sldChg chg="modSp">
        <pc:chgData name="Jodie Walsh2" userId="8f656482-1ee0-4981-a154-9528d7227717" providerId="ADAL" clId="{9D32BA6D-F160-4B32-AE91-64C4C995D880}" dt="2019-07-31T09:00:20.909" v="3" actId="14100"/>
        <pc:sldMkLst>
          <pc:docMk/>
          <pc:sldMk cId="1930968451" sldId="748"/>
        </pc:sldMkLst>
        <pc:spChg chg="mod">
          <ac:chgData name="Jodie Walsh2" userId="8f656482-1ee0-4981-a154-9528d7227717" providerId="ADAL" clId="{9D32BA6D-F160-4B32-AE91-64C4C995D880}" dt="2019-07-31T09:00:20.909" v="3" actId="14100"/>
          <ac:spMkLst>
            <pc:docMk/>
            <pc:sldMk cId="1930968451" sldId="748"/>
            <ac:spMk id="4" creationId="{13BB81AF-D309-43BF-9A93-D31D6C9BC2DD}"/>
          </ac:spMkLst>
        </pc:spChg>
      </pc:sldChg>
    </pc:docChg>
  </pc:docChgLst>
  <pc:docChgLst>
    <pc:chgData name="Elizabeth Connors" userId="S::elizabeth.connors@sja.org.uk::7b8a960c-3a8f-44e5-8383-848c6766db90" providerId="AD" clId="Web-{8853B5B4-2E4A-B7DC-0BA2-E4B9DD27CA98}"/>
    <pc:docChg chg="modSld">
      <pc:chgData name="Elizabeth Connors" userId="S::elizabeth.connors@sja.org.uk::7b8a960c-3a8f-44e5-8383-848c6766db90" providerId="AD" clId="Web-{8853B5B4-2E4A-B7DC-0BA2-E4B9DD27CA98}" dt="2019-07-03T12:00:33.661" v="4" actId="20577"/>
      <pc:docMkLst>
        <pc:docMk/>
      </pc:docMkLst>
      <pc:sldChg chg="modSp">
        <pc:chgData name="Elizabeth Connors" userId="S::elizabeth.connors@sja.org.uk::7b8a960c-3a8f-44e5-8383-848c6766db90" providerId="AD" clId="Web-{8853B5B4-2E4A-B7DC-0BA2-E4B9DD27CA98}" dt="2019-07-03T12:00:33.661" v="3" actId="20577"/>
        <pc:sldMkLst>
          <pc:docMk/>
          <pc:sldMk cId="1930968451" sldId="748"/>
        </pc:sldMkLst>
        <pc:spChg chg="mod">
          <ac:chgData name="Elizabeth Connors" userId="S::elizabeth.connors@sja.org.uk::7b8a960c-3a8f-44e5-8383-848c6766db90" providerId="AD" clId="Web-{8853B5B4-2E4A-B7DC-0BA2-E4B9DD27CA98}" dt="2019-07-03T12:00:33.661" v="3" actId="20577"/>
          <ac:spMkLst>
            <pc:docMk/>
            <pc:sldMk cId="1930968451" sldId="748"/>
            <ac:spMk id="4" creationId="{13BB81AF-D309-43BF-9A93-D31D6C9BC2DD}"/>
          </ac:spMkLst>
        </pc:spChg>
      </pc:sldChg>
    </pc:docChg>
  </pc:docChgLst>
  <pc:docChgLst>
    <pc:chgData name="Jodie Walsh2" userId="8f656482-1ee0-4981-a154-9528d7227717" providerId="ADAL" clId="{A5000528-963E-4F03-8A06-34C027E7F949}"/>
    <pc:docChg chg="undo custSel modSld modMainMaster">
      <pc:chgData name="Jodie Walsh2" userId="8f656482-1ee0-4981-a154-9528d7227717" providerId="ADAL" clId="{A5000528-963E-4F03-8A06-34C027E7F949}" dt="2019-07-03T09:23:48.262" v="262" actId="1037"/>
      <pc:docMkLst>
        <pc:docMk/>
      </pc:docMkLst>
      <pc:sldChg chg="addSp delSp modSp">
        <pc:chgData name="Jodie Walsh2" userId="8f656482-1ee0-4981-a154-9528d7227717" providerId="ADAL" clId="{A5000528-963E-4F03-8A06-34C027E7F949}" dt="2019-07-03T09:23:48.262" v="262" actId="1037"/>
        <pc:sldMkLst>
          <pc:docMk/>
          <pc:sldMk cId="1930968451" sldId="748"/>
        </pc:sldMkLst>
        <pc:spChg chg="mod">
          <ac:chgData name="Jodie Walsh2" userId="8f656482-1ee0-4981-a154-9528d7227717" providerId="ADAL" clId="{A5000528-963E-4F03-8A06-34C027E7F949}" dt="2019-07-03T09:19:29.670" v="14" actId="14100"/>
          <ac:spMkLst>
            <pc:docMk/>
            <pc:sldMk cId="1930968451" sldId="748"/>
            <ac:spMk id="4" creationId="{13BB81AF-D309-43BF-9A93-D31D6C9BC2DD}"/>
          </ac:spMkLst>
        </pc:spChg>
        <pc:spChg chg="mod">
          <ac:chgData name="Jodie Walsh2" userId="8f656482-1ee0-4981-a154-9528d7227717" providerId="ADAL" clId="{A5000528-963E-4F03-8A06-34C027E7F949}" dt="2019-07-03T09:23:48.262" v="262" actId="1037"/>
          <ac:spMkLst>
            <pc:docMk/>
            <pc:sldMk cId="1930968451" sldId="748"/>
            <ac:spMk id="9" creationId="{3F4ACBF7-09C3-4EF6-8B93-EF4F5A6758B9}"/>
          </ac:spMkLst>
        </pc:spChg>
        <pc:spChg chg="mod">
          <ac:chgData name="Jodie Walsh2" userId="8f656482-1ee0-4981-a154-9528d7227717" providerId="ADAL" clId="{A5000528-963E-4F03-8A06-34C027E7F949}" dt="2019-07-03T09:23:09.587" v="177" actId="1038"/>
          <ac:spMkLst>
            <pc:docMk/>
            <pc:sldMk cId="1930968451" sldId="748"/>
            <ac:spMk id="10" creationId="{B911DCF0-CC58-494B-842D-BB401C1DE0A1}"/>
          </ac:spMkLst>
        </pc:spChg>
        <pc:spChg chg="mod">
          <ac:chgData name="Jodie Walsh2" userId="8f656482-1ee0-4981-a154-9528d7227717" providerId="ADAL" clId="{A5000528-963E-4F03-8A06-34C027E7F949}" dt="2019-07-03T09:23:48.262" v="262" actId="1037"/>
          <ac:spMkLst>
            <pc:docMk/>
            <pc:sldMk cId="1930968451" sldId="748"/>
            <ac:spMk id="12" creationId="{4B30526B-A54E-4AC7-A35E-EEF0A4B4E4A4}"/>
          </ac:spMkLst>
        </pc:spChg>
        <pc:spChg chg="mod">
          <ac:chgData name="Jodie Walsh2" userId="8f656482-1ee0-4981-a154-9528d7227717" providerId="ADAL" clId="{A5000528-963E-4F03-8A06-34C027E7F949}" dt="2019-07-03T09:23:29.247" v="236" actId="1037"/>
          <ac:spMkLst>
            <pc:docMk/>
            <pc:sldMk cId="1930968451" sldId="748"/>
            <ac:spMk id="15" creationId="{E723258C-4C5A-43EB-9E07-3CA676A56361}"/>
          </ac:spMkLst>
        </pc:spChg>
        <pc:picChg chg="mod">
          <ac:chgData name="Jodie Walsh2" userId="8f656482-1ee0-4981-a154-9528d7227717" providerId="ADAL" clId="{A5000528-963E-4F03-8A06-34C027E7F949}" dt="2019-07-03T09:23:48.262" v="262" actId="1037"/>
          <ac:picMkLst>
            <pc:docMk/>
            <pc:sldMk cId="1930968451" sldId="748"/>
            <ac:picMk id="7" creationId="{715D02D2-86D1-4EAE-AB28-86642963B383}"/>
          </ac:picMkLst>
        </pc:picChg>
        <pc:picChg chg="mod">
          <ac:chgData name="Jodie Walsh2" userId="8f656482-1ee0-4981-a154-9528d7227717" providerId="ADAL" clId="{A5000528-963E-4F03-8A06-34C027E7F949}" dt="2019-07-03T09:21:11.117" v="121" actId="1076"/>
          <ac:picMkLst>
            <pc:docMk/>
            <pc:sldMk cId="1930968451" sldId="748"/>
            <ac:picMk id="11" creationId="{A0167E04-2634-43C7-81C1-E0DD878A311F}"/>
          </ac:picMkLst>
        </pc:picChg>
        <pc:picChg chg="mod">
          <ac:chgData name="Jodie Walsh2" userId="8f656482-1ee0-4981-a154-9528d7227717" providerId="ADAL" clId="{A5000528-963E-4F03-8A06-34C027E7F949}" dt="2019-07-03T09:23:48.262" v="262" actId="1037"/>
          <ac:picMkLst>
            <pc:docMk/>
            <pc:sldMk cId="1930968451" sldId="748"/>
            <ac:picMk id="14" creationId="{1DC3934D-20F3-4486-8D25-8ADEF41A9F69}"/>
          </ac:picMkLst>
        </pc:picChg>
        <pc:cxnChg chg="add del mod">
          <ac:chgData name="Jodie Walsh2" userId="8f656482-1ee0-4981-a154-9528d7227717" providerId="ADAL" clId="{A5000528-963E-4F03-8A06-34C027E7F949}" dt="2019-07-03T09:23:31.135" v="237" actId="478"/>
          <ac:cxnSpMkLst>
            <pc:docMk/>
            <pc:sldMk cId="1930968451" sldId="748"/>
            <ac:cxnSpMk id="3" creationId="{7F07F56E-6F51-4F61-B4C4-6199ABFDCFAB}"/>
          </ac:cxnSpMkLst>
        </pc:cxnChg>
        <pc:cxnChg chg="add del mod">
          <ac:chgData name="Jodie Walsh2" userId="8f656482-1ee0-4981-a154-9528d7227717" providerId="ADAL" clId="{A5000528-963E-4F03-8A06-34C027E7F949}" dt="2019-07-03T09:23:32.898" v="238" actId="478"/>
          <ac:cxnSpMkLst>
            <pc:docMk/>
            <pc:sldMk cId="1930968451" sldId="748"/>
            <ac:cxnSpMk id="6" creationId="{52A6FE30-6554-452D-AF5E-D30E88CCCDF0}"/>
          </ac:cxnSpMkLst>
        </pc:cxnChg>
      </pc:sldChg>
      <pc:sldMasterChg chg="modSldLayout">
        <pc:chgData name="Jodie Walsh2" userId="8f656482-1ee0-4981-a154-9528d7227717" providerId="ADAL" clId="{A5000528-963E-4F03-8A06-34C027E7F949}" dt="2019-07-03T09:18:07.496" v="6" actId="113"/>
        <pc:sldMasterMkLst>
          <pc:docMk/>
          <pc:sldMasterMk cId="1652349521" sldId="2147483661"/>
        </pc:sldMasterMkLst>
        <pc:sldLayoutChg chg="addSp modSp">
          <pc:chgData name="Jodie Walsh2" userId="8f656482-1ee0-4981-a154-9528d7227717" providerId="ADAL" clId="{A5000528-963E-4F03-8A06-34C027E7F949}" dt="2019-07-03T09:18:07.496" v="6" actId="113"/>
          <pc:sldLayoutMkLst>
            <pc:docMk/>
            <pc:sldMasterMk cId="1652349521" sldId="2147483661"/>
            <pc:sldLayoutMk cId="1818388424" sldId="2147483673"/>
          </pc:sldLayoutMkLst>
          <pc:spChg chg="mod">
            <ac:chgData name="Jodie Walsh2" userId="8f656482-1ee0-4981-a154-9528d7227717" providerId="ADAL" clId="{A5000528-963E-4F03-8A06-34C027E7F949}" dt="2019-07-03T09:18:07.496" v="6" actId="113"/>
            <ac:spMkLst>
              <pc:docMk/>
              <pc:sldMasterMk cId="1652349521" sldId="2147483661"/>
              <pc:sldLayoutMk cId="1818388424" sldId="2147483673"/>
              <ac:spMk id="2" creationId="{00000000-0000-0000-0000-000000000000}"/>
            </ac:spMkLst>
          </pc:spChg>
          <pc:grpChg chg="add mod">
            <ac:chgData name="Jodie Walsh2" userId="8f656482-1ee0-4981-a154-9528d7227717" providerId="ADAL" clId="{A5000528-963E-4F03-8A06-34C027E7F949}" dt="2019-07-03T09:17:57.223" v="3" actId="1076"/>
            <ac:grpSpMkLst>
              <pc:docMk/>
              <pc:sldMasterMk cId="1652349521" sldId="2147483661"/>
              <pc:sldLayoutMk cId="1818388424" sldId="2147483673"/>
              <ac:grpSpMk id="4" creationId="{BA250AAA-8573-4B9A-8CF7-40087D58FDFE}"/>
            </ac:grpSpMkLst>
          </pc:grpChg>
          <pc:picChg chg="add mod">
            <ac:chgData name="Jodie Walsh2" userId="8f656482-1ee0-4981-a154-9528d7227717" providerId="ADAL" clId="{A5000528-963E-4F03-8A06-34C027E7F949}" dt="2019-07-03T09:17:57.223" v="3" actId="1076"/>
            <ac:picMkLst>
              <pc:docMk/>
              <pc:sldMasterMk cId="1652349521" sldId="2147483661"/>
              <pc:sldLayoutMk cId="1818388424" sldId="2147483673"/>
              <ac:picMk id="3" creationId="{0E134974-B501-49B6-B44E-C3DC33B69762}"/>
            </ac:picMkLst>
          </pc:picChg>
        </pc:sldLayoutChg>
      </pc:sldMasterChg>
    </pc:docChg>
  </pc:docChgLst>
  <pc:docChgLst>
    <pc:chgData name="Justine Wilson" userId="S::justine.wilson@sja.org.uk::cd635167-bbd3-4a7f-9fa7-49f7026615ce" providerId="AD" clId="Web-{65CC64D7-C961-AA68-1664-31144FA87E5F}"/>
    <pc:docChg chg="modSld">
      <pc:chgData name="Justine Wilson" userId="S::justine.wilson@sja.org.uk::cd635167-bbd3-4a7f-9fa7-49f7026615ce" providerId="AD" clId="Web-{65CC64D7-C961-AA68-1664-31144FA87E5F}" dt="2019-07-03T12:54:54.480" v="41" actId="20577"/>
      <pc:docMkLst>
        <pc:docMk/>
      </pc:docMkLst>
      <pc:sldChg chg="modSp">
        <pc:chgData name="Justine Wilson" userId="S::justine.wilson@sja.org.uk::cd635167-bbd3-4a7f-9fa7-49f7026615ce" providerId="AD" clId="Web-{65CC64D7-C961-AA68-1664-31144FA87E5F}" dt="2019-07-03T12:54:51.777" v="39" actId="20577"/>
        <pc:sldMkLst>
          <pc:docMk/>
          <pc:sldMk cId="1930968451" sldId="748"/>
        </pc:sldMkLst>
        <pc:spChg chg="mod">
          <ac:chgData name="Justine Wilson" userId="S::justine.wilson@sja.org.uk::cd635167-bbd3-4a7f-9fa7-49f7026615ce" providerId="AD" clId="Web-{65CC64D7-C961-AA68-1664-31144FA87E5F}" dt="2019-07-03T12:54:51.777" v="39" actId="20577"/>
          <ac:spMkLst>
            <pc:docMk/>
            <pc:sldMk cId="1930968451" sldId="748"/>
            <ac:spMk id="10" creationId="{B911DCF0-CC58-494B-842D-BB401C1DE0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91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02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20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1" y="343131"/>
            <a:ext cx="8208962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>
            <a:normAutofit/>
          </a:bodyPr>
          <a:lstStyle>
            <a:lvl1pPr>
              <a:defRPr sz="37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 descr="SJA WPT Training PPT background.jpg">
            <a:extLst>
              <a:ext uri="{FF2B5EF4-FFF2-40B4-BE49-F238E27FC236}">
                <a16:creationId xmlns:a16="http://schemas.microsoft.com/office/drawing/2014/main" id="{0E134974-B501-49B6-B44E-C3DC33B697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614326"/>
            <a:ext cx="9144000" cy="24367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A250AAA-8573-4B9A-8CF7-40087D58FDFE}"/>
              </a:ext>
            </a:extLst>
          </p:cNvPr>
          <p:cNvGrpSpPr/>
          <p:nvPr userDrawn="1"/>
        </p:nvGrpSpPr>
        <p:grpSpPr>
          <a:xfrm>
            <a:off x="2438399" y="5195119"/>
            <a:ext cx="6705601" cy="1541044"/>
            <a:chOff x="1842654" y="-1271155"/>
            <a:chExt cx="6705601" cy="1541044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6705EAC2-AEF8-43A5-814F-F0151D0C7DB2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6" name="Picture 5" descr="SJA logo on angled slice.psd">
              <a:extLst>
                <a:ext uri="{FF2B5EF4-FFF2-40B4-BE49-F238E27FC236}">
                  <a16:creationId xmlns:a16="http://schemas.microsoft.com/office/drawing/2014/main" id="{34104984-881E-486F-9AFC-E9A6BDD43EE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18388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76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79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68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6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25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88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3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1A733-E2EA-4B07-A18F-A23E74546819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68BB-98AC-4D0A-A766-1274887FE7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4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BB81AF-D309-43BF-9A93-D31D6C9BC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74" y="346265"/>
            <a:ext cx="7099092" cy="525496"/>
          </a:xfrm>
        </p:spPr>
        <p:txBody>
          <a:bodyPr>
            <a:noAutofit/>
          </a:bodyPr>
          <a:lstStyle/>
          <a:p>
            <a:r>
              <a:rPr lang="en-GB" sz="3200">
                <a:latin typeface="Arial"/>
                <a:cs typeface="Arial"/>
              </a:rPr>
              <a:t>Your turn: Severe Allergic Reaction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4ACBF7-09C3-4EF6-8B93-EF4F5A6758B9}"/>
              </a:ext>
            </a:extLst>
          </p:cNvPr>
          <p:cNvSpPr>
            <a:spLocks noChangeAspect="1"/>
          </p:cNvSpPr>
          <p:nvPr/>
        </p:nvSpPr>
        <p:spPr>
          <a:xfrm>
            <a:off x="791700" y="1669874"/>
            <a:ext cx="1654519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23" indent="-179223">
              <a:spcAft>
                <a:spcPts val="408"/>
              </a:spcAft>
            </a:pPr>
            <a:r>
              <a:rPr lang="en-GB" sz="1200" b="1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Call 999/112</a:t>
            </a:r>
          </a:p>
          <a:p>
            <a:pPr marL="179223" indent="-179223">
              <a:buSzPct val="100000"/>
              <a:buBlip>
                <a:blip r:embed="rId2"/>
              </a:buBlip>
            </a:pP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 them you think someone is having an allergic reaction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5D02D2-86D1-4EAE-AB28-86642963B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92" t="4957" r="23636"/>
          <a:stretch/>
        </p:blipFill>
        <p:spPr>
          <a:xfrm>
            <a:off x="2129774" y="1273229"/>
            <a:ext cx="1421653" cy="244901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911DCF0-CC58-494B-842D-BB401C1DE0A1}"/>
              </a:ext>
            </a:extLst>
          </p:cNvPr>
          <p:cNvSpPr>
            <a:spLocks noChangeAspect="1"/>
          </p:cNvSpPr>
          <p:nvPr/>
        </p:nvSpPr>
        <p:spPr>
          <a:xfrm>
            <a:off x="4374279" y="1669879"/>
            <a:ext cx="3010869" cy="14362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79070" indent="-179070">
              <a:spcAft>
                <a:spcPts val="408"/>
              </a:spcAft>
            </a:pPr>
            <a:r>
              <a:rPr lang="en-GB" sz="1200" b="1">
                <a:solidFill>
                  <a:srgbClr val="007A53"/>
                </a:solidFill>
                <a:latin typeface="Arial"/>
                <a:cs typeface="Arial"/>
              </a:rPr>
              <a:t>2.</a:t>
            </a:r>
            <a:r>
              <a:rPr lang="en-GB" sz="1200" b="1">
                <a:latin typeface="Arial"/>
                <a:cs typeface="Arial"/>
              </a:rPr>
              <a:t>	Ask the casualty if they have an auto-injector with them</a:t>
            </a:r>
            <a:endParaRPr lang="en-US">
              <a:latin typeface="Arial"/>
              <a:cs typeface="Arial"/>
            </a:endParaRPr>
          </a:p>
          <a:p>
            <a:pPr marL="179070" indent="-179070">
              <a:buSzPct val="100000"/>
              <a:buBlip>
                <a:blip r:embed="rId2"/>
              </a:buBlip>
            </a:pPr>
            <a:r>
              <a:rPr lang="en-GB" sz="1200">
                <a:latin typeface="Arial"/>
                <a:cs typeface="Arial"/>
              </a:rPr>
              <a:t>people with allergies often carry an injection of adrenaline (auto-injector) 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with them; if so help them use it</a:t>
            </a:r>
          </a:p>
          <a:p>
            <a:pPr marL="179223" indent="-179223">
              <a:buSzPct val="100000"/>
              <a:buBlip>
                <a:blip r:embed="rId2"/>
              </a:buBlip>
            </a:pP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the casualty to sit in a position which helps their breathing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167E04-2634-43C7-81C1-E0DD878A3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56" t="18379" r="16631" b="12073"/>
          <a:stretch/>
        </p:blipFill>
        <p:spPr>
          <a:xfrm>
            <a:off x="6878085" y="1327562"/>
            <a:ext cx="2205578" cy="266507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B30526B-A54E-4AC7-A35E-EEF0A4B4E4A4}"/>
              </a:ext>
            </a:extLst>
          </p:cNvPr>
          <p:cNvSpPr>
            <a:spLocks noChangeAspect="1"/>
          </p:cNvSpPr>
          <p:nvPr/>
        </p:nvSpPr>
        <p:spPr>
          <a:xfrm>
            <a:off x="791700" y="3952900"/>
            <a:ext cx="2884372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23" indent="-179223">
              <a:spcAft>
                <a:spcPts val="408"/>
              </a:spcAft>
            </a:pPr>
            <a:r>
              <a:rPr lang="en-GB" sz="1200" b="1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Keep checking their breathing and keep them calm</a:t>
            </a:r>
          </a:p>
          <a:p>
            <a:pPr marL="179223" indent="-179223">
              <a:buSzPct val="100000"/>
              <a:buBlip>
                <a:blip r:embed="rId2"/>
              </a:buBlip>
            </a:pP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their breathing and listen for any changes</a:t>
            </a:r>
          </a:p>
          <a:p>
            <a:pPr marL="179223" indent="-179223">
              <a:buSzPct val="100000"/>
              <a:buBlip>
                <a:blip r:embed="rId2"/>
              </a:buBlip>
            </a:pP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reassure them that help is on the way</a:t>
            </a:r>
          </a:p>
          <a:p>
            <a:pPr marL="179223" indent="-179223">
              <a:buSzPct val="100000"/>
              <a:buBlip>
                <a:blip r:embed="rId2"/>
              </a:buBlip>
            </a:pP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second Injection can be given after 5 minutes if no improvement</a:t>
            </a:r>
          </a:p>
          <a:p>
            <a:pPr marL="179223" indent="-179223">
              <a:buSzPct val="100000"/>
              <a:buBlip>
                <a:blip r:embed="rId2"/>
              </a:buBlip>
            </a:pP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they become pale and weak, lie them down with</a:t>
            </a:r>
            <a:b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legs raised</a:t>
            </a:r>
          </a:p>
          <a:p>
            <a:pPr marL="179223" indent="-179223">
              <a:buSzPct val="100000"/>
              <a:buBlip>
                <a:blip r:embed="rId2"/>
              </a:buBlip>
            </a:pPr>
            <a:endParaRPr lang="en-GB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223" indent="-179223">
              <a:buSzPct val="100000"/>
              <a:buBlip>
                <a:blip r:embed="rId2"/>
              </a:buBlip>
            </a:pPr>
            <a:endParaRPr lang="en-GB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DC3934D-20F3-4486-8D25-8ADEF41A9F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9" b="20063"/>
          <a:stretch/>
        </p:blipFill>
        <p:spPr>
          <a:xfrm>
            <a:off x="1768513" y="4513528"/>
            <a:ext cx="3752912" cy="218211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723258C-4C5A-43EB-9E07-3CA676A56361}"/>
              </a:ext>
            </a:extLst>
          </p:cNvPr>
          <p:cNvSpPr>
            <a:spLocks noChangeAspect="1"/>
          </p:cNvSpPr>
          <p:nvPr/>
        </p:nvSpPr>
        <p:spPr>
          <a:xfrm>
            <a:off x="4367018" y="3969357"/>
            <a:ext cx="2308815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23" indent="-179223">
              <a:spcAft>
                <a:spcPts val="408"/>
              </a:spcAft>
            </a:pPr>
            <a:r>
              <a:rPr lang="en-GB" sz="1200" b="1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2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Stay with them</a:t>
            </a:r>
          </a:p>
          <a:p>
            <a:pPr marL="179223" indent="-179223">
              <a:buSzPct val="100000"/>
              <a:buBlip>
                <a:blip r:embed="rId2"/>
              </a:buBlip>
            </a:pPr>
            <a:r>
              <a:rPr lang="en-GB" sz="1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Remember: </a:t>
            </a:r>
            <a:r>
              <a:rPr lang="en-GB" sz="1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casualty could become unresponsive. Be prepared to start CPR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9D04C3-DD96-4021-A31C-4149B13FB610}"/>
              </a:ext>
            </a:extLst>
          </p:cNvPr>
          <p:cNvSpPr/>
          <p:nvPr/>
        </p:nvSpPr>
        <p:spPr>
          <a:xfrm>
            <a:off x="483228" y="4040082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2A9B532-5558-4EDA-9780-C2D2BCB8EF45}"/>
              </a:ext>
            </a:extLst>
          </p:cNvPr>
          <p:cNvSpPr/>
          <p:nvPr/>
        </p:nvSpPr>
        <p:spPr>
          <a:xfrm>
            <a:off x="473992" y="176009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271D5B-F66B-4C1B-B99D-5EDE33E2701A}"/>
              </a:ext>
            </a:extLst>
          </p:cNvPr>
          <p:cNvSpPr/>
          <p:nvPr/>
        </p:nvSpPr>
        <p:spPr>
          <a:xfrm>
            <a:off x="4088937" y="1754433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E3BD24-BB03-489E-A850-ACB467129FCD}"/>
              </a:ext>
            </a:extLst>
          </p:cNvPr>
          <p:cNvSpPr/>
          <p:nvPr/>
        </p:nvSpPr>
        <p:spPr>
          <a:xfrm>
            <a:off x="4094058" y="4029166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65BA61-B046-442B-A923-40F085FEF5DF}"/>
              </a:ext>
            </a:extLst>
          </p:cNvPr>
          <p:cNvSpPr txBox="1"/>
          <p:nvPr/>
        </p:nvSpPr>
        <p:spPr>
          <a:xfrm>
            <a:off x="455674" y="853283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</p:spTree>
    <p:extLst>
      <p:ext uri="{BB962C8B-B14F-4D97-AF65-F5344CB8AC3E}">
        <p14:creationId xmlns:p14="http://schemas.microsoft.com/office/powerpoint/2010/main" val="1930968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007A53"/>
      </a:dk2>
      <a:lt2>
        <a:srgbClr val="97999B"/>
      </a:lt2>
      <a:accent1>
        <a:srgbClr val="000000"/>
      </a:accent1>
      <a:accent2>
        <a:srgbClr val="007A53"/>
      </a:accent2>
      <a:accent3>
        <a:srgbClr val="009F4D"/>
      </a:accent3>
      <a:accent4>
        <a:srgbClr val="E1E000"/>
      </a:accent4>
      <a:accent5>
        <a:srgbClr val="97999B"/>
      </a:accent5>
      <a:accent6>
        <a:srgbClr val="FFFFFF"/>
      </a:accent6>
      <a:hlink>
        <a:srgbClr val="007A53"/>
      </a:hlink>
      <a:folHlink>
        <a:srgbClr val="E1E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1D336C-FD61-4396-9491-CA95CB9C2933}">
  <ds:schemaRefs>
    <ds:schemaRef ds:uri="315f969d-7967-4bff-902a-d46647ceb5a4"/>
    <ds:schemaRef ds:uri="73b22f68-4a70-4eb7-bf89-938dce806f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801344C-2F63-46F4-BF90-DEA000E0A8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FE56E3-686A-4865-9216-2E592F31ECD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Your turn: Severe Allergic Reaction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turn   severe allergic reaction </dc:title>
  <dc:creator>Justine Wilson</dc:creator>
  <cp:revision>1</cp:revision>
  <dcterms:created xsi:type="dcterms:W3CDTF">2019-07-03T09:08:35Z</dcterms:created>
  <dcterms:modified xsi:type="dcterms:W3CDTF">2020-02-28T09:57:39Z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