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4"/>
  </p:sldMasterIdLst>
  <p:notesMasterIdLst>
    <p:notesMasterId r:id="rId35"/>
  </p:notesMasterIdLst>
  <p:handoutMasterIdLst>
    <p:handoutMasterId r:id="rId36"/>
  </p:handoutMasterIdLst>
  <p:sldIdLst>
    <p:sldId id="849" r:id="rId5"/>
    <p:sldId id="652" r:id="rId6"/>
    <p:sldId id="657" r:id="rId7"/>
    <p:sldId id="656" r:id="rId8"/>
    <p:sldId id="669" r:id="rId9"/>
    <p:sldId id="670" r:id="rId10"/>
    <p:sldId id="658" r:id="rId11"/>
    <p:sldId id="671" r:id="rId12"/>
    <p:sldId id="672" r:id="rId13"/>
    <p:sldId id="648" r:id="rId14"/>
    <p:sldId id="751" r:id="rId15"/>
    <p:sldId id="673" r:id="rId16"/>
    <p:sldId id="755" r:id="rId17"/>
    <p:sldId id="756" r:id="rId18"/>
    <p:sldId id="674" r:id="rId19"/>
    <p:sldId id="681" r:id="rId20"/>
    <p:sldId id="676" r:id="rId21"/>
    <p:sldId id="850" r:id="rId22"/>
    <p:sldId id="666" r:id="rId23"/>
    <p:sldId id="853" r:id="rId24"/>
    <p:sldId id="851" r:id="rId25"/>
    <p:sldId id="667" r:id="rId26"/>
    <p:sldId id="749" r:id="rId27"/>
    <p:sldId id="748" r:id="rId28"/>
    <p:sldId id="754" r:id="rId29"/>
    <p:sldId id="752" r:id="rId30"/>
    <p:sldId id="753" r:id="rId31"/>
    <p:sldId id="750" r:id="rId32"/>
    <p:sldId id="675" r:id="rId33"/>
    <p:sldId id="677" r:id="rId34"/>
  </p:sldIdLst>
  <p:sldSz cx="9144000" cy="5715000" type="screen16x10"/>
  <p:notesSz cx="6858000" cy="1000125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Times" panose="02020603050405020304" pitchFamily="18" charset="0"/>
      <p:regular r:id="rId41"/>
      <p:bold r:id="rId42"/>
      <p:italic r:id="rId43"/>
      <p:boldItalic r:id="rId44"/>
    </p:embeddedFont>
    <p:embeddedFont>
      <p:font typeface="Wingdings 3" panose="05040102010807070707" pitchFamily="18" charset="2"/>
      <p:regular r:id="rId45"/>
    </p:embeddedFont>
  </p:embeddedFontLst>
  <p:custShowLst>
    <p:custShow name="Recognition assessment" id="0">
      <p:sldLst/>
    </p:custShow>
    <p:custShow name="Course admin" id="1">
      <p:sldLst/>
    </p:custShow>
    <p:custShow name="Role of the first aider" id="2">
      <p:sldLst/>
    </p:custShow>
    <p:custShow name="Primary survey" id="3">
      <p:sldLst/>
    </p:custShow>
    <p:custShow name="Unresponsive breathing" id="4">
      <p:sldLst/>
    </p:custShow>
    <p:custShow name="Shock" id="5">
      <p:sldLst/>
    </p:custShow>
    <p:custShow name="Fainting" id="6">
      <p:sldLst/>
    </p:custShow>
    <p:custShow name="Burns" id="7">
      <p:sldLst/>
    </p:custShow>
    <p:custShow name="Poisoning" id="8">
      <p:sldLst/>
    </p:custShow>
    <p:custShow name="Eye Injury" id="9">
      <p:sldLst/>
    </p:custShow>
    <p:custShow name="Bleeding" id="10">
      <p:sldLst/>
    </p:custShow>
    <p:custShow name="Choking" id="11">
      <p:sldLst/>
    </p:custShow>
    <p:custShow name="Asthma" id="12">
      <p:sldLst/>
    </p:custShow>
    <p:custShow name="Low blood sugar" id="13">
      <p:sldLst/>
    </p:custShow>
    <p:custShow name="Allergic reaction" id="14">
      <p:sldLst/>
    </p:custShow>
    <p:custShow name="Hyperventilation" id="15">
      <p:sldLst/>
    </p:custShow>
    <p:custShow name="Stroke" id="16">
      <p:sldLst/>
    </p:custShow>
    <p:custShow name="Head injury" id="17">
      <p:sldLst/>
    </p:custShow>
    <p:custShow name="Seizure" id="18">
      <p:sldLst/>
    </p:custShow>
    <p:custShow name="Bone, muscle, joint and Spine" id="19">
      <p:sldLst/>
    </p:custShow>
    <p:custShow name="Chest pian" id="20">
      <p:sldLst/>
    </p:custShow>
    <p:custShow name="Unresponsive not breathing" id="21">
      <p:sldLst/>
    </p:custShow>
    <p:custShow name="Heat and cold" id="22">
      <p:sldLst/>
    </p:custShow>
  </p:custShowLst>
  <p:defaultTextStyle>
    <a:defPPr>
      <a:defRPr lang="en-US"/>
    </a:defPPr>
    <a:lvl1pPr marL="0" algn="l" defTabSz="744413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72207" algn="l" defTabSz="744413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44413" algn="l" defTabSz="744413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16620" algn="l" defTabSz="744413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488826" algn="l" defTabSz="744413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861033" algn="l" defTabSz="744413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233239" algn="l" defTabSz="744413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605446" algn="l" defTabSz="744413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2977652" algn="l" defTabSz="744413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67">
          <p15:clr>
            <a:srgbClr val="A4A3A4"/>
          </p15:clr>
        </p15:guide>
        <p15:guide id="3" orient="horz" pos="180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die Walsh2" initials="JW" lastIdx="1" clrIdx="0">
    <p:extLst>
      <p:ext uri="{19B8F6BF-5375-455C-9EA6-DF929625EA0E}">
        <p15:presenceInfo xmlns:p15="http://schemas.microsoft.com/office/powerpoint/2012/main" userId="S-1-12-1-2405786754-1233198816-680875169-393683671" providerId="AD"/>
      </p:ext>
    </p:extLst>
  </p:cmAuthor>
  <p:cmAuthor id="2" name="Justine Wilson" initials="JW" lastIdx="2" clrIdx="1">
    <p:extLst>
      <p:ext uri="{19B8F6BF-5375-455C-9EA6-DF929625EA0E}">
        <p15:presenceInfo xmlns:p15="http://schemas.microsoft.com/office/powerpoint/2012/main" userId="S::justine.wilson@sja.org.uk::cd635167-bbd3-4a7f-9fa7-49f7026615ce" providerId="AD"/>
      </p:ext>
    </p:extLst>
  </p:cmAuthor>
  <p:cmAuthor id="3" name="Elsa Stuart" initials="ES" lastIdx="6" clrIdx="2">
    <p:extLst>
      <p:ext uri="{19B8F6BF-5375-455C-9EA6-DF929625EA0E}">
        <p15:presenceInfo xmlns:p15="http://schemas.microsoft.com/office/powerpoint/2012/main" userId="S::Elsa.Stuart@sja.org.uk::1036faa4-45e7-40bb-895e-6c47aba8630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B47"/>
    <a:srgbClr val="FF0000"/>
    <a:srgbClr val="FF9090"/>
    <a:srgbClr val="7DD7F7"/>
    <a:srgbClr val="ABE5FA"/>
    <a:srgbClr val="0DB4F1"/>
    <a:srgbClr val="007A53"/>
    <a:srgbClr val="A9AAAD"/>
    <a:srgbClr val="EDE92C"/>
    <a:srgbClr val="009F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9" d="100"/>
          <a:sy n="129" d="100"/>
        </p:scale>
        <p:origin x="1104" y="114"/>
      </p:cViewPr>
      <p:guideLst>
        <p:guide orient="horz" pos="2382"/>
        <p:guide pos="3367"/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6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2.fntdata"/><Relationship Id="rId46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7.fntdata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th Elger" userId="S::beth.elger@sja.org.uk::bf3d7bc8-8abc-424a-96ba-25300c385cd3" providerId="AD" clId="Web-{1ED763F1-97D7-6C69-584E-13F513C52DB0}"/>
    <pc:docChg chg="modSld">
      <pc:chgData name="Beth Elger" userId="S::beth.elger@sja.org.uk::bf3d7bc8-8abc-424a-96ba-25300c385cd3" providerId="AD" clId="Web-{1ED763F1-97D7-6C69-584E-13F513C52DB0}" dt="2020-02-10T14:56:47.284" v="3" actId="20577"/>
      <pc:docMkLst>
        <pc:docMk/>
      </pc:docMkLst>
      <pc:sldChg chg="modSp">
        <pc:chgData name="Beth Elger" userId="S::beth.elger@sja.org.uk::bf3d7bc8-8abc-424a-96ba-25300c385cd3" providerId="AD" clId="Web-{1ED763F1-97D7-6C69-584E-13F513C52DB0}" dt="2020-02-10T14:56:42.175" v="0" actId="20577"/>
        <pc:sldMkLst>
          <pc:docMk/>
          <pc:sldMk cId="2881371406" sldId="848"/>
        </pc:sldMkLst>
        <pc:spChg chg="mod">
          <ac:chgData name="Beth Elger" userId="S::beth.elger@sja.org.uk::bf3d7bc8-8abc-424a-96ba-25300c385cd3" providerId="AD" clId="Web-{1ED763F1-97D7-6C69-584E-13F513C52DB0}" dt="2020-02-10T14:56:42.175" v="0" actId="20577"/>
          <ac:spMkLst>
            <pc:docMk/>
            <pc:sldMk cId="2881371406" sldId="848"/>
            <ac:spMk id="5" creationId="{09BAF36C-FBB3-4071-A15D-0D06932A6D5A}"/>
          </ac:spMkLst>
        </pc:spChg>
      </pc:sldChg>
    </pc:docChg>
  </pc:docChgLst>
  <pc:docChgLst>
    <pc:chgData name="Beth Elger" userId="bf3d7bc8-8abc-424a-96ba-25300c385cd3" providerId="ADAL" clId="{DA6F0433-3E6B-4996-8B97-34117D272B30}"/>
    <pc:docChg chg="delSld modSld">
      <pc:chgData name="Beth Elger" userId="bf3d7bc8-8abc-424a-96ba-25300c385cd3" providerId="ADAL" clId="{DA6F0433-3E6B-4996-8B97-34117D272B30}" dt="2020-02-10T14:16:02.054" v="0"/>
      <pc:docMkLst>
        <pc:docMk/>
      </pc:docMkLst>
      <pc:sldChg chg="del">
        <pc:chgData name="Beth Elger" userId="bf3d7bc8-8abc-424a-96ba-25300c385cd3" providerId="ADAL" clId="{DA6F0433-3E6B-4996-8B97-34117D272B30}" dt="2020-02-10T14:16:02.054" v="0"/>
        <pc:sldMkLst>
          <pc:docMk/>
          <pc:sldMk cId="2881371406" sldId="848"/>
        </pc:sldMkLst>
      </pc:sldChg>
    </pc:docChg>
  </pc:docChgLst>
  <pc:docChgLst>
    <pc:chgData name="Jodie Walsh2" userId="8f656482-1ee0-4981-a154-9528d7227717" providerId="ADAL" clId="{E011E5D3-DFBC-4857-9C68-074EA90CAE29}"/>
    <pc:docChg chg="undo addSld delSld modSld">
      <pc:chgData name="Jodie Walsh2" userId="8f656482-1ee0-4981-a154-9528d7227717" providerId="ADAL" clId="{E011E5D3-DFBC-4857-9C68-074EA90CAE29}" dt="2020-08-26T11:57:39.399" v="81" actId="14100"/>
      <pc:docMkLst>
        <pc:docMk/>
      </pc:docMkLst>
      <pc:sldChg chg="modSp">
        <pc:chgData name="Jodie Walsh2" userId="8f656482-1ee0-4981-a154-9528d7227717" providerId="ADAL" clId="{E011E5D3-DFBC-4857-9C68-074EA90CAE29}" dt="2020-08-19T13:34:26.579" v="40" actId="14100"/>
        <pc:sldMkLst>
          <pc:docMk/>
          <pc:sldMk cId="1930968451" sldId="751"/>
        </pc:sldMkLst>
        <pc:spChg chg="mod">
          <ac:chgData name="Jodie Walsh2" userId="8f656482-1ee0-4981-a154-9528d7227717" providerId="ADAL" clId="{E011E5D3-DFBC-4857-9C68-074EA90CAE29}" dt="2020-08-19T13:34:26.579" v="40" actId="14100"/>
          <ac:spMkLst>
            <pc:docMk/>
            <pc:sldMk cId="1930968451" sldId="751"/>
            <ac:spMk id="4" creationId="{13BB81AF-D309-43BF-9A93-D31D6C9BC2DD}"/>
          </ac:spMkLst>
        </pc:spChg>
        <pc:spChg chg="mod">
          <ac:chgData name="Jodie Walsh2" userId="8f656482-1ee0-4981-a154-9528d7227717" providerId="ADAL" clId="{E011E5D3-DFBC-4857-9C68-074EA90CAE29}" dt="2020-08-19T13:33:13.523" v="37" actId="1076"/>
          <ac:spMkLst>
            <pc:docMk/>
            <pc:sldMk cId="1930968451" sldId="751"/>
            <ac:spMk id="9" creationId="{3F4ACBF7-09C3-4EF6-8B93-EF4F5A6758B9}"/>
          </ac:spMkLst>
        </pc:spChg>
        <pc:spChg chg="mod">
          <ac:chgData name="Jodie Walsh2" userId="8f656482-1ee0-4981-a154-9528d7227717" providerId="ADAL" clId="{E011E5D3-DFBC-4857-9C68-074EA90CAE29}" dt="2020-08-19T13:33:13.523" v="37" actId="1076"/>
          <ac:spMkLst>
            <pc:docMk/>
            <pc:sldMk cId="1930968451" sldId="751"/>
            <ac:spMk id="10" creationId="{B911DCF0-CC58-494B-842D-BB401C1DE0A1}"/>
          </ac:spMkLst>
        </pc:spChg>
        <pc:spChg chg="mod">
          <ac:chgData name="Jodie Walsh2" userId="8f656482-1ee0-4981-a154-9528d7227717" providerId="ADAL" clId="{E011E5D3-DFBC-4857-9C68-074EA90CAE29}" dt="2020-08-19T13:33:13.523" v="37" actId="1076"/>
          <ac:spMkLst>
            <pc:docMk/>
            <pc:sldMk cId="1930968451" sldId="751"/>
            <ac:spMk id="12" creationId="{4B30526B-A54E-4AC7-A35E-EEF0A4B4E4A4}"/>
          </ac:spMkLst>
        </pc:spChg>
        <pc:spChg chg="mod">
          <ac:chgData name="Jodie Walsh2" userId="8f656482-1ee0-4981-a154-9528d7227717" providerId="ADAL" clId="{E011E5D3-DFBC-4857-9C68-074EA90CAE29}" dt="2020-08-19T13:33:13.523" v="37" actId="1076"/>
          <ac:spMkLst>
            <pc:docMk/>
            <pc:sldMk cId="1930968451" sldId="751"/>
            <ac:spMk id="15" creationId="{E723258C-4C5A-43EB-9E07-3CA676A56361}"/>
          </ac:spMkLst>
        </pc:spChg>
        <pc:spChg chg="mod">
          <ac:chgData name="Jodie Walsh2" userId="8f656482-1ee0-4981-a154-9528d7227717" providerId="ADAL" clId="{E011E5D3-DFBC-4857-9C68-074EA90CAE29}" dt="2020-08-19T13:33:13.523" v="37" actId="1076"/>
          <ac:spMkLst>
            <pc:docMk/>
            <pc:sldMk cId="1930968451" sldId="751"/>
            <ac:spMk id="16" creationId="{867B65C7-02A8-46FD-9BBD-2122ABEC54F9}"/>
          </ac:spMkLst>
        </pc:spChg>
        <pc:picChg chg="mod">
          <ac:chgData name="Jodie Walsh2" userId="8f656482-1ee0-4981-a154-9528d7227717" providerId="ADAL" clId="{E011E5D3-DFBC-4857-9C68-074EA90CAE29}" dt="2020-08-19T13:33:13.523" v="37" actId="1076"/>
          <ac:picMkLst>
            <pc:docMk/>
            <pc:sldMk cId="1930968451" sldId="751"/>
            <ac:picMk id="7" creationId="{715D02D2-86D1-4EAE-AB28-86642963B383}"/>
          </ac:picMkLst>
        </pc:picChg>
        <pc:picChg chg="mod">
          <ac:chgData name="Jodie Walsh2" userId="8f656482-1ee0-4981-a154-9528d7227717" providerId="ADAL" clId="{E011E5D3-DFBC-4857-9C68-074EA90CAE29}" dt="2020-08-19T13:33:13.523" v="37" actId="1076"/>
          <ac:picMkLst>
            <pc:docMk/>
            <pc:sldMk cId="1930968451" sldId="751"/>
            <ac:picMk id="11" creationId="{A0167E04-2634-43C7-81C1-E0DD878A311F}"/>
          </ac:picMkLst>
        </pc:picChg>
        <pc:picChg chg="mod">
          <ac:chgData name="Jodie Walsh2" userId="8f656482-1ee0-4981-a154-9528d7227717" providerId="ADAL" clId="{E011E5D3-DFBC-4857-9C68-074EA90CAE29}" dt="2020-08-19T13:33:13.523" v="37" actId="1076"/>
          <ac:picMkLst>
            <pc:docMk/>
            <pc:sldMk cId="1930968451" sldId="751"/>
            <ac:picMk id="14" creationId="{1DC3934D-20F3-4486-8D25-8ADEF41A9F69}"/>
          </ac:picMkLst>
        </pc:picChg>
      </pc:sldChg>
      <pc:sldChg chg="modSp">
        <pc:chgData name="Jodie Walsh2" userId="8f656482-1ee0-4981-a154-9528d7227717" providerId="ADAL" clId="{E011E5D3-DFBC-4857-9C68-074EA90CAE29}" dt="2020-08-19T13:34:33.604" v="43" actId="14100"/>
        <pc:sldMkLst>
          <pc:docMk/>
          <pc:sldMk cId="3334592726" sldId="755"/>
        </pc:sldMkLst>
        <pc:spChg chg="mod">
          <ac:chgData name="Jodie Walsh2" userId="8f656482-1ee0-4981-a154-9528d7227717" providerId="ADAL" clId="{E011E5D3-DFBC-4857-9C68-074EA90CAE29}" dt="2020-08-19T13:34:33.604" v="43" actId="14100"/>
          <ac:spMkLst>
            <pc:docMk/>
            <pc:sldMk cId="3334592726" sldId="755"/>
            <ac:spMk id="2" creationId="{17B90148-18F9-425E-AD70-F736987A34FB}"/>
          </ac:spMkLst>
        </pc:spChg>
      </pc:sldChg>
      <pc:sldChg chg="modSp">
        <pc:chgData name="Jodie Walsh2" userId="8f656482-1ee0-4981-a154-9528d7227717" providerId="ADAL" clId="{E011E5D3-DFBC-4857-9C68-074EA90CAE29}" dt="2020-08-19T13:34:39.149" v="45" actId="14100"/>
        <pc:sldMkLst>
          <pc:docMk/>
          <pc:sldMk cId="2918395536" sldId="756"/>
        </pc:sldMkLst>
        <pc:spChg chg="mod">
          <ac:chgData name="Jodie Walsh2" userId="8f656482-1ee0-4981-a154-9528d7227717" providerId="ADAL" clId="{E011E5D3-DFBC-4857-9C68-074EA90CAE29}" dt="2020-08-19T13:34:39.149" v="45" actId="14100"/>
          <ac:spMkLst>
            <pc:docMk/>
            <pc:sldMk cId="2918395536" sldId="756"/>
            <ac:spMk id="2" creationId="{BD61D266-5DEA-4C89-9995-59F2BAFA305E}"/>
          </ac:spMkLst>
        </pc:spChg>
      </pc:sldChg>
      <pc:sldChg chg="del">
        <pc:chgData name="Jodie Walsh2" userId="8f656482-1ee0-4981-a154-9528d7227717" providerId="ADAL" clId="{E011E5D3-DFBC-4857-9C68-074EA90CAE29}" dt="2020-08-19T13:35:49.482" v="52" actId="2696"/>
        <pc:sldMkLst>
          <pc:docMk/>
          <pc:sldMk cId="2881371406" sldId="848"/>
        </pc:sldMkLst>
      </pc:sldChg>
      <pc:sldChg chg="modSp">
        <pc:chgData name="Jodie Walsh2" userId="8f656482-1ee0-4981-a154-9528d7227717" providerId="ADAL" clId="{E011E5D3-DFBC-4857-9C68-074EA90CAE29}" dt="2020-08-19T13:29:52.343" v="21" actId="20577"/>
        <pc:sldMkLst>
          <pc:docMk/>
          <pc:sldMk cId="452445110" sldId="849"/>
        </pc:sldMkLst>
        <pc:spChg chg="mod">
          <ac:chgData name="Jodie Walsh2" userId="8f656482-1ee0-4981-a154-9528d7227717" providerId="ADAL" clId="{E011E5D3-DFBC-4857-9C68-074EA90CAE29}" dt="2020-08-19T13:29:21.414" v="8" actId="1076"/>
          <ac:spMkLst>
            <pc:docMk/>
            <pc:sldMk cId="452445110" sldId="849"/>
            <ac:spMk id="9" creationId="{3F4ACBF7-09C3-4EF6-8B93-EF4F5A6758B9}"/>
          </ac:spMkLst>
        </pc:spChg>
        <pc:spChg chg="mod">
          <ac:chgData name="Jodie Walsh2" userId="8f656482-1ee0-4981-a154-9528d7227717" providerId="ADAL" clId="{E011E5D3-DFBC-4857-9C68-074EA90CAE29}" dt="2020-08-19T13:29:21.414" v="8" actId="1076"/>
          <ac:spMkLst>
            <pc:docMk/>
            <pc:sldMk cId="452445110" sldId="849"/>
            <ac:spMk id="10" creationId="{B911DCF0-CC58-494B-842D-BB401C1DE0A1}"/>
          </ac:spMkLst>
        </pc:spChg>
        <pc:spChg chg="mod">
          <ac:chgData name="Jodie Walsh2" userId="8f656482-1ee0-4981-a154-9528d7227717" providerId="ADAL" clId="{E011E5D3-DFBC-4857-9C68-074EA90CAE29}" dt="2020-08-19T13:29:21.414" v="8" actId="1076"/>
          <ac:spMkLst>
            <pc:docMk/>
            <pc:sldMk cId="452445110" sldId="849"/>
            <ac:spMk id="12" creationId="{4B30526B-A54E-4AC7-A35E-EEF0A4B4E4A4}"/>
          </ac:spMkLst>
        </pc:spChg>
        <pc:spChg chg="mod">
          <ac:chgData name="Jodie Walsh2" userId="8f656482-1ee0-4981-a154-9528d7227717" providerId="ADAL" clId="{E011E5D3-DFBC-4857-9C68-074EA90CAE29}" dt="2020-08-19T13:29:21.414" v="8" actId="1076"/>
          <ac:spMkLst>
            <pc:docMk/>
            <pc:sldMk cId="452445110" sldId="849"/>
            <ac:spMk id="15" creationId="{E723258C-4C5A-43EB-9E07-3CA676A56361}"/>
          </ac:spMkLst>
        </pc:spChg>
        <pc:spChg chg="mod">
          <ac:chgData name="Jodie Walsh2" userId="8f656482-1ee0-4981-a154-9528d7227717" providerId="ADAL" clId="{E011E5D3-DFBC-4857-9C68-074EA90CAE29}" dt="2020-08-19T13:29:43.256" v="17" actId="1076"/>
          <ac:spMkLst>
            <pc:docMk/>
            <pc:sldMk cId="452445110" sldId="849"/>
            <ac:spMk id="16" creationId="{BC9634C8-6782-49C8-A238-EC3BE2EE2F04}"/>
          </ac:spMkLst>
        </pc:spChg>
        <pc:spChg chg="mod">
          <ac:chgData name="Jodie Walsh2" userId="8f656482-1ee0-4981-a154-9528d7227717" providerId="ADAL" clId="{E011E5D3-DFBC-4857-9C68-074EA90CAE29}" dt="2020-08-19T13:29:43.256" v="17" actId="1076"/>
          <ac:spMkLst>
            <pc:docMk/>
            <pc:sldMk cId="452445110" sldId="849"/>
            <ac:spMk id="17" creationId="{1E9E627F-C6B4-469C-85EB-82B5A65D1109}"/>
          </ac:spMkLst>
        </pc:spChg>
        <pc:spChg chg="mod">
          <ac:chgData name="Jodie Walsh2" userId="8f656482-1ee0-4981-a154-9528d7227717" providerId="ADAL" clId="{E011E5D3-DFBC-4857-9C68-074EA90CAE29}" dt="2020-08-19T13:29:52.343" v="21" actId="20577"/>
          <ac:spMkLst>
            <pc:docMk/>
            <pc:sldMk cId="452445110" sldId="849"/>
            <ac:spMk id="18" creationId="{14B8E972-CB14-4D4F-B64F-DA2613CEBB48}"/>
          </ac:spMkLst>
        </pc:spChg>
        <pc:spChg chg="mod">
          <ac:chgData name="Jodie Walsh2" userId="8f656482-1ee0-4981-a154-9528d7227717" providerId="ADAL" clId="{E011E5D3-DFBC-4857-9C68-074EA90CAE29}" dt="2020-08-19T13:29:21.414" v="8" actId="1076"/>
          <ac:spMkLst>
            <pc:docMk/>
            <pc:sldMk cId="452445110" sldId="849"/>
            <ac:spMk id="19" creationId="{8B611786-6C78-400C-8489-667CE55FC0A1}"/>
          </ac:spMkLst>
        </pc:spChg>
        <pc:spChg chg="mod">
          <ac:chgData name="Jodie Walsh2" userId="8f656482-1ee0-4981-a154-9528d7227717" providerId="ADAL" clId="{E011E5D3-DFBC-4857-9C68-074EA90CAE29}" dt="2020-08-19T13:29:21.414" v="8" actId="1076"/>
          <ac:spMkLst>
            <pc:docMk/>
            <pc:sldMk cId="452445110" sldId="849"/>
            <ac:spMk id="20" creationId="{852A4D21-B48F-4D09-A994-2DF42506A156}"/>
          </ac:spMkLst>
        </pc:spChg>
        <pc:spChg chg="mod">
          <ac:chgData name="Jodie Walsh2" userId="8f656482-1ee0-4981-a154-9528d7227717" providerId="ADAL" clId="{E011E5D3-DFBC-4857-9C68-074EA90CAE29}" dt="2020-08-19T13:29:49.552" v="20" actId="20577"/>
          <ac:spMkLst>
            <pc:docMk/>
            <pc:sldMk cId="452445110" sldId="849"/>
            <ac:spMk id="21" creationId="{A558F6CB-4428-4D78-AD65-DBC0486F1288}"/>
          </ac:spMkLst>
        </pc:spChg>
        <pc:spChg chg="mod">
          <ac:chgData name="Jodie Walsh2" userId="8f656482-1ee0-4981-a154-9528d7227717" providerId="ADAL" clId="{E011E5D3-DFBC-4857-9C68-074EA90CAE29}" dt="2020-08-19T13:29:38.894" v="16" actId="14100"/>
          <ac:spMkLst>
            <pc:docMk/>
            <pc:sldMk cId="452445110" sldId="849"/>
            <ac:spMk id="22" creationId="{AD47D5A6-AA1D-4B58-97EC-41D5A09FBE70}"/>
          </ac:spMkLst>
        </pc:spChg>
        <pc:picChg chg="mod">
          <ac:chgData name="Jodie Walsh2" userId="8f656482-1ee0-4981-a154-9528d7227717" providerId="ADAL" clId="{E011E5D3-DFBC-4857-9C68-074EA90CAE29}" dt="2020-08-19T13:29:21.414" v="8" actId="1076"/>
          <ac:picMkLst>
            <pc:docMk/>
            <pc:sldMk cId="452445110" sldId="849"/>
            <ac:picMk id="7" creationId="{715D02D2-86D1-4EAE-AB28-86642963B383}"/>
          </ac:picMkLst>
        </pc:picChg>
        <pc:picChg chg="mod">
          <ac:chgData name="Jodie Walsh2" userId="8f656482-1ee0-4981-a154-9528d7227717" providerId="ADAL" clId="{E011E5D3-DFBC-4857-9C68-074EA90CAE29}" dt="2020-08-19T13:29:21.414" v="8" actId="1076"/>
          <ac:picMkLst>
            <pc:docMk/>
            <pc:sldMk cId="452445110" sldId="849"/>
            <ac:picMk id="11" creationId="{A0167E04-2634-43C7-81C1-E0DD878A311F}"/>
          </ac:picMkLst>
        </pc:picChg>
        <pc:picChg chg="mod">
          <ac:chgData name="Jodie Walsh2" userId="8f656482-1ee0-4981-a154-9528d7227717" providerId="ADAL" clId="{E011E5D3-DFBC-4857-9C68-074EA90CAE29}" dt="2020-08-19T13:29:21.414" v="8" actId="1076"/>
          <ac:picMkLst>
            <pc:docMk/>
            <pc:sldMk cId="452445110" sldId="849"/>
            <ac:picMk id="14" creationId="{1DC3934D-20F3-4486-8D25-8ADEF41A9F69}"/>
          </ac:picMkLst>
        </pc:picChg>
      </pc:sldChg>
      <pc:sldChg chg="modSp">
        <pc:chgData name="Jodie Walsh2" userId="8f656482-1ee0-4981-a154-9528d7227717" providerId="ADAL" clId="{E011E5D3-DFBC-4857-9C68-074EA90CAE29}" dt="2020-08-19T13:35:17.544" v="50" actId="1076"/>
        <pc:sldMkLst>
          <pc:docMk/>
          <pc:sldMk cId="3205079924" sldId="850"/>
        </pc:sldMkLst>
        <pc:spChg chg="mod">
          <ac:chgData name="Jodie Walsh2" userId="8f656482-1ee0-4981-a154-9528d7227717" providerId="ADAL" clId="{E011E5D3-DFBC-4857-9C68-074EA90CAE29}" dt="2020-08-19T13:35:13.232" v="48" actId="14100"/>
          <ac:spMkLst>
            <pc:docMk/>
            <pc:sldMk cId="3205079924" sldId="850"/>
            <ac:spMk id="2" creationId="{8E5033B3-2916-4029-8A3D-5E50E74006D4}"/>
          </ac:spMkLst>
        </pc:spChg>
        <pc:grpChg chg="mod">
          <ac:chgData name="Jodie Walsh2" userId="8f656482-1ee0-4981-a154-9528d7227717" providerId="ADAL" clId="{E011E5D3-DFBC-4857-9C68-074EA90CAE29}" dt="2020-08-19T13:35:16.392" v="49" actId="1076"/>
          <ac:grpSpMkLst>
            <pc:docMk/>
            <pc:sldMk cId="3205079924" sldId="850"/>
            <ac:grpSpMk id="15" creationId="{C13C0CB0-ACA8-4C0E-B1D6-3A9F6F1AA3C9}"/>
          </ac:grpSpMkLst>
        </pc:grpChg>
        <pc:picChg chg="mod">
          <ac:chgData name="Jodie Walsh2" userId="8f656482-1ee0-4981-a154-9528d7227717" providerId="ADAL" clId="{E011E5D3-DFBC-4857-9C68-074EA90CAE29}" dt="2020-08-19T13:35:17.544" v="50" actId="1076"/>
          <ac:picMkLst>
            <pc:docMk/>
            <pc:sldMk cId="3205079924" sldId="850"/>
            <ac:picMk id="33" creationId="{C988C155-018A-471A-B1B7-FF4FC050FCDE}"/>
          </ac:picMkLst>
        </pc:picChg>
      </pc:sldChg>
      <pc:sldChg chg="add">
        <pc:chgData name="Jodie Walsh2" userId="8f656482-1ee0-4981-a154-9528d7227717" providerId="ADAL" clId="{E011E5D3-DFBC-4857-9C68-074EA90CAE29}" dt="2020-08-19T13:35:48.082" v="51"/>
        <pc:sldMkLst>
          <pc:docMk/>
          <pc:sldMk cId="2633986476" sldId="851"/>
        </pc:sldMkLst>
      </pc:sldChg>
      <pc:sldChg chg="del">
        <pc:chgData name="Jodie Walsh2" userId="8f656482-1ee0-4981-a154-9528d7227717" providerId="ADAL" clId="{E011E5D3-DFBC-4857-9C68-074EA90CAE29}" dt="2020-08-26T11:57:13.875" v="55" actId="2696"/>
        <pc:sldMkLst>
          <pc:docMk/>
          <pc:sldMk cId="1757602308" sldId="852"/>
        </pc:sldMkLst>
      </pc:sldChg>
      <pc:sldChg chg="modSp add">
        <pc:chgData name="Jodie Walsh2" userId="8f656482-1ee0-4981-a154-9528d7227717" providerId="ADAL" clId="{E011E5D3-DFBC-4857-9C68-074EA90CAE29}" dt="2020-08-26T11:57:39.399" v="81" actId="14100"/>
        <pc:sldMkLst>
          <pc:docMk/>
          <pc:sldMk cId="1517119653" sldId="853"/>
        </pc:sldMkLst>
        <pc:spChg chg="mod">
          <ac:chgData name="Jodie Walsh2" userId="8f656482-1ee0-4981-a154-9528d7227717" providerId="ADAL" clId="{E011E5D3-DFBC-4857-9C68-074EA90CAE29}" dt="2020-08-26T11:57:36.427" v="80" actId="14100"/>
          <ac:spMkLst>
            <pc:docMk/>
            <pc:sldMk cId="1517119653" sldId="853"/>
            <ac:spMk id="6" creationId="{180E4BAF-CBFF-4734-AE1B-8AB12B7E1AB9}"/>
          </ac:spMkLst>
        </pc:spChg>
        <pc:spChg chg="mod">
          <ac:chgData name="Jodie Walsh2" userId="8f656482-1ee0-4981-a154-9528d7227717" providerId="ADAL" clId="{E011E5D3-DFBC-4857-9C68-074EA90CAE29}" dt="2020-08-26T11:57:39.399" v="81" actId="14100"/>
          <ac:spMkLst>
            <pc:docMk/>
            <pc:sldMk cId="1517119653" sldId="853"/>
            <ac:spMk id="10" creationId="{00000000-0000-0000-0000-000000000000}"/>
          </ac:spMkLst>
        </pc:spChg>
      </pc:sldChg>
      <pc:sldMasterChg chg="delSldLayout">
        <pc:chgData name="Jodie Walsh2" userId="8f656482-1ee0-4981-a154-9528d7227717" providerId="ADAL" clId="{E011E5D3-DFBC-4857-9C68-074EA90CAE29}" dt="2020-08-19T13:35:49.483" v="53" actId="2696"/>
        <pc:sldMasterMkLst>
          <pc:docMk/>
          <pc:sldMasterMk cId="342227967" sldId="2147483648"/>
        </pc:sldMasterMkLst>
        <pc:sldLayoutChg chg="del">
          <pc:chgData name="Jodie Walsh2" userId="8f656482-1ee0-4981-a154-9528d7227717" providerId="ADAL" clId="{E011E5D3-DFBC-4857-9C68-074EA90CAE29}" dt="2020-08-19T13:35:49.483" v="53" actId="2696"/>
          <pc:sldLayoutMkLst>
            <pc:docMk/>
            <pc:sldMasterMk cId="342227967" sldId="2147483648"/>
            <pc:sldLayoutMk cId="3397379720" sldId="2147483670"/>
          </pc:sldLayoutMkLst>
        </pc:sldLayoutChg>
      </pc:sldMasterChg>
    </pc:docChg>
  </pc:docChgLst>
  <pc:docChgLst>
    <pc:chgData name="Justine Wilson" userId="S::justine.wilson@sja.org.uk::cd635167-bbd3-4a7f-9fa7-49f7026615ce" providerId="AD" clId="Web-{3567B178-9092-4124-823F-ADD0F471ABC6}"/>
    <pc:docChg chg="addSld modSld sldOrd">
      <pc:chgData name="Justine Wilson" userId="S::justine.wilson@sja.org.uk::cd635167-bbd3-4a7f-9fa7-49f7026615ce" providerId="AD" clId="Web-{3567B178-9092-4124-823F-ADD0F471ABC6}" dt="2020-08-26T09:23:48.656" v="18" actId="14100"/>
      <pc:docMkLst>
        <pc:docMk/>
      </pc:docMkLst>
      <pc:sldChg chg="delSp modSp add ord replId">
        <pc:chgData name="Justine Wilson" userId="S::justine.wilson@sja.org.uk::cd635167-bbd3-4a7f-9fa7-49f7026615ce" providerId="AD" clId="Web-{3567B178-9092-4124-823F-ADD0F471ABC6}" dt="2020-08-26T09:23:48.656" v="18" actId="14100"/>
        <pc:sldMkLst>
          <pc:docMk/>
          <pc:sldMk cId="1757602308" sldId="852"/>
        </pc:sldMkLst>
        <pc:spChg chg="mod">
          <ac:chgData name="Justine Wilson" userId="S::justine.wilson@sja.org.uk::cd635167-bbd3-4a7f-9fa7-49f7026615ce" providerId="AD" clId="Web-{3567B178-9092-4124-823F-ADD0F471ABC6}" dt="2020-08-26T09:23:34.046" v="14" actId="20577"/>
          <ac:spMkLst>
            <pc:docMk/>
            <pc:sldMk cId="1757602308" sldId="852"/>
            <ac:spMk id="2" creationId="{D84C28D7-0540-4E51-8F92-7D66CDEA22AC}"/>
          </ac:spMkLst>
        </pc:spChg>
        <pc:spChg chg="mod">
          <ac:chgData name="Justine Wilson" userId="S::justine.wilson@sja.org.uk::cd635167-bbd3-4a7f-9fa7-49f7026615ce" providerId="AD" clId="Web-{3567B178-9092-4124-823F-ADD0F471ABC6}" dt="2020-08-26T09:23:48.656" v="18" actId="14100"/>
          <ac:spMkLst>
            <pc:docMk/>
            <pc:sldMk cId="1757602308" sldId="852"/>
            <ac:spMk id="6" creationId="{DA8BD82A-390B-4021-BF93-8EF575249C4C}"/>
          </ac:spMkLst>
        </pc:spChg>
        <pc:spChg chg="mod">
          <ac:chgData name="Justine Wilson" userId="S::justine.wilson@sja.org.uk::cd635167-bbd3-4a7f-9fa7-49f7026615ce" providerId="AD" clId="Web-{3567B178-9092-4124-823F-ADD0F471ABC6}" dt="2020-08-26T09:23:41.578" v="17" actId="1076"/>
          <ac:spMkLst>
            <pc:docMk/>
            <pc:sldMk cId="1757602308" sldId="852"/>
            <ac:spMk id="7" creationId="{49D3684F-95C8-4A68-A942-42770D3124DC}"/>
          </ac:spMkLst>
        </pc:spChg>
        <pc:picChg chg="del">
          <ac:chgData name="Justine Wilson" userId="S::justine.wilson@sja.org.uk::cd635167-bbd3-4a7f-9fa7-49f7026615ce" providerId="AD" clId="Web-{3567B178-9092-4124-823F-ADD0F471ABC6}" dt="2020-08-26T09:23:05.655" v="2"/>
          <ac:picMkLst>
            <pc:docMk/>
            <pc:sldMk cId="1757602308" sldId="852"/>
            <ac:picMk id="3" creationId="{0CF717A8-B0CE-4DEF-BC6D-8558351B1B28}"/>
          </ac:picMkLst>
        </pc:picChg>
      </pc:sldChg>
    </pc:docChg>
  </pc:docChgLst>
  <pc:docChgLst>
    <pc:chgData name="Justine Wilson" userId="S::justine.wilson@sja.org.uk::cd635167-bbd3-4a7f-9fa7-49f7026615ce" providerId="AD" clId="Web-{4D13B222-0D49-4520-9D2C-5808D00E4269}"/>
    <pc:docChg chg="modSld">
      <pc:chgData name="Justine Wilson" userId="S::justine.wilson@sja.org.uk::cd635167-bbd3-4a7f-9fa7-49f7026615ce" providerId="AD" clId="Web-{4D13B222-0D49-4520-9D2C-5808D00E4269}" dt="2020-08-26T12:52:24.074" v="7" actId="20577"/>
      <pc:docMkLst>
        <pc:docMk/>
      </pc:docMkLst>
      <pc:sldChg chg="modSp">
        <pc:chgData name="Justine Wilson" userId="S::justine.wilson@sja.org.uk::cd635167-bbd3-4a7f-9fa7-49f7026615ce" providerId="AD" clId="Web-{4D13B222-0D49-4520-9D2C-5808D00E4269}" dt="2020-08-26T12:52:24.074" v="6" actId="20577"/>
        <pc:sldMkLst>
          <pc:docMk/>
          <pc:sldMk cId="1517119653" sldId="853"/>
        </pc:sldMkLst>
        <pc:spChg chg="mod">
          <ac:chgData name="Justine Wilson" userId="S::justine.wilson@sja.org.uk::cd635167-bbd3-4a7f-9fa7-49f7026615ce" providerId="AD" clId="Web-{4D13B222-0D49-4520-9D2C-5808D00E4269}" dt="2020-08-26T12:52:24.074" v="6" actId="20577"/>
          <ac:spMkLst>
            <pc:docMk/>
            <pc:sldMk cId="1517119653" sldId="853"/>
            <ac:spMk id="4" creationId="{3D431E86-543A-4306-9328-C4465BD3B8BB}"/>
          </ac:spMkLst>
        </pc:spChg>
      </pc:sldChg>
    </pc:docChg>
  </pc:docChgLst>
  <pc:docChgLst>
    <pc:chgData name="Jodie Walsh2" userId="8f656482-1ee0-4981-a154-9528d7227717" providerId="ADAL" clId="{911A1C2A-939D-4687-97AB-3B14A8BCF401}"/>
    <pc:docChg chg="modSld">
      <pc:chgData name="Jodie Walsh2" userId="8f656482-1ee0-4981-a154-9528d7227717" providerId="ADAL" clId="{911A1C2A-939D-4687-97AB-3B14A8BCF401}" dt="2021-02-22T13:37:57.431" v="1" actId="14100"/>
      <pc:docMkLst>
        <pc:docMk/>
      </pc:docMkLst>
      <pc:sldChg chg="addSp modSp mod">
        <pc:chgData name="Jodie Walsh2" userId="8f656482-1ee0-4981-a154-9528d7227717" providerId="ADAL" clId="{911A1C2A-939D-4687-97AB-3B14A8BCF401}" dt="2021-02-22T13:37:57.431" v="1" actId="14100"/>
        <pc:sldMkLst>
          <pc:docMk/>
          <pc:sldMk cId="3199948157" sldId="652"/>
        </pc:sldMkLst>
        <pc:spChg chg="mod">
          <ac:chgData name="Jodie Walsh2" userId="8f656482-1ee0-4981-a154-9528d7227717" providerId="ADAL" clId="{911A1C2A-939D-4687-97AB-3B14A8BCF401}" dt="2021-02-22T13:37:57.431" v="1" actId="14100"/>
          <ac:spMkLst>
            <pc:docMk/>
            <pc:sldMk cId="3199948157" sldId="652"/>
            <ac:spMk id="3" creationId="{1350C409-3CCA-48BD-87D2-FE46540C4DD3}"/>
          </ac:spMkLst>
        </pc:spChg>
        <pc:picChg chg="add mod">
          <ac:chgData name="Jodie Walsh2" userId="8f656482-1ee0-4981-a154-9528d7227717" providerId="ADAL" clId="{911A1C2A-939D-4687-97AB-3B14A8BCF401}" dt="2021-02-22T13:37:47.304" v="0"/>
          <ac:picMkLst>
            <pc:docMk/>
            <pc:sldMk cId="3199948157" sldId="652"/>
            <ac:picMk id="10" creationId="{7D0BAD59-E0A9-4539-83BC-B89C19C5D938}"/>
          </ac:picMkLst>
        </pc:picChg>
      </pc:sldChg>
    </pc:docChg>
  </pc:docChgLst>
  <pc:docChgLst>
    <pc:chgData name="Sam Garnham" userId="ba4a3023-469b-47da-9b56-135bbb92583d" providerId="ADAL" clId="{BC933510-82CF-4DDE-BCA4-3284EA89ADD4}"/>
    <pc:docChg chg="custSel delSld modSld">
      <pc:chgData name="Sam Garnham" userId="ba4a3023-469b-47da-9b56-135bbb92583d" providerId="ADAL" clId="{BC933510-82CF-4DDE-BCA4-3284EA89ADD4}" dt="2020-03-17T12:48:26.122" v="1" actId="2696"/>
      <pc:docMkLst>
        <pc:docMk/>
      </pc:docMkLst>
      <pc:sldChg chg="del">
        <pc:chgData name="Sam Garnham" userId="ba4a3023-469b-47da-9b56-135bbb92583d" providerId="ADAL" clId="{BC933510-82CF-4DDE-BCA4-3284EA89ADD4}" dt="2020-03-17T12:48:26.122" v="1" actId="2696"/>
        <pc:sldMkLst>
          <pc:docMk/>
          <pc:sldMk cId="3507383715" sldId="398"/>
        </pc:sldMkLst>
      </pc:sldChg>
      <pc:sldChg chg="modSp">
        <pc:chgData name="Sam Garnham" userId="ba4a3023-469b-47da-9b56-135bbb92583d" providerId="ADAL" clId="{BC933510-82CF-4DDE-BCA4-3284EA89ADD4}" dt="2020-03-09T20:40:36.569" v="0" actId="27636"/>
        <pc:sldMkLst>
          <pc:docMk/>
          <pc:sldMk cId="452445110" sldId="849"/>
        </pc:sldMkLst>
        <pc:spChg chg="mod">
          <ac:chgData name="Sam Garnham" userId="ba4a3023-469b-47da-9b56-135bbb92583d" providerId="ADAL" clId="{BC933510-82CF-4DDE-BCA4-3284EA89ADD4}" dt="2020-03-09T20:40:36.569" v="0" actId="27636"/>
          <ac:spMkLst>
            <pc:docMk/>
            <pc:sldMk cId="452445110" sldId="849"/>
            <ac:spMk id="22" creationId="{AD47D5A6-AA1D-4B58-97EC-41D5A09FBE70}"/>
          </ac:spMkLst>
        </pc:spChg>
      </pc:sldChg>
    </pc:docChg>
  </pc:docChgLst>
  <pc:docChgLst>
    <pc:chgData name="Jodie Walsh2" userId="S::jodie.walsh2@sja.org.uk::8f656482-1ee0-4981-a154-9528d7227717" providerId="AD" clId="Web-{70AB3AED-B216-5A7A-98E0-F02DC118A1D7}"/>
    <pc:docChg chg="modSld">
      <pc:chgData name="Jodie Walsh2" userId="S::jodie.walsh2@sja.org.uk::8f656482-1ee0-4981-a154-9528d7227717" providerId="AD" clId="Web-{70AB3AED-B216-5A7A-98E0-F02DC118A1D7}" dt="2020-02-10T11:41:36.600" v="1"/>
      <pc:docMkLst>
        <pc:docMk/>
      </pc:docMkLst>
      <pc:sldChg chg="modNotes">
        <pc:chgData name="Jodie Walsh2" userId="S::jodie.walsh2@sja.org.uk::8f656482-1ee0-4981-a154-9528d7227717" providerId="AD" clId="Web-{70AB3AED-B216-5A7A-98E0-F02DC118A1D7}" dt="2020-02-10T11:41:36.600" v="1"/>
        <pc:sldMkLst>
          <pc:docMk/>
          <pc:sldMk cId="281358155" sldId="656"/>
        </pc:sldMkLst>
      </pc:sldChg>
    </pc:docChg>
  </pc:docChgLst>
  <pc:docChgLst>
    <pc:chgData name="Graeme Clarke" userId="3ce84bbb-3f74-4256-ba16-1162193bf8d8" providerId="ADAL" clId="{156CCFF0-F094-4334-B248-7770AC6D6BA2}"/>
    <pc:docChg chg="addSld delSld">
      <pc:chgData name="Graeme Clarke" userId="3ce84bbb-3f74-4256-ba16-1162193bf8d8" providerId="ADAL" clId="{156CCFF0-F094-4334-B248-7770AC6D6BA2}" dt="2021-02-23T14:01:22.544" v="1" actId="2696"/>
      <pc:docMkLst>
        <pc:docMk/>
      </pc:docMkLst>
      <pc:sldChg chg="new del">
        <pc:chgData name="Graeme Clarke" userId="3ce84bbb-3f74-4256-ba16-1162193bf8d8" providerId="ADAL" clId="{156CCFF0-F094-4334-B248-7770AC6D6BA2}" dt="2021-02-23T14:01:22.544" v="1" actId="2696"/>
        <pc:sldMkLst>
          <pc:docMk/>
          <pc:sldMk cId="1987730313" sldId="854"/>
        </pc:sldMkLst>
      </pc:sldChg>
    </pc:docChg>
  </pc:docChgLst>
  <pc:docChgLst>
    <pc:chgData name="Justine Wilson" userId="S::justine.wilson@sja.org.uk::cd635167-bbd3-4a7f-9fa7-49f7026615ce" providerId="AD" clId="Web-{6742A9A6-C77B-4812-B3C2-5B6F66DC6AEC}"/>
    <pc:docChg chg="modSld">
      <pc:chgData name="Justine Wilson" userId="S::justine.wilson@sja.org.uk::cd635167-bbd3-4a7f-9fa7-49f7026615ce" providerId="AD" clId="Web-{6742A9A6-C77B-4812-B3C2-5B6F66DC6AEC}" dt="2021-01-14T15:42:19.934" v="99"/>
      <pc:docMkLst>
        <pc:docMk/>
      </pc:docMkLst>
      <pc:sldChg chg="modNotes">
        <pc:chgData name="Justine Wilson" userId="S::justine.wilson@sja.org.uk::cd635167-bbd3-4a7f-9fa7-49f7026615ce" providerId="AD" clId="Web-{6742A9A6-C77B-4812-B3C2-5B6F66DC6AEC}" dt="2021-01-14T15:41:13.667" v="81"/>
        <pc:sldMkLst>
          <pc:docMk/>
          <pc:sldMk cId="452445110" sldId="849"/>
        </pc:sldMkLst>
      </pc:sldChg>
      <pc:sldChg chg="modNotes">
        <pc:chgData name="Justine Wilson" userId="S::justine.wilson@sja.org.uk::cd635167-bbd3-4a7f-9fa7-49f7026615ce" providerId="AD" clId="Web-{6742A9A6-C77B-4812-B3C2-5B6F66DC6AEC}" dt="2021-01-14T15:42:19.934" v="99"/>
        <pc:sldMkLst>
          <pc:docMk/>
          <pc:sldMk cId="1517119653" sldId="853"/>
        </pc:sldMkLst>
      </pc:sldChg>
    </pc:docChg>
  </pc:docChgLst>
  <pc:docChgLst>
    <pc:chgData name="Beth Elger" userId="S::beth.elger@sja.org.uk::bf3d7bc8-8abc-424a-96ba-25300c385cd3" providerId="AD" clId="Web-{B00CFF76-9BD4-4D09-5053-7477D8E0E4A1}"/>
    <pc:docChg chg="modSld">
      <pc:chgData name="Beth Elger" userId="S::beth.elger@sja.org.uk::bf3d7bc8-8abc-424a-96ba-25300c385cd3" providerId="AD" clId="Web-{B00CFF76-9BD4-4D09-5053-7477D8E0E4A1}" dt="2020-02-10T14:54:00.933" v="15" actId="20577"/>
      <pc:docMkLst>
        <pc:docMk/>
      </pc:docMkLst>
      <pc:sldChg chg="modSp">
        <pc:chgData name="Beth Elger" userId="S::beth.elger@sja.org.uk::bf3d7bc8-8abc-424a-96ba-25300c385cd3" providerId="AD" clId="Web-{B00CFF76-9BD4-4D09-5053-7477D8E0E4A1}" dt="2020-02-10T14:54:00.933" v="14" actId="20577"/>
        <pc:sldMkLst>
          <pc:docMk/>
          <pc:sldMk cId="2881371406" sldId="848"/>
        </pc:sldMkLst>
        <pc:spChg chg="mod">
          <ac:chgData name="Beth Elger" userId="S::beth.elger@sja.org.uk::bf3d7bc8-8abc-424a-96ba-25300c385cd3" providerId="AD" clId="Web-{B00CFF76-9BD4-4D09-5053-7477D8E0E4A1}" dt="2020-02-10T14:54:00.933" v="14" actId="20577"/>
          <ac:spMkLst>
            <pc:docMk/>
            <pc:sldMk cId="2881371406" sldId="848"/>
            <ac:spMk id="5" creationId="{09BAF36C-FBB3-4071-A15D-0D06932A6D5A}"/>
          </ac:spMkLst>
        </pc:spChg>
      </pc:sldChg>
    </pc:docChg>
  </pc:docChgLst>
  <pc:docChgLst>
    <pc:chgData name="Beth Elger" userId="bf3d7bc8-8abc-424a-96ba-25300c385cd3" providerId="ADAL" clId="{13169982-A71D-420E-B489-1BEABDB886A6}"/>
    <pc:docChg chg="modSld">
      <pc:chgData name="Beth Elger" userId="bf3d7bc8-8abc-424a-96ba-25300c385cd3" providerId="ADAL" clId="{13169982-A71D-420E-B489-1BEABDB886A6}" dt="2020-03-03T09:10:56.854" v="73" actId="1076"/>
      <pc:docMkLst>
        <pc:docMk/>
      </pc:docMkLst>
      <pc:sldChg chg="modSp">
        <pc:chgData name="Beth Elger" userId="bf3d7bc8-8abc-424a-96ba-25300c385cd3" providerId="ADAL" clId="{13169982-A71D-420E-B489-1BEABDB886A6}" dt="2020-03-03T09:10:56.854" v="73" actId="1076"/>
        <pc:sldMkLst>
          <pc:docMk/>
          <pc:sldMk cId="731881050" sldId="648"/>
        </pc:sldMkLst>
        <pc:spChg chg="mod">
          <ac:chgData name="Beth Elger" userId="bf3d7bc8-8abc-424a-96ba-25300c385cd3" providerId="ADAL" clId="{13169982-A71D-420E-B489-1BEABDB886A6}" dt="2020-03-03T09:10:56.854" v="73" actId="1076"/>
          <ac:spMkLst>
            <pc:docMk/>
            <pc:sldMk cId="731881050" sldId="648"/>
            <ac:spMk id="6" creationId="{BA96A6C0-AF00-4C99-97DA-86FEB6C493B6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14DE9C-DC63-4691-8F53-8D090BFED4E3}" type="doc">
      <dgm:prSet loTypeId="urn:microsoft.com/office/officeart/2005/8/layout/default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GB"/>
        </a:p>
      </dgm:t>
    </dgm:pt>
    <dgm:pt modelId="{0E2D9D32-225C-4710-8DA7-6F109E29A325}">
      <dgm:prSet phldrT="[Text]"/>
      <dgm:spPr>
        <a:ln w="28575">
          <a:solidFill>
            <a:schemeClr val="accent3"/>
          </a:solidFill>
        </a:ln>
      </dgm:spPr>
      <dgm:t>
        <a:bodyPr/>
        <a:lstStyle/>
        <a:p>
          <a:r>
            <a:rPr lang="en-GB">
              <a:solidFill>
                <a:schemeClr val="tx1"/>
              </a:solidFill>
            </a:rPr>
            <a:t>I feel like I am going to be sick</a:t>
          </a:r>
        </a:p>
      </dgm:t>
    </dgm:pt>
    <dgm:pt modelId="{303DA377-7783-4574-9894-E9AD491410CF}" type="parTrans" cxnId="{7A9907EF-972F-4BB1-8351-D05737196404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3288CF5A-C4BE-458C-97CD-D417F7475ED8}" type="sibTrans" cxnId="{7A9907EF-972F-4BB1-8351-D05737196404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34599049-108A-4A7B-B52C-ADB194124041}">
      <dgm:prSet phldrT="[Text]"/>
      <dgm:spPr>
        <a:ln w="28575">
          <a:solidFill>
            <a:schemeClr val="accent3"/>
          </a:solidFill>
        </a:ln>
      </dgm:spPr>
      <dgm:t>
        <a:bodyPr/>
        <a:lstStyle/>
        <a:p>
          <a:r>
            <a:rPr lang="en-GB">
              <a:solidFill>
                <a:schemeClr val="tx1"/>
              </a:solidFill>
            </a:rPr>
            <a:t>I</a:t>
          </a:r>
          <a:r>
            <a:rPr lang="en-GB">
              <a:solidFill>
                <a:srgbClr val="FFFF00"/>
              </a:solidFill>
            </a:rPr>
            <a:t> </a:t>
          </a:r>
          <a:r>
            <a:rPr lang="en-GB">
              <a:solidFill>
                <a:schemeClr val="tx1"/>
              </a:solidFill>
            </a:rPr>
            <a:t>feel really hot</a:t>
          </a:r>
        </a:p>
      </dgm:t>
    </dgm:pt>
    <dgm:pt modelId="{5FEBA9B9-F722-4876-8BBB-D22970A364A5}" type="parTrans" cxnId="{87596567-33E0-4831-89FF-0D900B4EC2F8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77C53EBE-3082-48B3-8FF0-FDC2437420AD}" type="sibTrans" cxnId="{87596567-33E0-4831-89FF-0D900B4EC2F8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88F1F27D-028D-45FC-ADC6-9FA39A6FD332}">
      <dgm:prSet phldrT="[Text]"/>
      <dgm:spPr>
        <a:ln w="28575">
          <a:solidFill>
            <a:schemeClr val="accent3"/>
          </a:solidFill>
        </a:ln>
      </dgm:spPr>
      <dgm:t>
        <a:bodyPr/>
        <a:lstStyle/>
        <a:p>
          <a:r>
            <a:rPr lang="en-GB">
              <a:solidFill>
                <a:schemeClr val="tx1"/>
              </a:solidFill>
            </a:rPr>
            <a:t>My heart is beating really fast</a:t>
          </a:r>
        </a:p>
      </dgm:t>
    </dgm:pt>
    <dgm:pt modelId="{0C80CAA3-AE71-4F7D-956A-3C6BB98D76C3}" type="parTrans" cxnId="{C6380373-C289-4BE2-9D15-9DC9CC8FF715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D4116DBA-29F0-48C9-ADDC-ECCE3E334C69}" type="sibTrans" cxnId="{C6380373-C289-4BE2-9D15-9DC9CC8FF715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77F01989-8D13-4B57-A812-E50A19A026DC}">
      <dgm:prSet phldrT="[Text]"/>
      <dgm:spPr>
        <a:ln w="28575">
          <a:solidFill>
            <a:schemeClr val="accent3"/>
          </a:solidFill>
        </a:ln>
      </dgm:spPr>
      <dgm:t>
        <a:bodyPr/>
        <a:lstStyle/>
        <a:p>
          <a:r>
            <a:rPr lang="en-GB">
              <a:solidFill>
                <a:schemeClr val="tx1"/>
              </a:solidFill>
            </a:rPr>
            <a:t>My eyes feel really itchy and sore</a:t>
          </a:r>
        </a:p>
      </dgm:t>
    </dgm:pt>
    <dgm:pt modelId="{2B84B9B0-8816-47F0-92A0-F626BB8C2F71}" type="parTrans" cxnId="{4E383013-9A31-4854-AF88-F19E8F5B06DA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954BC813-70C1-4ADF-B475-F76228E963A6}" type="sibTrans" cxnId="{4E383013-9A31-4854-AF88-F19E8F5B06DA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B380D338-890E-4E36-8DC2-8D16376F5555}">
      <dgm:prSet phldrT="[Text]"/>
      <dgm:spPr>
        <a:ln w="28575">
          <a:solidFill>
            <a:schemeClr val="accent3"/>
          </a:solidFill>
        </a:ln>
      </dgm:spPr>
      <dgm:t>
        <a:bodyPr/>
        <a:lstStyle/>
        <a:p>
          <a:r>
            <a:rPr lang="en-GB">
              <a:solidFill>
                <a:schemeClr val="tx1"/>
              </a:solidFill>
            </a:rPr>
            <a:t>I want sausages for my tea tonight</a:t>
          </a:r>
        </a:p>
      </dgm:t>
    </dgm:pt>
    <dgm:pt modelId="{9B8FE2B0-CFEC-41F7-8D16-9944C894672F}" type="parTrans" cxnId="{570D7BF7-FAEA-4322-8B4C-5BDFD9D9CC0D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8C3E5FE3-8E3F-4DD3-B3FA-C4A9B8AF899D}" type="sibTrans" cxnId="{570D7BF7-FAEA-4322-8B4C-5BDFD9D9CC0D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C906E486-044F-4D40-8D7F-064FF5880FE8}">
      <dgm:prSet phldrT="[Text]"/>
      <dgm:spPr>
        <a:ln w="28575">
          <a:solidFill>
            <a:schemeClr val="accent3"/>
          </a:solidFill>
        </a:ln>
      </dgm:spPr>
      <dgm:t>
        <a:bodyPr/>
        <a:lstStyle/>
        <a:p>
          <a:r>
            <a:rPr lang="en-GB">
              <a:solidFill>
                <a:schemeClr val="tx1"/>
              </a:solidFill>
            </a:rPr>
            <a:t>My tongue feels fat and swollen</a:t>
          </a:r>
        </a:p>
      </dgm:t>
    </dgm:pt>
    <dgm:pt modelId="{8F4D3453-005E-4D69-8FC5-3D9523FC4DC6}" type="parTrans" cxnId="{15124B0D-571B-4234-81AD-037DC1D3AC21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5E2986F3-A952-483D-8DCD-7113562982D6}" type="sibTrans" cxnId="{15124B0D-571B-4234-81AD-037DC1D3AC21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571FE346-32D8-49D9-B8C8-9D8C78C328C5}">
      <dgm:prSet phldrT="[Text]"/>
      <dgm:spPr>
        <a:ln w="28575">
          <a:solidFill>
            <a:schemeClr val="accent3"/>
          </a:solidFill>
        </a:ln>
      </dgm:spPr>
      <dgm:t>
        <a:bodyPr/>
        <a:lstStyle/>
        <a:p>
          <a:r>
            <a:rPr lang="en-GB">
              <a:solidFill>
                <a:schemeClr val="tx1"/>
              </a:solidFill>
            </a:rPr>
            <a:t>I feel dizzy</a:t>
          </a:r>
        </a:p>
      </dgm:t>
    </dgm:pt>
    <dgm:pt modelId="{562DD338-E533-4645-898B-FF58B979EC4B}" type="parTrans" cxnId="{5D7C272A-3844-4F74-A906-82EB3DCD135B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E08455EA-39B9-41E2-BE8E-603735C2E06F}" type="sibTrans" cxnId="{5D7C272A-3844-4F74-A906-82EB3DCD135B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6DE53225-C2E5-46BF-8FF9-57F115085454}">
      <dgm:prSet phldrT="[Text]"/>
      <dgm:spPr>
        <a:ln w="28575">
          <a:solidFill>
            <a:schemeClr val="accent3"/>
          </a:solidFill>
        </a:ln>
      </dgm:spPr>
      <dgm:t>
        <a:bodyPr/>
        <a:lstStyle/>
        <a:p>
          <a:r>
            <a:rPr lang="en-GB">
              <a:solidFill>
                <a:schemeClr val="tx1"/>
              </a:solidFill>
            </a:rPr>
            <a:t>I need to do my homework</a:t>
          </a:r>
        </a:p>
      </dgm:t>
    </dgm:pt>
    <dgm:pt modelId="{42BD4CDA-32B0-4021-AFC6-43340A9E0458}" type="parTrans" cxnId="{AB8D2C0D-0743-4885-9580-9625E6A3167D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036243F6-09CC-4445-98F6-506C4CA8AC2E}" type="sibTrans" cxnId="{AB8D2C0D-0743-4885-9580-9625E6A3167D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35E6EDC8-B0F9-48D0-9552-C8BFE9474E28}">
      <dgm:prSet phldrT="[Text]"/>
      <dgm:spPr>
        <a:ln w="28575">
          <a:solidFill>
            <a:schemeClr val="accent3"/>
          </a:solidFill>
        </a:ln>
      </dgm:spPr>
      <dgm:t>
        <a:bodyPr/>
        <a:lstStyle/>
        <a:p>
          <a:r>
            <a:rPr lang="en-GB">
              <a:solidFill>
                <a:schemeClr val="tx1"/>
              </a:solidFill>
            </a:rPr>
            <a:t>My skin feels hot and is itching</a:t>
          </a:r>
        </a:p>
      </dgm:t>
    </dgm:pt>
    <dgm:pt modelId="{00C85730-931A-4516-8566-E39AC7CF431C}" type="parTrans" cxnId="{BDDD0BFB-1BC4-4A75-BF47-48BF9139E860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A054C1E6-0863-4DB2-A915-51ACA64BB653}" type="sibTrans" cxnId="{BDDD0BFB-1BC4-4A75-BF47-48BF9139E860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66814180-72EF-4D6E-BC83-5675667639D8}">
      <dgm:prSet phldrT="[Text]"/>
      <dgm:spPr>
        <a:ln w="28575">
          <a:solidFill>
            <a:schemeClr val="accent3"/>
          </a:solidFill>
        </a:ln>
      </dgm:spPr>
      <dgm:t>
        <a:bodyPr/>
        <a:lstStyle/>
        <a:p>
          <a:r>
            <a:rPr lang="en-GB">
              <a:solidFill>
                <a:schemeClr val="tx1"/>
              </a:solidFill>
            </a:rPr>
            <a:t>I need to go to the shops</a:t>
          </a:r>
        </a:p>
      </dgm:t>
    </dgm:pt>
    <dgm:pt modelId="{3E1D0577-D47A-4B3F-BCE9-227A05B03889}" type="parTrans" cxnId="{6C5C56D2-B7A8-4F74-A828-5E4FEE22701C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15834F52-9A49-4775-9D57-AA7EE7F3F855}" type="sibTrans" cxnId="{6C5C56D2-B7A8-4F74-A828-5E4FEE22701C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C5E90524-9508-49D2-92C2-63F0CCE46544}">
      <dgm:prSet phldrT="[Text]"/>
      <dgm:spPr>
        <a:ln w="28575">
          <a:solidFill>
            <a:schemeClr val="accent3"/>
          </a:solidFill>
        </a:ln>
      </dgm:spPr>
      <dgm:t>
        <a:bodyPr/>
        <a:lstStyle/>
        <a:p>
          <a:r>
            <a:rPr lang="en-GB">
              <a:solidFill>
                <a:schemeClr val="tx1"/>
              </a:solidFill>
            </a:rPr>
            <a:t>My face feels swollen</a:t>
          </a:r>
        </a:p>
      </dgm:t>
    </dgm:pt>
    <dgm:pt modelId="{FDAE9C6F-5B44-4E69-9FDF-3CD0B2026F9C}" type="parTrans" cxnId="{6A881663-0604-4774-A59D-413368EE8332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1174CA3B-9AC0-4BC8-A392-7A4D937AE8E2}" type="sibTrans" cxnId="{6A881663-0604-4774-A59D-413368EE8332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DC9605C2-923D-47D1-B2CB-72FC12F32509}">
      <dgm:prSet phldrT="[Text]"/>
      <dgm:spPr>
        <a:ln w="28575">
          <a:solidFill>
            <a:schemeClr val="accent3"/>
          </a:solidFill>
        </a:ln>
      </dgm:spPr>
      <dgm:t>
        <a:bodyPr/>
        <a:lstStyle/>
        <a:p>
          <a:r>
            <a:rPr lang="en-GB">
              <a:solidFill>
                <a:schemeClr val="tx1"/>
              </a:solidFill>
            </a:rPr>
            <a:t>I am finding it more difficult to breathe</a:t>
          </a:r>
        </a:p>
      </dgm:t>
    </dgm:pt>
    <dgm:pt modelId="{11D2B715-73B7-4967-8B87-3C2627F9C282}" type="parTrans" cxnId="{0FB1797A-9D1D-4378-B7F4-5F48D1555ECF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55054644-6D43-4020-A456-EC6598C4D9F4}" type="sibTrans" cxnId="{0FB1797A-9D1D-4378-B7F4-5F48D1555ECF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A7A35CCF-36A8-4E39-85EF-91567C2B6759}">
      <dgm:prSet phldrT="[Text]"/>
      <dgm:spPr>
        <a:ln w="28575">
          <a:solidFill>
            <a:schemeClr val="accent3"/>
          </a:solidFill>
        </a:ln>
      </dgm:spPr>
      <dgm:t>
        <a:bodyPr/>
        <a:lstStyle/>
        <a:p>
          <a:r>
            <a:rPr lang="en-GB">
              <a:solidFill>
                <a:schemeClr val="tx1"/>
              </a:solidFill>
            </a:rPr>
            <a:t>My tummy hurts</a:t>
          </a:r>
        </a:p>
      </dgm:t>
    </dgm:pt>
    <dgm:pt modelId="{3CAB72A4-A09F-4859-9E1B-F97D5EFBAC5D}" type="parTrans" cxnId="{3573F49F-99D8-420F-94DE-09A7BD200BCE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3C0F3ACC-887B-489B-96C0-A18D9F910888}" type="sibTrans" cxnId="{3573F49F-99D8-420F-94DE-09A7BD200BCE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B026680B-46A1-455F-A563-420E73A5EA86}">
      <dgm:prSet phldrT="[Text]"/>
      <dgm:spPr>
        <a:ln w="28575">
          <a:solidFill>
            <a:schemeClr val="accent3"/>
          </a:solidFill>
        </a:ln>
      </dgm:spPr>
      <dgm:t>
        <a:bodyPr/>
        <a:lstStyle/>
        <a:p>
          <a:r>
            <a:rPr lang="en-GB">
              <a:solidFill>
                <a:schemeClr val="tx1"/>
              </a:solidFill>
            </a:rPr>
            <a:t>My hands have turned blue</a:t>
          </a:r>
        </a:p>
      </dgm:t>
    </dgm:pt>
    <dgm:pt modelId="{A40951E2-87C2-4502-8717-C089FE47B24C}" type="parTrans" cxnId="{53230DAF-0A92-4CF0-A5AF-8BC8C0AD01BB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2A6D390C-779D-4FF3-9D40-7F3906C9A567}" type="sibTrans" cxnId="{53230DAF-0A92-4CF0-A5AF-8BC8C0AD01BB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0EF81E87-D8E0-4858-BD4F-9EAFFDC4CA8C}" type="pres">
      <dgm:prSet presAssocID="{4614DE9C-DC63-4691-8F53-8D090BFED4E3}" presName="diagram" presStyleCnt="0">
        <dgm:presLayoutVars>
          <dgm:dir/>
          <dgm:resizeHandles val="exact"/>
        </dgm:presLayoutVars>
      </dgm:prSet>
      <dgm:spPr/>
    </dgm:pt>
    <dgm:pt modelId="{537C5B23-AF29-4C63-8E86-718F4335F742}" type="pres">
      <dgm:prSet presAssocID="{0E2D9D32-225C-4710-8DA7-6F109E29A325}" presName="node" presStyleLbl="node1" presStyleIdx="0" presStyleCnt="14">
        <dgm:presLayoutVars>
          <dgm:bulletEnabled val="1"/>
        </dgm:presLayoutVars>
      </dgm:prSet>
      <dgm:spPr>
        <a:prstGeom prst="wedgeRoundRectCallout">
          <a:avLst/>
        </a:prstGeom>
      </dgm:spPr>
    </dgm:pt>
    <dgm:pt modelId="{DF04450B-DF71-41BB-AA96-7D4B34ADE92E}" type="pres">
      <dgm:prSet presAssocID="{3288CF5A-C4BE-458C-97CD-D417F7475ED8}" presName="sibTrans" presStyleCnt="0"/>
      <dgm:spPr/>
    </dgm:pt>
    <dgm:pt modelId="{11A41C44-4345-48B8-93BD-7D0A1071D41C}" type="pres">
      <dgm:prSet presAssocID="{34599049-108A-4A7B-B52C-ADB194124041}" presName="node" presStyleLbl="node1" presStyleIdx="1" presStyleCnt="14">
        <dgm:presLayoutVars>
          <dgm:bulletEnabled val="1"/>
        </dgm:presLayoutVars>
      </dgm:prSet>
      <dgm:spPr>
        <a:prstGeom prst="wedgeRoundRectCallout">
          <a:avLst/>
        </a:prstGeom>
      </dgm:spPr>
    </dgm:pt>
    <dgm:pt modelId="{33A24F45-A4D2-4B9D-9A51-69472B3E2A7D}" type="pres">
      <dgm:prSet presAssocID="{77C53EBE-3082-48B3-8FF0-FDC2437420AD}" presName="sibTrans" presStyleCnt="0"/>
      <dgm:spPr/>
    </dgm:pt>
    <dgm:pt modelId="{DE1375CF-EACA-473A-A139-5B8AA52170D5}" type="pres">
      <dgm:prSet presAssocID="{88F1F27D-028D-45FC-ADC6-9FA39A6FD332}" presName="node" presStyleLbl="node1" presStyleIdx="2" presStyleCnt="14">
        <dgm:presLayoutVars>
          <dgm:bulletEnabled val="1"/>
        </dgm:presLayoutVars>
      </dgm:prSet>
      <dgm:spPr>
        <a:prstGeom prst="wedgeRoundRectCallout">
          <a:avLst/>
        </a:prstGeom>
      </dgm:spPr>
    </dgm:pt>
    <dgm:pt modelId="{04D29CC5-C03D-4F55-9526-66DDECB47955}" type="pres">
      <dgm:prSet presAssocID="{D4116DBA-29F0-48C9-ADDC-ECCE3E334C69}" presName="sibTrans" presStyleCnt="0"/>
      <dgm:spPr/>
    </dgm:pt>
    <dgm:pt modelId="{03305082-CA44-4E6B-85AC-C56259B4425A}" type="pres">
      <dgm:prSet presAssocID="{77F01989-8D13-4B57-A812-E50A19A026DC}" presName="node" presStyleLbl="node1" presStyleIdx="3" presStyleCnt="14">
        <dgm:presLayoutVars>
          <dgm:bulletEnabled val="1"/>
        </dgm:presLayoutVars>
      </dgm:prSet>
      <dgm:spPr>
        <a:prstGeom prst="wedgeRoundRectCallout">
          <a:avLst/>
        </a:prstGeom>
      </dgm:spPr>
    </dgm:pt>
    <dgm:pt modelId="{572093B6-594B-4BD1-BFE0-37E8D5D28D5D}" type="pres">
      <dgm:prSet presAssocID="{954BC813-70C1-4ADF-B475-F76228E963A6}" presName="sibTrans" presStyleCnt="0"/>
      <dgm:spPr/>
    </dgm:pt>
    <dgm:pt modelId="{AFA1058A-4489-4873-BAC5-E9C97CFBF67F}" type="pres">
      <dgm:prSet presAssocID="{B380D338-890E-4E36-8DC2-8D16376F5555}" presName="node" presStyleLbl="node1" presStyleIdx="4" presStyleCnt="14">
        <dgm:presLayoutVars>
          <dgm:bulletEnabled val="1"/>
        </dgm:presLayoutVars>
      </dgm:prSet>
      <dgm:spPr>
        <a:prstGeom prst="wedgeRoundRectCallout">
          <a:avLst/>
        </a:prstGeom>
      </dgm:spPr>
    </dgm:pt>
    <dgm:pt modelId="{B662C349-0F3D-40DD-BD09-93CE8262E364}" type="pres">
      <dgm:prSet presAssocID="{8C3E5FE3-8E3F-4DD3-B3FA-C4A9B8AF899D}" presName="sibTrans" presStyleCnt="0"/>
      <dgm:spPr/>
    </dgm:pt>
    <dgm:pt modelId="{68E8D84B-6B40-418C-97EF-F902C2CCFAC1}" type="pres">
      <dgm:prSet presAssocID="{571FE346-32D8-49D9-B8C8-9D8C78C328C5}" presName="node" presStyleLbl="node1" presStyleIdx="5" presStyleCnt="14">
        <dgm:presLayoutVars>
          <dgm:bulletEnabled val="1"/>
        </dgm:presLayoutVars>
      </dgm:prSet>
      <dgm:spPr>
        <a:prstGeom prst="wedgeRoundRectCallout">
          <a:avLst/>
        </a:prstGeom>
      </dgm:spPr>
    </dgm:pt>
    <dgm:pt modelId="{AB473D08-0D85-4229-873F-C574E9E8C9E6}" type="pres">
      <dgm:prSet presAssocID="{E08455EA-39B9-41E2-BE8E-603735C2E06F}" presName="sibTrans" presStyleCnt="0"/>
      <dgm:spPr/>
    </dgm:pt>
    <dgm:pt modelId="{D45A8A6F-9D84-43C8-8596-2EB47941DE87}" type="pres">
      <dgm:prSet presAssocID="{6DE53225-C2E5-46BF-8FF9-57F115085454}" presName="node" presStyleLbl="node1" presStyleIdx="6" presStyleCnt="14">
        <dgm:presLayoutVars>
          <dgm:bulletEnabled val="1"/>
        </dgm:presLayoutVars>
      </dgm:prSet>
      <dgm:spPr>
        <a:prstGeom prst="wedgeRoundRectCallout">
          <a:avLst/>
        </a:prstGeom>
      </dgm:spPr>
    </dgm:pt>
    <dgm:pt modelId="{5D173BB5-6276-4E53-B9F2-12C96B6BA41D}" type="pres">
      <dgm:prSet presAssocID="{036243F6-09CC-4445-98F6-506C4CA8AC2E}" presName="sibTrans" presStyleCnt="0"/>
      <dgm:spPr/>
    </dgm:pt>
    <dgm:pt modelId="{F374CBEB-3FD2-4978-BF95-3C9B60D09BF9}" type="pres">
      <dgm:prSet presAssocID="{35E6EDC8-B0F9-48D0-9552-C8BFE9474E28}" presName="node" presStyleLbl="node1" presStyleIdx="7" presStyleCnt="14">
        <dgm:presLayoutVars>
          <dgm:bulletEnabled val="1"/>
        </dgm:presLayoutVars>
      </dgm:prSet>
      <dgm:spPr>
        <a:prstGeom prst="wedgeRoundRectCallout">
          <a:avLst/>
        </a:prstGeom>
      </dgm:spPr>
    </dgm:pt>
    <dgm:pt modelId="{74C453DE-D6C2-443E-9B1D-EEBCBD08ECDE}" type="pres">
      <dgm:prSet presAssocID="{A054C1E6-0863-4DB2-A915-51ACA64BB653}" presName="sibTrans" presStyleCnt="0"/>
      <dgm:spPr/>
    </dgm:pt>
    <dgm:pt modelId="{5D09CBB2-2459-42A1-BDD1-F286A9DD9BD2}" type="pres">
      <dgm:prSet presAssocID="{66814180-72EF-4D6E-BC83-5675667639D8}" presName="node" presStyleLbl="node1" presStyleIdx="8" presStyleCnt="14">
        <dgm:presLayoutVars>
          <dgm:bulletEnabled val="1"/>
        </dgm:presLayoutVars>
      </dgm:prSet>
      <dgm:spPr>
        <a:prstGeom prst="wedgeRoundRectCallout">
          <a:avLst/>
        </a:prstGeom>
      </dgm:spPr>
    </dgm:pt>
    <dgm:pt modelId="{B17A0811-EA53-4773-9C5B-005E5C8B5B1B}" type="pres">
      <dgm:prSet presAssocID="{15834F52-9A49-4775-9D57-AA7EE7F3F855}" presName="sibTrans" presStyleCnt="0"/>
      <dgm:spPr/>
    </dgm:pt>
    <dgm:pt modelId="{F901EC65-BAFF-446B-BB83-1E199EEACCC7}" type="pres">
      <dgm:prSet presAssocID="{C5E90524-9508-49D2-92C2-63F0CCE46544}" presName="node" presStyleLbl="node1" presStyleIdx="9" presStyleCnt="14">
        <dgm:presLayoutVars>
          <dgm:bulletEnabled val="1"/>
        </dgm:presLayoutVars>
      </dgm:prSet>
      <dgm:spPr>
        <a:prstGeom prst="wedgeRoundRectCallout">
          <a:avLst/>
        </a:prstGeom>
      </dgm:spPr>
    </dgm:pt>
    <dgm:pt modelId="{0AA5B69C-5CC5-41D4-A181-C814CF41A90C}" type="pres">
      <dgm:prSet presAssocID="{1174CA3B-9AC0-4BC8-A392-7A4D937AE8E2}" presName="sibTrans" presStyleCnt="0"/>
      <dgm:spPr/>
    </dgm:pt>
    <dgm:pt modelId="{8E06216F-FB01-4699-B690-ECDAF49DCCBA}" type="pres">
      <dgm:prSet presAssocID="{DC9605C2-923D-47D1-B2CB-72FC12F32509}" presName="node" presStyleLbl="node1" presStyleIdx="10" presStyleCnt="14">
        <dgm:presLayoutVars>
          <dgm:bulletEnabled val="1"/>
        </dgm:presLayoutVars>
      </dgm:prSet>
      <dgm:spPr>
        <a:prstGeom prst="wedgeRoundRectCallout">
          <a:avLst/>
        </a:prstGeom>
      </dgm:spPr>
    </dgm:pt>
    <dgm:pt modelId="{816054CF-89DA-4E8F-B44C-52EA931604DB}" type="pres">
      <dgm:prSet presAssocID="{55054644-6D43-4020-A456-EC6598C4D9F4}" presName="sibTrans" presStyleCnt="0"/>
      <dgm:spPr/>
    </dgm:pt>
    <dgm:pt modelId="{C75D50FB-F90B-40F5-B030-131AB026CAAE}" type="pres">
      <dgm:prSet presAssocID="{A7A35CCF-36A8-4E39-85EF-91567C2B6759}" presName="node" presStyleLbl="node1" presStyleIdx="11" presStyleCnt="14">
        <dgm:presLayoutVars>
          <dgm:bulletEnabled val="1"/>
        </dgm:presLayoutVars>
      </dgm:prSet>
      <dgm:spPr>
        <a:prstGeom prst="wedgeRoundRectCallout">
          <a:avLst/>
        </a:prstGeom>
      </dgm:spPr>
    </dgm:pt>
    <dgm:pt modelId="{235E004D-4466-4798-B5B0-540197D13060}" type="pres">
      <dgm:prSet presAssocID="{3C0F3ACC-887B-489B-96C0-A18D9F910888}" presName="sibTrans" presStyleCnt="0"/>
      <dgm:spPr/>
    </dgm:pt>
    <dgm:pt modelId="{5A41F55B-ACEB-4DF5-8ADC-9F17E7CC5D6F}" type="pres">
      <dgm:prSet presAssocID="{B026680B-46A1-455F-A563-420E73A5EA86}" presName="node" presStyleLbl="node1" presStyleIdx="12" presStyleCnt="14">
        <dgm:presLayoutVars>
          <dgm:bulletEnabled val="1"/>
        </dgm:presLayoutVars>
      </dgm:prSet>
      <dgm:spPr>
        <a:prstGeom prst="wedgeRoundRectCallout">
          <a:avLst/>
        </a:prstGeom>
      </dgm:spPr>
    </dgm:pt>
    <dgm:pt modelId="{A8122DB1-5194-4F87-8D14-5B9F8BF6510E}" type="pres">
      <dgm:prSet presAssocID="{2A6D390C-779D-4FF3-9D40-7F3906C9A567}" presName="sibTrans" presStyleCnt="0"/>
      <dgm:spPr/>
    </dgm:pt>
    <dgm:pt modelId="{66D7EAA6-CF0D-42FB-AE3C-2C5918E940F0}" type="pres">
      <dgm:prSet presAssocID="{C906E486-044F-4D40-8D7F-064FF5880FE8}" presName="node" presStyleLbl="node1" presStyleIdx="13" presStyleCnt="14">
        <dgm:presLayoutVars>
          <dgm:bulletEnabled val="1"/>
        </dgm:presLayoutVars>
      </dgm:prSet>
      <dgm:spPr>
        <a:prstGeom prst="wedgeRoundRectCallout">
          <a:avLst/>
        </a:prstGeom>
      </dgm:spPr>
    </dgm:pt>
  </dgm:ptLst>
  <dgm:cxnLst>
    <dgm:cxn modelId="{720ED00A-37AF-4127-A7A3-EA7E3BE56957}" type="presOf" srcId="{C5E90524-9508-49D2-92C2-63F0CCE46544}" destId="{F901EC65-BAFF-446B-BB83-1E199EEACCC7}" srcOrd="0" destOrd="0" presId="urn:microsoft.com/office/officeart/2005/8/layout/default"/>
    <dgm:cxn modelId="{AB8D2C0D-0743-4885-9580-9625E6A3167D}" srcId="{4614DE9C-DC63-4691-8F53-8D090BFED4E3}" destId="{6DE53225-C2E5-46BF-8FF9-57F115085454}" srcOrd="6" destOrd="0" parTransId="{42BD4CDA-32B0-4021-AFC6-43340A9E0458}" sibTransId="{036243F6-09CC-4445-98F6-506C4CA8AC2E}"/>
    <dgm:cxn modelId="{15124B0D-571B-4234-81AD-037DC1D3AC21}" srcId="{4614DE9C-DC63-4691-8F53-8D090BFED4E3}" destId="{C906E486-044F-4D40-8D7F-064FF5880FE8}" srcOrd="13" destOrd="0" parTransId="{8F4D3453-005E-4D69-8FC5-3D9523FC4DC6}" sibTransId="{5E2986F3-A952-483D-8DCD-7113562982D6}"/>
    <dgm:cxn modelId="{4E383013-9A31-4854-AF88-F19E8F5B06DA}" srcId="{4614DE9C-DC63-4691-8F53-8D090BFED4E3}" destId="{77F01989-8D13-4B57-A812-E50A19A026DC}" srcOrd="3" destOrd="0" parTransId="{2B84B9B0-8816-47F0-92A0-F626BB8C2F71}" sibTransId="{954BC813-70C1-4ADF-B475-F76228E963A6}"/>
    <dgm:cxn modelId="{6798C315-15CE-4D44-BBDF-EA915357FC1A}" type="presOf" srcId="{77F01989-8D13-4B57-A812-E50A19A026DC}" destId="{03305082-CA44-4E6B-85AC-C56259B4425A}" srcOrd="0" destOrd="0" presId="urn:microsoft.com/office/officeart/2005/8/layout/default"/>
    <dgm:cxn modelId="{5D7C272A-3844-4F74-A906-82EB3DCD135B}" srcId="{4614DE9C-DC63-4691-8F53-8D090BFED4E3}" destId="{571FE346-32D8-49D9-B8C8-9D8C78C328C5}" srcOrd="5" destOrd="0" parTransId="{562DD338-E533-4645-898B-FF58B979EC4B}" sibTransId="{E08455EA-39B9-41E2-BE8E-603735C2E06F}"/>
    <dgm:cxn modelId="{6A881663-0604-4774-A59D-413368EE8332}" srcId="{4614DE9C-DC63-4691-8F53-8D090BFED4E3}" destId="{C5E90524-9508-49D2-92C2-63F0CCE46544}" srcOrd="9" destOrd="0" parTransId="{FDAE9C6F-5B44-4E69-9FDF-3CD0B2026F9C}" sibTransId="{1174CA3B-9AC0-4BC8-A392-7A4D937AE8E2}"/>
    <dgm:cxn modelId="{46892045-185A-48BB-A1FA-897BF82C565A}" type="presOf" srcId="{DC9605C2-923D-47D1-B2CB-72FC12F32509}" destId="{8E06216F-FB01-4699-B690-ECDAF49DCCBA}" srcOrd="0" destOrd="0" presId="urn:microsoft.com/office/officeart/2005/8/layout/default"/>
    <dgm:cxn modelId="{87596567-33E0-4831-89FF-0D900B4EC2F8}" srcId="{4614DE9C-DC63-4691-8F53-8D090BFED4E3}" destId="{34599049-108A-4A7B-B52C-ADB194124041}" srcOrd="1" destOrd="0" parTransId="{5FEBA9B9-F722-4876-8BBB-D22970A364A5}" sibTransId="{77C53EBE-3082-48B3-8FF0-FDC2437420AD}"/>
    <dgm:cxn modelId="{38ED9B6B-F84A-45AB-9031-95AB8647292F}" type="presOf" srcId="{C906E486-044F-4D40-8D7F-064FF5880FE8}" destId="{66D7EAA6-CF0D-42FB-AE3C-2C5918E940F0}" srcOrd="0" destOrd="0" presId="urn:microsoft.com/office/officeart/2005/8/layout/default"/>
    <dgm:cxn modelId="{622B014F-160E-48A6-9B2F-6B1A6C52D102}" type="presOf" srcId="{6DE53225-C2E5-46BF-8FF9-57F115085454}" destId="{D45A8A6F-9D84-43C8-8596-2EB47941DE87}" srcOrd="0" destOrd="0" presId="urn:microsoft.com/office/officeart/2005/8/layout/default"/>
    <dgm:cxn modelId="{C6380373-C289-4BE2-9D15-9DC9CC8FF715}" srcId="{4614DE9C-DC63-4691-8F53-8D090BFED4E3}" destId="{88F1F27D-028D-45FC-ADC6-9FA39A6FD332}" srcOrd="2" destOrd="0" parTransId="{0C80CAA3-AE71-4F7D-956A-3C6BB98D76C3}" sibTransId="{D4116DBA-29F0-48C9-ADDC-ECCE3E334C69}"/>
    <dgm:cxn modelId="{28678478-9A27-473C-9ED0-621089FA9CC2}" type="presOf" srcId="{88F1F27D-028D-45FC-ADC6-9FA39A6FD332}" destId="{DE1375CF-EACA-473A-A139-5B8AA52170D5}" srcOrd="0" destOrd="0" presId="urn:microsoft.com/office/officeart/2005/8/layout/default"/>
    <dgm:cxn modelId="{0FB1797A-9D1D-4378-B7F4-5F48D1555ECF}" srcId="{4614DE9C-DC63-4691-8F53-8D090BFED4E3}" destId="{DC9605C2-923D-47D1-B2CB-72FC12F32509}" srcOrd="10" destOrd="0" parTransId="{11D2B715-73B7-4967-8B87-3C2627F9C282}" sibTransId="{55054644-6D43-4020-A456-EC6598C4D9F4}"/>
    <dgm:cxn modelId="{36B56D7B-BF95-4C16-B53D-C7BBAF4534C6}" type="presOf" srcId="{4614DE9C-DC63-4691-8F53-8D090BFED4E3}" destId="{0EF81E87-D8E0-4858-BD4F-9EAFFDC4CA8C}" srcOrd="0" destOrd="0" presId="urn:microsoft.com/office/officeart/2005/8/layout/default"/>
    <dgm:cxn modelId="{8F41F188-A3DA-46D7-8E38-BB782AD7984B}" type="presOf" srcId="{0E2D9D32-225C-4710-8DA7-6F109E29A325}" destId="{537C5B23-AF29-4C63-8E86-718F4335F742}" srcOrd="0" destOrd="0" presId="urn:microsoft.com/office/officeart/2005/8/layout/default"/>
    <dgm:cxn modelId="{2F0CF98B-7A47-458E-8D66-9051F15051A2}" type="presOf" srcId="{B380D338-890E-4E36-8DC2-8D16376F5555}" destId="{AFA1058A-4489-4873-BAC5-E9C97CFBF67F}" srcOrd="0" destOrd="0" presId="urn:microsoft.com/office/officeart/2005/8/layout/default"/>
    <dgm:cxn modelId="{320B3592-4D7C-4B88-812D-6B46F22718B3}" type="presOf" srcId="{B026680B-46A1-455F-A563-420E73A5EA86}" destId="{5A41F55B-ACEB-4DF5-8ADC-9F17E7CC5D6F}" srcOrd="0" destOrd="0" presId="urn:microsoft.com/office/officeart/2005/8/layout/default"/>
    <dgm:cxn modelId="{75910394-CABD-4D9F-B22C-C4EC032AC3F1}" type="presOf" srcId="{571FE346-32D8-49D9-B8C8-9D8C78C328C5}" destId="{68E8D84B-6B40-418C-97EF-F902C2CCFAC1}" srcOrd="0" destOrd="0" presId="urn:microsoft.com/office/officeart/2005/8/layout/default"/>
    <dgm:cxn modelId="{3573F49F-99D8-420F-94DE-09A7BD200BCE}" srcId="{4614DE9C-DC63-4691-8F53-8D090BFED4E3}" destId="{A7A35CCF-36A8-4E39-85EF-91567C2B6759}" srcOrd="11" destOrd="0" parTransId="{3CAB72A4-A09F-4859-9E1B-F97D5EFBAC5D}" sibTransId="{3C0F3ACC-887B-489B-96C0-A18D9F910888}"/>
    <dgm:cxn modelId="{53230DAF-0A92-4CF0-A5AF-8BC8C0AD01BB}" srcId="{4614DE9C-DC63-4691-8F53-8D090BFED4E3}" destId="{B026680B-46A1-455F-A563-420E73A5EA86}" srcOrd="12" destOrd="0" parTransId="{A40951E2-87C2-4502-8717-C089FE47B24C}" sibTransId="{2A6D390C-779D-4FF3-9D40-7F3906C9A567}"/>
    <dgm:cxn modelId="{86CCCAB0-5D12-4432-9CF4-D89B403EBB1C}" type="presOf" srcId="{35E6EDC8-B0F9-48D0-9552-C8BFE9474E28}" destId="{F374CBEB-3FD2-4978-BF95-3C9B60D09BF9}" srcOrd="0" destOrd="0" presId="urn:microsoft.com/office/officeart/2005/8/layout/default"/>
    <dgm:cxn modelId="{6C5C56D2-B7A8-4F74-A828-5E4FEE22701C}" srcId="{4614DE9C-DC63-4691-8F53-8D090BFED4E3}" destId="{66814180-72EF-4D6E-BC83-5675667639D8}" srcOrd="8" destOrd="0" parTransId="{3E1D0577-D47A-4B3F-BCE9-227A05B03889}" sibTransId="{15834F52-9A49-4775-9D57-AA7EE7F3F855}"/>
    <dgm:cxn modelId="{6F772DD8-BE48-4DEC-9A86-A45D2CD05D72}" type="presOf" srcId="{66814180-72EF-4D6E-BC83-5675667639D8}" destId="{5D09CBB2-2459-42A1-BDD1-F286A9DD9BD2}" srcOrd="0" destOrd="0" presId="urn:microsoft.com/office/officeart/2005/8/layout/default"/>
    <dgm:cxn modelId="{548B37D9-E33D-498B-9B46-2F6758635477}" type="presOf" srcId="{34599049-108A-4A7B-B52C-ADB194124041}" destId="{11A41C44-4345-48B8-93BD-7D0A1071D41C}" srcOrd="0" destOrd="0" presId="urn:microsoft.com/office/officeart/2005/8/layout/default"/>
    <dgm:cxn modelId="{B2F6E4DF-C9E2-4067-962E-F5D0005DA2EF}" type="presOf" srcId="{A7A35CCF-36A8-4E39-85EF-91567C2B6759}" destId="{C75D50FB-F90B-40F5-B030-131AB026CAAE}" srcOrd="0" destOrd="0" presId="urn:microsoft.com/office/officeart/2005/8/layout/default"/>
    <dgm:cxn modelId="{7A9907EF-972F-4BB1-8351-D05737196404}" srcId="{4614DE9C-DC63-4691-8F53-8D090BFED4E3}" destId="{0E2D9D32-225C-4710-8DA7-6F109E29A325}" srcOrd="0" destOrd="0" parTransId="{303DA377-7783-4574-9894-E9AD491410CF}" sibTransId="{3288CF5A-C4BE-458C-97CD-D417F7475ED8}"/>
    <dgm:cxn modelId="{570D7BF7-FAEA-4322-8B4C-5BDFD9D9CC0D}" srcId="{4614DE9C-DC63-4691-8F53-8D090BFED4E3}" destId="{B380D338-890E-4E36-8DC2-8D16376F5555}" srcOrd="4" destOrd="0" parTransId="{9B8FE2B0-CFEC-41F7-8D16-9944C894672F}" sibTransId="{8C3E5FE3-8E3F-4DD3-B3FA-C4A9B8AF899D}"/>
    <dgm:cxn modelId="{BDDD0BFB-1BC4-4A75-BF47-48BF9139E860}" srcId="{4614DE9C-DC63-4691-8F53-8D090BFED4E3}" destId="{35E6EDC8-B0F9-48D0-9552-C8BFE9474E28}" srcOrd="7" destOrd="0" parTransId="{00C85730-931A-4516-8566-E39AC7CF431C}" sibTransId="{A054C1E6-0863-4DB2-A915-51ACA64BB653}"/>
    <dgm:cxn modelId="{1B99F868-D805-4556-8845-9A0E2F6FB345}" type="presParOf" srcId="{0EF81E87-D8E0-4858-BD4F-9EAFFDC4CA8C}" destId="{537C5B23-AF29-4C63-8E86-718F4335F742}" srcOrd="0" destOrd="0" presId="urn:microsoft.com/office/officeart/2005/8/layout/default"/>
    <dgm:cxn modelId="{8253CF22-01C4-4432-A666-2EA4046DB365}" type="presParOf" srcId="{0EF81E87-D8E0-4858-BD4F-9EAFFDC4CA8C}" destId="{DF04450B-DF71-41BB-AA96-7D4B34ADE92E}" srcOrd="1" destOrd="0" presId="urn:microsoft.com/office/officeart/2005/8/layout/default"/>
    <dgm:cxn modelId="{F6CA9060-DEE6-4BE0-91A3-1BB83F9F62DB}" type="presParOf" srcId="{0EF81E87-D8E0-4858-BD4F-9EAFFDC4CA8C}" destId="{11A41C44-4345-48B8-93BD-7D0A1071D41C}" srcOrd="2" destOrd="0" presId="urn:microsoft.com/office/officeart/2005/8/layout/default"/>
    <dgm:cxn modelId="{3373B2AB-63DE-47D4-8F6A-BF4CBD127620}" type="presParOf" srcId="{0EF81E87-D8E0-4858-BD4F-9EAFFDC4CA8C}" destId="{33A24F45-A4D2-4B9D-9A51-69472B3E2A7D}" srcOrd="3" destOrd="0" presId="urn:microsoft.com/office/officeart/2005/8/layout/default"/>
    <dgm:cxn modelId="{F914D394-9669-47B3-AA98-77C482503251}" type="presParOf" srcId="{0EF81E87-D8E0-4858-BD4F-9EAFFDC4CA8C}" destId="{DE1375CF-EACA-473A-A139-5B8AA52170D5}" srcOrd="4" destOrd="0" presId="urn:microsoft.com/office/officeart/2005/8/layout/default"/>
    <dgm:cxn modelId="{C6829866-B211-4897-994F-633447C385E3}" type="presParOf" srcId="{0EF81E87-D8E0-4858-BD4F-9EAFFDC4CA8C}" destId="{04D29CC5-C03D-4F55-9526-66DDECB47955}" srcOrd="5" destOrd="0" presId="urn:microsoft.com/office/officeart/2005/8/layout/default"/>
    <dgm:cxn modelId="{000C397F-44BD-4FDC-A380-6113BF5D9E50}" type="presParOf" srcId="{0EF81E87-D8E0-4858-BD4F-9EAFFDC4CA8C}" destId="{03305082-CA44-4E6B-85AC-C56259B4425A}" srcOrd="6" destOrd="0" presId="urn:microsoft.com/office/officeart/2005/8/layout/default"/>
    <dgm:cxn modelId="{775DB11A-E42E-406E-9715-B3C7F9EA0485}" type="presParOf" srcId="{0EF81E87-D8E0-4858-BD4F-9EAFFDC4CA8C}" destId="{572093B6-594B-4BD1-BFE0-37E8D5D28D5D}" srcOrd="7" destOrd="0" presId="urn:microsoft.com/office/officeart/2005/8/layout/default"/>
    <dgm:cxn modelId="{3F5555CD-856E-48EE-ABC2-A232601D7A7A}" type="presParOf" srcId="{0EF81E87-D8E0-4858-BD4F-9EAFFDC4CA8C}" destId="{AFA1058A-4489-4873-BAC5-E9C97CFBF67F}" srcOrd="8" destOrd="0" presId="urn:microsoft.com/office/officeart/2005/8/layout/default"/>
    <dgm:cxn modelId="{D200BB39-2424-4E7F-8A72-B6CA94FC3A2C}" type="presParOf" srcId="{0EF81E87-D8E0-4858-BD4F-9EAFFDC4CA8C}" destId="{B662C349-0F3D-40DD-BD09-93CE8262E364}" srcOrd="9" destOrd="0" presId="urn:microsoft.com/office/officeart/2005/8/layout/default"/>
    <dgm:cxn modelId="{9EFD1E68-E52E-4A8C-88A8-D6FF1855AECC}" type="presParOf" srcId="{0EF81E87-D8E0-4858-BD4F-9EAFFDC4CA8C}" destId="{68E8D84B-6B40-418C-97EF-F902C2CCFAC1}" srcOrd="10" destOrd="0" presId="urn:microsoft.com/office/officeart/2005/8/layout/default"/>
    <dgm:cxn modelId="{3E32A025-B5EC-4361-9E7F-0C364085F554}" type="presParOf" srcId="{0EF81E87-D8E0-4858-BD4F-9EAFFDC4CA8C}" destId="{AB473D08-0D85-4229-873F-C574E9E8C9E6}" srcOrd="11" destOrd="0" presId="urn:microsoft.com/office/officeart/2005/8/layout/default"/>
    <dgm:cxn modelId="{FB5C0E4D-0CBA-4E20-AB47-0D3455AC84EE}" type="presParOf" srcId="{0EF81E87-D8E0-4858-BD4F-9EAFFDC4CA8C}" destId="{D45A8A6F-9D84-43C8-8596-2EB47941DE87}" srcOrd="12" destOrd="0" presId="urn:microsoft.com/office/officeart/2005/8/layout/default"/>
    <dgm:cxn modelId="{2DAE7333-14DE-4818-B4B2-B3DA290CF175}" type="presParOf" srcId="{0EF81E87-D8E0-4858-BD4F-9EAFFDC4CA8C}" destId="{5D173BB5-6276-4E53-B9F2-12C96B6BA41D}" srcOrd="13" destOrd="0" presId="urn:microsoft.com/office/officeart/2005/8/layout/default"/>
    <dgm:cxn modelId="{093CA5C4-9076-4DF7-BD11-BD6130B98540}" type="presParOf" srcId="{0EF81E87-D8E0-4858-BD4F-9EAFFDC4CA8C}" destId="{F374CBEB-3FD2-4978-BF95-3C9B60D09BF9}" srcOrd="14" destOrd="0" presId="urn:microsoft.com/office/officeart/2005/8/layout/default"/>
    <dgm:cxn modelId="{A875B4FC-A3BB-4594-8B6B-1B3D78E5C981}" type="presParOf" srcId="{0EF81E87-D8E0-4858-BD4F-9EAFFDC4CA8C}" destId="{74C453DE-D6C2-443E-9B1D-EEBCBD08ECDE}" srcOrd="15" destOrd="0" presId="urn:microsoft.com/office/officeart/2005/8/layout/default"/>
    <dgm:cxn modelId="{7B91323D-82DB-4FF5-97EB-9F747296760C}" type="presParOf" srcId="{0EF81E87-D8E0-4858-BD4F-9EAFFDC4CA8C}" destId="{5D09CBB2-2459-42A1-BDD1-F286A9DD9BD2}" srcOrd="16" destOrd="0" presId="urn:microsoft.com/office/officeart/2005/8/layout/default"/>
    <dgm:cxn modelId="{F71B8E62-8AEC-42F0-B850-59C58D7B4DE9}" type="presParOf" srcId="{0EF81E87-D8E0-4858-BD4F-9EAFFDC4CA8C}" destId="{B17A0811-EA53-4773-9C5B-005E5C8B5B1B}" srcOrd="17" destOrd="0" presId="urn:microsoft.com/office/officeart/2005/8/layout/default"/>
    <dgm:cxn modelId="{EE961DF3-52FC-4973-8553-A5702ECE916B}" type="presParOf" srcId="{0EF81E87-D8E0-4858-BD4F-9EAFFDC4CA8C}" destId="{F901EC65-BAFF-446B-BB83-1E199EEACCC7}" srcOrd="18" destOrd="0" presId="urn:microsoft.com/office/officeart/2005/8/layout/default"/>
    <dgm:cxn modelId="{DA4ECDD4-4FE9-4AFB-AFD4-F037DA9FE299}" type="presParOf" srcId="{0EF81E87-D8E0-4858-BD4F-9EAFFDC4CA8C}" destId="{0AA5B69C-5CC5-41D4-A181-C814CF41A90C}" srcOrd="19" destOrd="0" presId="urn:microsoft.com/office/officeart/2005/8/layout/default"/>
    <dgm:cxn modelId="{AA6806F1-E3D9-4309-A191-E5FF4A20901E}" type="presParOf" srcId="{0EF81E87-D8E0-4858-BD4F-9EAFFDC4CA8C}" destId="{8E06216F-FB01-4699-B690-ECDAF49DCCBA}" srcOrd="20" destOrd="0" presId="urn:microsoft.com/office/officeart/2005/8/layout/default"/>
    <dgm:cxn modelId="{09E8E06E-45C3-4169-A92C-1FB29EBF2D39}" type="presParOf" srcId="{0EF81E87-D8E0-4858-BD4F-9EAFFDC4CA8C}" destId="{816054CF-89DA-4E8F-B44C-52EA931604DB}" srcOrd="21" destOrd="0" presId="urn:microsoft.com/office/officeart/2005/8/layout/default"/>
    <dgm:cxn modelId="{CBE39AC3-04D9-4413-BDB9-39C6487F0CCA}" type="presParOf" srcId="{0EF81E87-D8E0-4858-BD4F-9EAFFDC4CA8C}" destId="{C75D50FB-F90B-40F5-B030-131AB026CAAE}" srcOrd="22" destOrd="0" presId="urn:microsoft.com/office/officeart/2005/8/layout/default"/>
    <dgm:cxn modelId="{A8AE1D7B-799F-491A-977F-E0FA34592323}" type="presParOf" srcId="{0EF81E87-D8E0-4858-BD4F-9EAFFDC4CA8C}" destId="{235E004D-4466-4798-B5B0-540197D13060}" srcOrd="23" destOrd="0" presId="urn:microsoft.com/office/officeart/2005/8/layout/default"/>
    <dgm:cxn modelId="{16145065-1530-4FAA-9454-81D44B69A79E}" type="presParOf" srcId="{0EF81E87-D8E0-4858-BD4F-9EAFFDC4CA8C}" destId="{5A41F55B-ACEB-4DF5-8ADC-9F17E7CC5D6F}" srcOrd="24" destOrd="0" presId="urn:microsoft.com/office/officeart/2005/8/layout/default"/>
    <dgm:cxn modelId="{02635E49-8A6C-431F-8E29-456011852557}" type="presParOf" srcId="{0EF81E87-D8E0-4858-BD4F-9EAFFDC4CA8C}" destId="{A8122DB1-5194-4F87-8D14-5B9F8BF6510E}" srcOrd="25" destOrd="0" presId="urn:microsoft.com/office/officeart/2005/8/layout/default"/>
    <dgm:cxn modelId="{B62405B2-9EB4-463E-90C2-A0D6786666A4}" type="presParOf" srcId="{0EF81E87-D8E0-4858-BD4F-9EAFFDC4CA8C}" destId="{66D7EAA6-CF0D-42FB-AE3C-2C5918E940F0}" srcOrd="26" destOrd="0" presId="urn:microsoft.com/office/officeart/2005/8/layout/default"/>
  </dgm:cxnLst>
  <dgm:bg/>
  <dgm:whole>
    <a:ln w="38100"/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7C5B23-AF29-4C63-8E86-718F4335F742}">
      <dsp:nvSpPr>
        <dsp:cNvPr id="0" name=""/>
        <dsp:cNvSpPr/>
      </dsp:nvSpPr>
      <dsp:spPr>
        <a:xfrm>
          <a:off x="190574" y="704"/>
          <a:ext cx="1329035" cy="797421"/>
        </a:xfrm>
        <a:prstGeom prst="wedgeRoundRect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</a:rPr>
            <a:t>I feel like I am going to be sick</a:t>
          </a:r>
        </a:p>
      </dsp:txBody>
      <dsp:txXfrm>
        <a:off x="229501" y="39631"/>
        <a:ext cx="1251181" cy="719567"/>
      </dsp:txXfrm>
    </dsp:sp>
    <dsp:sp modelId="{11A41C44-4345-48B8-93BD-7D0A1071D41C}">
      <dsp:nvSpPr>
        <dsp:cNvPr id="0" name=""/>
        <dsp:cNvSpPr/>
      </dsp:nvSpPr>
      <dsp:spPr>
        <a:xfrm>
          <a:off x="1652513" y="704"/>
          <a:ext cx="1329035" cy="797421"/>
        </a:xfrm>
        <a:prstGeom prst="wedgeRoundRect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</a:rPr>
            <a:t>I</a:t>
          </a:r>
          <a:r>
            <a:rPr lang="en-GB" sz="1400" kern="1200">
              <a:solidFill>
                <a:srgbClr val="FFFF00"/>
              </a:solidFill>
            </a:rPr>
            <a:t> </a:t>
          </a:r>
          <a:r>
            <a:rPr lang="en-GB" sz="1400" kern="1200">
              <a:solidFill>
                <a:schemeClr val="tx1"/>
              </a:solidFill>
            </a:rPr>
            <a:t>feel really hot</a:t>
          </a:r>
        </a:p>
      </dsp:txBody>
      <dsp:txXfrm>
        <a:off x="1691440" y="39631"/>
        <a:ext cx="1251181" cy="719567"/>
      </dsp:txXfrm>
    </dsp:sp>
    <dsp:sp modelId="{DE1375CF-EACA-473A-A139-5B8AA52170D5}">
      <dsp:nvSpPr>
        <dsp:cNvPr id="0" name=""/>
        <dsp:cNvSpPr/>
      </dsp:nvSpPr>
      <dsp:spPr>
        <a:xfrm>
          <a:off x="3114451" y="704"/>
          <a:ext cx="1329035" cy="797421"/>
        </a:xfrm>
        <a:prstGeom prst="wedgeRoundRect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</a:rPr>
            <a:t>My heart is beating really fast</a:t>
          </a:r>
        </a:p>
      </dsp:txBody>
      <dsp:txXfrm>
        <a:off x="3153378" y="39631"/>
        <a:ext cx="1251181" cy="719567"/>
      </dsp:txXfrm>
    </dsp:sp>
    <dsp:sp modelId="{03305082-CA44-4E6B-85AC-C56259B4425A}">
      <dsp:nvSpPr>
        <dsp:cNvPr id="0" name=""/>
        <dsp:cNvSpPr/>
      </dsp:nvSpPr>
      <dsp:spPr>
        <a:xfrm>
          <a:off x="4576390" y="704"/>
          <a:ext cx="1329035" cy="797421"/>
        </a:xfrm>
        <a:prstGeom prst="wedgeRoundRect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</a:rPr>
            <a:t>My eyes feel really itchy and sore</a:t>
          </a:r>
        </a:p>
      </dsp:txBody>
      <dsp:txXfrm>
        <a:off x="4615317" y="39631"/>
        <a:ext cx="1251181" cy="719567"/>
      </dsp:txXfrm>
    </dsp:sp>
    <dsp:sp modelId="{AFA1058A-4489-4873-BAC5-E9C97CFBF67F}">
      <dsp:nvSpPr>
        <dsp:cNvPr id="0" name=""/>
        <dsp:cNvSpPr/>
      </dsp:nvSpPr>
      <dsp:spPr>
        <a:xfrm>
          <a:off x="190574" y="931028"/>
          <a:ext cx="1329035" cy="797421"/>
        </a:xfrm>
        <a:prstGeom prst="wedgeRoundRect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</a:rPr>
            <a:t>I want sausages for my tea tonight</a:t>
          </a:r>
        </a:p>
      </dsp:txBody>
      <dsp:txXfrm>
        <a:off x="229501" y="969955"/>
        <a:ext cx="1251181" cy="719567"/>
      </dsp:txXfrm>
    </dsp:sp>
    <dsp:sp modelId="{68E8D84B-6B40-418C-97EF-F902C2CCFAC1}">
      <dsp:nvSpPr>
        <dsp:cNvPr id="0" name=""/>
        <dsp:cNvSpPr/>
      </dsp:nvSpPr>
      <dsp:spPr>
        <a:xfrm>
          <a:off x="1652513" y="931028"/>
          <a:ext cx="1329035" cy="797421"/>
        </a:xfrm>
        <a:prstGeom prst="wedgeRoundRect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</a:rPr>
            <a:t>I feel dizzy</a:t>
          </a:r>
        </a:p>
      </dsp:txBody>
      <dsp:txXfrm>
        <a:off x="1691440" y="969955"/>
        <a:ext cx="1251181" cy="719567"/>
      </dsp:txXfrm>
    </dsp:sp>
    <dsp:sp modelId="{D45A8A6F-9D84-43C8-8596-2EB47941DE87}">
      <dsp:nvSpPr>
        <dsp:cNvPr id="0" name=""/>
        <dsp:cNvSpPr/>
      </dsp:nvSpPr>
      <dsp:spPr>
        <a:xfrm>
          <a:off x="3114451" y="931028"/>
          <a:ext cx="1329035" cy="797421"/>
        </a:xfrm>
        <a:prstGeom prst="wedgeRoundRect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</a:rPr>
            <a:t>I need to do my homework</a:t>
          </a:r>
        </a:p>
      </dsp:txBody>
      <dsp:txXfrm>
        <a:off x="3153378" y="969955"/>
        <a:ext cx="1251181" cy="719567"/>
      </dsp:txXfrm>
    </dsp:sp>
    <dsp:sp modelId="{F374CBEB-3FD2-4978-BF95-3C9B60D09BF9}">
      <dsp:nvSpPr>
        <dsp:cNvPr id="0" name=""/>
        <dsp:cNvSpPr/>
      </dsp:nvSpPr>
      <dsp:spPr>
        <a:xfrm>
          <a:off x="4576390" y="931028"/>
          <a:ext cx="1329035" cy="797421"/>
        </a:xfrm>
        <a:prstGeom prst="wedgeRoundRect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</a:rPr>
            <a:t>My skin feels hot and is itching</a:t>
          </a:r>
        </a:p>
      </dsp:txBody>
      <dsp:txXfrm>
        <a:off x="4615317" y="969955"/>
        <a:ext cx="1251181" cy="719567"/>
      </dsp:txXfrm>
    </dsp:sp>
    <dsp:sp modelId="{5D09CBB2-2459-42A1-BDD1-F286A9DD9BD2}">
      <dsp:nvSpPr>
        <dsp:cNvPr id="0" name=""/>
        <dsp:cNvSpPr/>
      </dsp:nvSpPr>
      <dsp:spPr>
        <a:xfrm>
          <a:off x="190574" y="1861353"/>
          <a:ext cx="1329035" cy="797421"/>
        </a:xfrm>
        <a:prstGeom prst="wedgeRoundRect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</a:rPr>
            <a:t>I need to go to the shops</a:t>
          </a:r>
        </a:p>
      </dsp:txBody>
      <dsp:txXfrm>
        <a:off x="229501" y="1900280"/>
        <a:ext cx="1251181" cy="719567"/>
      </dsp:txXfrm>
    </dsp:sp>
    <dsp:sp modelId="{F901EC65-BAFF-446B-BB83-1E199EEACCC7}">
      <dsp:nvSpPr>
        <dsp:cNvPr id="0" name=""/>
        <dsp:cNvSpPr/>
      </dsp:nvSpPr>
      <dsp:spPr>
        <a:xfrm>
          <a:off x="1652513" y="1861353"/>
          <a:ext cx="1329035" cy="797421"/>
        </a:xfrm>
        <a:prstGeom prst="wedgeRoundRect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</a:rPr>
            <a:t>My face feels swollen</a:t>
          </a:r>
        </a:p>
      </dsp:txBody>
      <dsp:txXfrm>
        <a:off x="1691440" y="1900280"/>
        <a:ext cx="1251181" cy="719567"/>
      </dsp:txXfrm>
    </dsp:sp>
    <dsp:sp modelId="{8E06216F-FB01-4699-B690-ECDAF49DCCBA}">
      <dsp:nvSpPr>
        <dsp:cNvPr id="0" name=""/>
        <dsp:cNvSpPr/>
      </dsp:nvSpPr>
      <dsp:spPr>
        <a:xfrm>
          <a:off x="3114451" y="1861353"/>
          <a:ext cx="1329035" cy="797421"/>
        </a:xfrm>
        <a:prstGeom prst="wedgeRoundRect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</a:rPr>
            <a:t>I am finding it more difficult to breathe</a:t>
          </a:r>
        </a:p>
      </dsp:txBody>
      <dsp:txXfrm>
        <a:off x="3153378" y="1900280"/>
        <a:ext cx="1251181" cy="719567"/>
      </dsp:txXfrm>
    </dsp:sp>
    <dsp:sp modelId="{C75D50FB-F90B-40F5-B030-131AB026CAAE}">
      <dsp:nvSpPr>
        <dsp:cNvPr id="0" name=""/>
        <dsp:cNvSpPr/>
      </dsp:nvSpPr>
      <dsp:spPr>
        <a:xfrm>
          <a:off x="4576390" y="1861353"/>
          <a:ext cx="1329035" cy="797421"/>
        </a:xfrm>
        <a:prstGeom prst="wedgeRoundRect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</a:rPr>
            <a:t>My tummy hurts</a:t>
          </a:r>
        </a:p>
      </dsp:txBody>
      <dsp:txXfrm>
        <a:off x="4615317" y="1900280"/>
        <a:ext cx="1251181" cy="719567"/>
      </dsp:txXfrm>
    </dsp:sp>
    <dsp:sp modelId="{5A41F55B-ACEB-4DF5-8ADC-9F17E7CC5D6F}">
      <dsp:nvSpPr>
        <dsp:cNvPr id="0" name=""/>
        <dsp:cNvSpPr/>
      </dsp:nvSpPr>
      <dsp:spPr>
        <a:xfrm>
          <a:off x="1652513" y="2791677"/>
          <a:ext cx="1329035" cy="797421"/>
        </a:xfrm>
        <a:prstGeom prst="wedgeRoundRect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</a:rPr>
            <a:t>My hands have turned blue</a:t>
          </a:r>
        </a:p>
      </dsp:txBody>
      <dsp:txXfrm>
        <a:off x="1691440" y="2830604"/>
        <a:ext cx="1251181" cy="719567"/>
      </dsp:txXfrm>
    </dsp:sp>
    <dsp:sp modelId="{66D7EAA6-CF0D-42FB-AE3C-2C5918E940F0}">
      <dsp:nvSpPr>
        <dsp:cNvPr id="0" name=""/>
        <dsp:cNvSpPr/>
      </dsp:nvSpPr>
      <dsp:spPr>
        <a:xfrm>
          <a:off x="3114451" y="2791677"/>
          <a:ext cx="1329035" cy="797421"/>
        </a:xfrm>
        <a:prstGeom prst="wedgeRoundRect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</a:rPr>
            <a:t>My tongue feels fat and swollen</a:t>
          </a:r>
        </a:p>
      </dsp:txBody>
      <dsp:txXfrm>
        <a:off x="3153378" y="2830604"/>
        <a:ext cx="1251181" cy="7195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6846B6-084C-4935-A06D-FAEC1EF33182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3490F-72A2-4B89-9ACA-84EE231684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9482F6-ED0E-4BED-A21E-1F635A7CCD86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80C943-89BF-4FF3-9CC5-52B2ED0101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74441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72207" algn="l" defTabSz="74441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44413" algn="l" defTabSz="74441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16620" algn="l" defTabSz="74441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488826" algn="l" defTabSz="74441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861033" algn="l" defTabSz="74441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233239" algn="l" defTabSz="74441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605446" algn="l" defTabSz="74441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977652" algn="l" defTabSz="74441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hs.uk/conditions/hair-dye-reactions/" TargetMode="External"/><Relationship Id="rId3" Type="http://schemas.openxmlformats.org/officeDocument/2006/relationships/hyperlink" Target="https://www.nhs.uk/conditions/hay-fever/" TargetMode="External"/><Relationship Id="rId7" Type="http://schemas.openxmlformats.org/officeDocument/2006/relationships/hyperlink" Target="https://www.nhs.uk/conditions/antibiotics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nhs.uk/conditions/ibuprofen/" TargetMode="External"/><Relationship Id="rId5" Type="http://schemas.openxmlformats.org/officeDocument/2006/relationships/hyperlink" Target="https://www.nhs.uk/conditions/insect-bites-and-stings/" TargetMode="External"/><Relationship Id="rId4" Type="http://schemas.openxmlformats.org/officeDocument/2006/relationships/hyperlink" Target="https://www.nhs.uk/conditions/food-allergy/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Try to complete the story board at start of lesson to show existing knowledge, then revisit at end and amend or add to this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80C943-89BF-4FF3-9CC5-52B2ED01013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345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Examples of alerts that people may wear to alert to medical conditions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80C943-89BF-4FF3-9CC5-52B2ED01013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11982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Important to realise that symptoms can alter and start mild and become severe </a:t>
            </a:r>
          </a:p>
          <a:p>
            <a:r>
              <a:rPr lang="en-GB"/>
              <a:t>All allergic reactions that are severe need immediate medical attention and medication as are life threatening. 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80C943-89BF-4FF3-9CC5-52B2ED01013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45871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739775"/>
            <a:ext cx="5926137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cs typeface="Times"/>
              </a:rPr>
              <a:t>Opportunity to discuss common casualty care skills which are necessary in all first aid situations.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1D5CF2-3FC3-47F3-B48F-ADC86FC92C3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09885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Arial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80C943-89BF-4FF3-9CC5-52B2ED010138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29945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1818938" y="4159250"/>
            <a:ext cx="33291463" cy="208073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err="1"/>
              <a:t>Tabletop</a:t>
            </a:r>
            <a:r>
              <a:rPr lang="en-GB"/>
              <a:t> activity place cards onto worksheet to go with </a:t>
            </a:r>
            <a:r>
              <a:rPr lang="en-GB" err="1"/>
              <a:t>prev</a:t>
            </a:r>
            <a:r>
              <a:rPr lang="en-GB"/>
              <a:t> slide </a:t>
            </a:r>
          </a:p>
          <a:p>
            <a:r>
              <a:rPr lang="en-GB"/>
              <a:t>Flashcards are handed out and need to be grouped into TABI categories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1D5CF2-3FC3-47F3-B48F-ADC86FC92C34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98277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Flash cards to be printed, laminated for table top activity if preferred or students require support with activity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D4DA00-12A8-4443-B795-6F6DA19858D5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81375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Some answers: </a:t>
            </a:r>
          </a:p>
          <a:p>
            <a:r>
              <a:rPr lang="en-US">
                <a:latin typeface="Calibri"/>
                <a:cs typeface="Calibri"/>
              </a:rPr>
              <a:t>They may have difficulty breathing (wheezing), swelling, anxiety etc. </a:t>
            </a:r>
          </a:p>
          <a:p>
            <a:r>
              <a:rPr lang="en-US">
                <a:latin typeface="Calibri"/>
                <a:cs typeface="Calibri"/>
              </a:rPr>
              <a:t>Skin may be red </a:t>
            </a:r>
          </a:p>
          <a:p>
            <a:r>
              <a:rPr lang="en-US">
                <a:latin typeface="Calibri"/>
                <a:cs typeface="Calibri"/>
              </a:rPr>
              <a:t>They could feel anxious, breathless. </a:t>
            </a:r>
          </a:p>
          <a:p>
            <a:r>
              <a:rPr lang="en-US">
                <a:latin typeface="Calibri"/>
                <a:cs typeface="Calibri"/>
              </a:rPr>
              <a:t>Their breathing may be </a:t>
            </a:r>
            <a:r>
              <a:rPr lang="en-US" err="1">
                <a:latin typeface="Calibri"/>
                <a:cs typeface="Calibri"/>
              </a:rPr>
              <a:t>laboured</a:t>
            </a:r>
            <a:r>
              <a:rPr lang="en-US">
                <a:latin typeface="Calibri"/>
                <a:cs typeface="Calibri"/>
              </a:rPr>
              <a:t>, difficult, wheezy.  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80C943-89BF-4FF3-9CC5-52B2ED010138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52280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Important to realise that symptoms can alter and start mild and become severe </a:t>
            </a:r>
          </a:p>
          <a:p>
            <a:r>
              <a:rPr lang="en-GB"/>
              <a:t>All allergic reactions that are severe need immediate medical attention and medication as are life threatening. 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80C943-89BF-4FF3-9CC5-52B2ED010138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29253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1818938" y="4159250"/>
            <a:ext cx="33291463" cy="208073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Put the speech bubbles out and students to sort if links to having a reaction </a:t>
            </a:r>
          </a:p>
          <a:p>
            <a:r>
              <a:rPr lang="en-GB"/>
              <a:t>S and C can sort into mild/ severe reaction </a:t>
            </a:r>
          </a:p>
          <a:p>
            <a:r>
              <a:rPr lang="en-GB"/>
              <a:t>Also Empathy- thought bubble how do you think someone will feel- can put this on whiteboard and just call out answer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1D5CF2-3FC3-47F3-B48F-ADC86FC92C34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5929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Teacher should refer to ground rules for the session at this stage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80C943-89BF-4FF3-9CC5-52B2ED01013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068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7444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All of these answers are true </a:t>
            </a:r>
          </a:p>
          <a:p>
            <a:r>
              <a:rPr lang="en-GB"/>
              <a:t>Source allergy </a:t>
            </a:r>
            <a:r>
              <a:rPr lang="en-GB" err="1"/>
              <a:t>uk</a:t>
            </a:r>
            <a:r>
              <a:rPr lang="en-GB"/>
              <a:t>- Nov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80C943-89BF-4FF3-9CC5-52B2ED01013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7959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80C943-89BF-4FF3-9CC5-52B2ED01013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4056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000" b="0" i="0" u="none" strike="noStrike" kern="1200">
                <a:solidFill>
                  <a:schemeClr val="tx1"/>
                </a:solidFill>
                <a:effectLst/>
                <a:latin typeface="Times" panose="02020603050405020304" pitchFamily="18" charset="0"/>
                <a:ea typeface="MS PGothic" panose="020B0600070205080204" pitchFamily="34" charset="-128"/>
                <a:cs typeface="MS PGothic" charset="0"/>
              </a:rPr>
              <a:t>the more common allergens include:</a:t>
            </a:r>
          </a:p>
          <a:p>
            <a:r>
              <a:rPr lang="en-GB" sz="1000" b="0" i="0" u="none" strike="noStrike" kern="1200">
                <a:solidFill>
                  <a:schemeClr val="tx1"/>
                </a:solidFill>
                <a:effectLst/>
                <a:latin typeface="Times" panose="02020603050405020304" pitchFamily="18" charset="0"/>
                <a:ea typeface="MS PGothic" panose="020B0600070205080204" pitchFamily="34" charset="-128"/>
                <a:cs typeface="MS PGothic" charset="0"/>
              </a:rPr>
              <a:t>grass and tree pollen – an allergy to these is known as </a:t>
            </a:r>
            <a:r>
              <a:rPr lang="en-GB" sz="1000" b="0" i="0" u="none" strike="noStrike" kern="1200">
                <a:solidFill>
                  <a:schemeClr val="tx1"/>
                </a:solidFill>
                <a:effectLst/>
                <a:latin typeface="Times" panose="02020603050405020304" pitchFamily="18" charset="0"/>
                <a:ea typeface="MS PGothic" panose="020B0600070205080204" pitchFamily="34" charset="-128"/>
                <a:cs typeface="MS PGothic" charset="0"/>
                <a:hlinkClick r:id="rId3"/>
              </a:rPr>
              <a:t>hay fever</a:t>
            </a:r>
            <a:r>
              <a:rPr lang="en-GB" sz="1000" b="0" i="0" u="none" strike="noStrike" kern="1200">
                <a:solidFill>
                  <a:schemeClr val="tx1"/>
                </a:solidFill>
                <a:effectLst/>
                <a:latin typeface="Times" panose="02020603050405020304" pitchFamily="18" charset="0"/>
                <a:ea typeface="MS PGothic" panose="020B0600070205080204" pitchFamily="34" charset="-128"/>
                <a:cs typeface="MS PGothic" charset="0"/>
              </a:rPr>
              <a:t> (allergic rhinitis) </a:t>
            </a:r>
          </a:p>
          <a:p>
            <a:r>
              <a:rPr lang="en-GB" sz="1000" b="0" i="0" u="none" strike="noStrike" kern="1200">
                <a:solidFill>
                  <a:schemeClr val="tx1"/>
                </a:solidFill>
                <a:effectLst/>
                <a:latin typeface="Times" panose="02020603050405020304" pitchFamily="18" charset="0"/>
                <a:ea typeface="MS PGothic" panose="020B0600070205080204" pitchFamily="34" charset="-128"/>
                <a:cs typeface="MS PGothic" charset="0"/>
              </a:rPr>
              <a:t>dust mites </a:t>
            </a:r>
          </a:p>
          <a:p>
            <a:r>
              <a:rPr lang="en-GB" sz="1000" b="0" i="0" u="none" strike="noStrike" kern="1200">
                <a:solidFill>
                  <a:schemeClr val="tx1"/>
                </a:solidFill>
                <a:effectLst/>
                <a:latin typeface="Times" panose="02020603050405020304" pitchFamily="18" charset="0"/>
                <a:ea typeface="MS PGothic" panose="020B0600070205080204" pitchFamily="34" charset="-128"/>
                <a:cs typeface="MS PGothic" charset="0"/>
              </a:rPr>
              <a:t>animal dander (tiny flakes of skin or hair) </a:t>
            </a:r>
          </a:p>
          <a:p>
            <a:r>
              <a:rPr lang="en-GB" sz="1000" b="0" i="0" u="none" strike="noStrike" kern="1200">
                <a:solidFill>
                  <a:schemeClr val="tx1"/>
                </a:solidFill>
                <a:effectLst/>
                <a:latin typeface="Times" panose="02020603050405020304" pitchFamily="18" charset="0"/>
                <a:ea typeface="MS PGothic" panose="020B0600070205080204" pitchFamily="34" charset="-128"/>
                <a:cs typeface="MS PGothic" charset="0"/>
                <a:hlinkClick r:id="rId4"/>
              </a:rPr>
              <a:t>food</a:t>
            </a:r>
            <a:r>
              <a:rPr lang="en-GB" sz="1000" b="0" i="0" u="none" strike="noStrike" kern="1200">
                <a:solidFill>
                  <a:schemeClr val="tx1"/>
                </a:solidFill>
                <a:effectLst/>
                <a:latin typeface="Times" panose="02020603050405020304" pitchFamily="18" charset="0"/>
                <a:ea typeface="MS PGothic" panose="020B0600070205080204" pitchFamily="34" charset="-128"/>
                <a:cs typeface="MS PGothic" charset="0"/>
              </a:rPr>
              <a:t> – particularly nuts, fruit, shellfish, eggs and cows' milk </a:t>
            </a:r>
          </a:p>
          <a:p>
            <a:r>
              <a:rPr lang="en-GB" sz="1000" b="0" i="0" u="none" strike="noStrike" kern="1200">
                <a:solidFill>
                  <a:schemeClr val="tx1"/>
                </a:solidFill>
                <a:effectLst/>
                <a:latin typeface="Times" panose="02020603050405020304" pitchFamily="18" charset="0"/>
                <a:ea typeface="MS PGothic" panose="020B0600070205080204" pitchFamily="34" charset="-128"/>
                <a:cs typeface="MS PGothic" charset="0"/>
                <a:hlinkClick r:id="rId5"/>
              </a:rPr>
              <a:t>insect bites and stings</a:t>
            </a:r>
            <a:endParaRPr lang="en-GB" sz="1000" b="0" i="0" u="none" strike="noStrike" kern="1200">
              <a:solidFill>
                <a:schemeClr val="tx1"/>
              </a:solidFill>
              <a:effectLst/>
              <a:latin typeface="Times" panose="02020603050405020304" pitchFamily="18" charset="0"/>
              <a:ea typeface="MS PGothic" panose="020B0600070205080204" pitchFamily="34" charset="-128"/>
              <a:cs typeface="MS PGothic" charset="0"/>
            </a:endParaRPr>
          </a:p>
          <a:p>
            <a:r>
              <a:rPr lang="en-GB" sz="1000" b="0" i="0" u="none" strike="noStrike" kern="1200">
                <a:solidFill>
                  <a:schemeClr val="tx1"/>
                </a:solidFill>
                <a:effectLst/>
                <a:latin typeface="Times" panose="02020603050405020304" pitchFamily="18" charset="0"/>
                <a:ea typeface="MS PGothic" panose="020B0600070205080204" pitchFamily="34" charset="-128"/>
                <a:cs typeface="MS PGothic" charset="0"/>
              </a:rPr>
              <a:t>medication – including </a:t>
            </a:r>
            <a:r>
              <a:rPr lang="en-GB" sz="1000" b="0" i="0" u="none" strike="noStrike" kern="1200">
                <a:solidFill>
                  <a:schemeClr val="tx1"/>
                </a:solidFill>
                <a:effectLst/>
                <a:latin typeface="Times" panose="02020603050405020304" pitchFamily="18" charset="0"/>
                <a:ea typeface="MS PGothic" panose="020B0600070205080204" pitchFamily="34" charset="-128"/>
                <a:cs typeface="MS PGothic" charset="0"/>
                <a:hlinkClick r:id="rId6"/>
              </a:rPr>
              <a:t>ibuprofen</a:t>
            </a:r>
            <a:r>
              <a:rPr lang="en-GB" sz="1000" b="0" i="0" u="none" strike="noStrike" kern="1200">
                <a:solidFill>
                  <a:schemeClr val="tx1"/>
                </a:solidFill>
                <a:effectLst/>
                <a:latin typeface="Times" panose="02020603050405020304" pitchFamily="18" charset="0"/>
                <a:ea typeface="MS PGothic" panose="020B0600070205080204" pitchFamily="34" charset="-128"/>
                <a:cs typeface="MS PGothic" charset="0"/>
              </a:rPr>
              <a:t>, aspirin and certain </a:t>
            </a:r>
            <a:r>
              <a:rPr lang="en-GB" sz="1000" b="0" i="0" u="none" strike="noStrike" kern="1200">
                <a:solidFill>
                  <a:schemeClr val="tx1"/>
                </a:solidFill>
                <a:effectLst/>
                <a:latin typeface="Times" panose="02020603050405020304" pitchFamily="18" charset="0"/>
                <a:ea typeface="MS PGothic" panose="020B0600070205080204" pitchFamily="34" charset="-128"/>
                <a:cs typeface="MS PGothic" charset="0"/>
                <a:hlinkClick r:id="rId7"/>
              </a:rPr>
              <a:t>antibiotics</a:t>
            </a:r>
            <a:endParaRPr lang="en-GB" sz="1000" b="0" i="0" u="none" strike="noStrike" kern="1200">
              <a:solidFill>
                <a:schemeClr val="tx1"/>
              </a:solidFill>
              <a:effectLst/>
              <a:latin typeface="Times" panose="02020603050405020304" pitchFamily="18" charset="0"/>
              <a:ea typeface="MS PGothic" panose="020B0600070205080204" pitchFamily="34" charset="-128"/>
              <a:cs typeface="MS PGothic" charset="0"/>
            </a:endParaRPr>
          </a:p>
          <a:p>
            <a:r>
              <a:rPr lang="en-GB" sz="1000" b="0" i="0" u="none" strike="noStrike" kern="1200">
                <a:solidFill>
                  <a:schemeClr val="tx1"/>
                </a:solidFill>
                <a:effectLst/>
                <a:latin typeface="Times" panose="02020603050405020304" pitchFamily="18" charset="0"/>
                <a:ea typeface="MS PGothic" panose="020B0600070205080204" pitchFamily="34" charset="-128"/>
                <a:cs typeface="MS PGothic" charset="0"/>
              </a:rPr>
              <a:t>latex – used to make some gloves</a:t>
            </a:r>
            <a:br>
              <a:rPr lang="en-GB" sz="1000" b="0" i="0" u="none" strike="noStrike" kern="1200">
                <a:solidFill>
                  <a:schemeClr val="tx1"/>
                </a:solidFill>
                <a:effectLst/>
                <a:latin typeface="Times" panose="02020603050405020304" pitchFamily="18" charset="0"/>
                <a:ea typeface="MS PGothic" panose="020B0600070205080204" pitchFamily="34" charset="-128"/>
                <a:cs typeface="MS PGothic" charset="0"/>
              </a:rPr>
            </a:br>
            <a:r>
              <a:rPr lang="en-GB" sz="1000" b="0" i="0" u="none" strike="noStrike" kern="1200">
                <a:solidFill>
                  <a:schemeClr val="tx1"/>
                </a:solidFill>
                <a:effectLst/>
                <a:latin typeface="Times" panose="02020603050405020304" pitchFamily="18" charset="0"/>
                <a:ea typeface="MS PGothic" panose="020B0600070205080204" pitchFamily="34" charset="-128"/>
                <a:cs typeface="MS PGothic" charset="0"/>
              </a:rPr>
              <a:t>mould – these can release small particles into the air that you can breathe in </a:t>
            </a:r>
          </a:p>
          <a:p>
            <a:r>
              <a:rPr lang="en-GB" sz="1000" b="0" i="0" u="none" strike="noStrike" kern="1200">
                <a:solidFill>
                  <a:schemeClr val="tx1"/>
                </a:solidFill>
                <a:effectLst/>
                <a:latin typeface="Times" panose="02020603050405020304" pitchFamily="18" charset="0"/>
                <a:ea typeface="MS PGothic" panose="020B0600070205080204" pitchFamily="34" charset="-128"/>
                <a:cs typeface="MS PGothic" charset="0"/>
              </a:rPr>
              <a:t>household chemicals – including those in detergents and </a:t>
            </a:r>
            <a:r>
              <a:rPr lang="en-GB" sz="1000" b="0" i="0" u="none" strike="noStrike" kern="1200">
                <a:solidFill>
                  <a:schemeClr val="tx1"/>
                </a:solidFill>
                <a:effectLst/>
                <a:latin typeface="Times" panose="02020603050405020304" pitchFamily="18" charset="0"/>
                <a:ea typeface="MS PGothic" panose="020B0600070205080204" pitchFamily="34" charset="-128"/>
                <a:cs typeface="MS PGothic" charset="0"/>
                <a:hlinkClick r:id="rId8"/>
              </a:rPr>
              <a:t>hair dyes</a:t>
            </a:r>
            <a:endParaRPr lang="en-GB" sz="1000" b="0" i="0" u="none" strike="noStrike" kern="1200">
              <a:solidFill>
                <a:schemeClr val="tx1"/>
              </a:solidFill>
              <a:effectLst/>
              <a:latin typeface="Times" panose="02020603050405020304" pitchFamily="18" charset="0"/>
              <a:ea typeface="MS PGothic" panose="020B0600070205080204" pitchFamily="34" charset="-128"/>
              <a:cs typeface="MS PGothic" charset="0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80C943-89BF-4FF3-9CC5-52B2ED01013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2058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7444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Explain there are various routes for allergens to cause a reaction </a:t>
            </a:r>
          </a:p>
          <a:p>
            <a:pPr marL="0" marR="0" lvl="0" indent="0" algn="l" defTabSz="7444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Use answers from previous slide to sort into routes for the allergen to cause a reaction</a:t>
            </a:r>
          </a:p>
          <a:p>
            <a:r>
              <a:rPr lang="en-GB"/>
              <a:t>Worksheet A30 asks students to sort into the categories of contact and there are images to create activity if preferred 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80C943-89BF-4FF3-9CC5-52B2ED01013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8091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7444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Scenario cards are available which the teacher can use to make the practical activity relevant in a certain context for students.</a:t>
            </a:r>
            <a:endParaRPr lang="en-GB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80C943-89BF-4FF3-9CC5-52B2ED01013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6565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Some answers: </a:t>
            </a:r>
          </a:p>
          <a:p>
            <a:r>
              <a:rPr lang="en-US">
                <a:latin typeface="Calibri"/>
                <a:cs typeface="Calibri"/>
              </a:rPr>
              <a:t>They may have difficulty breathing (wheezing), swelling, anxiety etc. </a:t>
            </a:r>
          </a:p>
          <a:p>
            <a:r>
              <a:rPr lang="en-US">
                <a:latin typeface="Calibri"/>
                <a:cs typeface="Calibri"/>
              </a:rPr>
              <a:t>Skin may be red </a:t>
            </a:r>
          </a:p>
          <a:p>
            <a:r>
              <a:rPr lang="en-US">
                <a:latin typeface="Calibri"/>
                <a:cs typeface="Calibri"/>
              </a:rPr>
              <a:t>They could feel anxious, breathless. </a:t>
            </a:r>
          </a:p>
          <a:p>
            <a:r>
              <a:rPr lang="en-US">
                <a:latin typeface="Calibri"/>
                <a:cs typeface="Calibri"/>
              </a:rPr>
              <a:t>Their breathing may be </a:t>
            </a:r>
            <a:r>
              <a:rPr lang="en-US" err="1">
                <a:latin typeface="Calibri"/>
                <a:cs typeface="Calibri"/>
              </a:rPr>
              <a:t>laboured</a:t>
            </a:r>
            <a:r>
              <a:rPr lang="en-US">
                <a:latin typeface="Calibri"/>
                <a:cs typeface="Calibri"/>
              </a:rPr>
              <a:t>, difficult, wheezy.  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80C943-89BF-4FF3-9CC5-52B2ED01013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4415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Images of auto injectors </a:t>
            </a:r>
          </a:p>
          <a:p>
            <a:r>
              <a:rPr lang="en-GB"/>
              <a:t>A casualty that is having an allergic reaction may carry an autoinjector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80C943-89BF-4FF3-9CC5-52B2ED01013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7672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er &amp; subject ch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F566C60-6C34-4596-98B7-F2465D9F236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04799" y="207963"/>
            <a:ext cx="8508411" cy="505777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DD9E706-3D6E-4B8D-82F2-37B52804EC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37435" y="5265779"/>
            <a:ext cx="1575776" cy="3091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GB"/>
              <a:t>KS3 - Allergies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1E360-0609-4BEF-AF7C-C2C0E9A6FBCE}"/>
              </a:ext>
            </a:extLst>
          </p:cNvPr>
          <p:cNvSpPr>
            <a:spLocks noGrp="1" noChangeAspect="1"/>
          </p:cNvSpPr>
          <p:nvPr>
            <p:ph idx="16" hasCustomPrompt="1"/>
          </p:nvPr>
        </p:nvSpPr>
        <p:spPr>
          <a:xfrm>
            <a:off x="491629" y="478795"/>
            <a:ext cx="4072215" cy="551146"/>
          </a:xfrm>
          <a:prstGeom prst="rect">
            <a:avLst/>
          </a:prstGeom>
          <a:solidFill>
            <a:srgbClr val="009F4D"/>
          </a:solidFill>
        </p:spPr>
        <p:txBody>
          <a:bodyPr lIns="74441" tIns="37221" rIns="74441" bIns="37221"/>
          <a:lstStyle>
            <a:lvl1pPr marL="0" marR="0" indent="0" algn="l" defTabSz="74441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7"/>
              </a:spcAft>
              <a:buClrTx/>
              <a:buSzTx/>
              <a:buFont typeface="Arial" panose="020B0604020202020204" pitchFamily="34" charset="0"/>
              <a:buNone/>
              <a:tabLst/>
              <a:defRPr lang="en-US" sz="3700" b="1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744413" rtl="0" eaLnBrk="1" fontAlgn="auto" latinLnBrk="0" hangingPunct="1">
              <a:lnSpc>
                <a:spcPct val="100000"/>
              </a:lnSpc>
              <a:spcBef>
                <a:spcPts val="407"/>
              </a:spcBef>
              <a:spcAft>
                <a:spcPts val="40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</a:t>
            </a:r>
            <a:endParaRPr lang="en-US" sz="2900">
              <a:solidFill>
                <a:srgbClr val="FFFFFF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FC1E360-0609-4BEF-AF7C-C2C0E9A6FBCE}"/>
              </a:ext>
            </a:extLst>
          </p:cNvPr>
          <p:cNvSpPr>
            <a:spLocks noGrp="1" noChangeAspect="1"/>
          </p:cNvSpPr>
          <p:nvPr>
            <p:ph idx="17" hasCustomPrompt="1"/>
          </p:nvPr>
        </p:nvSpPr>
        <p:spPr>
          <a:xfrm>
            <a:off x="491629" y="1029941"/>
            <a:ext cx="2979330" cy="551146"/>
          </a:xfrm>
          <a:prstGeom prst="rect">
            <a:avLst/>
          </a:prstGeom>
          <a:solidFill>
            <a:srgbClr val="009F4D"/>
          </a:solidFill>
        </p:spPr>
        <p:txBody>
          <a:bodyPr lIns="74441" tIns="37221" rIns="74441" bIns="37221"/>
          <a:lstStyle>
            <a:lvl1pPr marL="0" marR="0" indent="0" algn="l" defTabSz="74441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7"/>
              </a:spcAft>
              <a:buClrTx/>
              <a:buSzTx/>
              <a:buFont typeface="Arial" panose="020B0604020202020204" pitchFamily="34" charset="0"/>
              <a:buNone/>
              <a:tabLst/>
              <a:defRPr lang="en-US" sz="3700" b="1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744413" rtl="0" eaLnBrk="1" fontAlgn="auto" latinLnBrk="0" hangingPunct="1">
              <a:lnSpc>
                <a:spcPct val="100000"/>
              </a:lnSpc>
              <a:spcBef>
                <a:spcPts val="407"/>
              </a:spcBef>
              <a:spcAft>
                <a:spcPts val="40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</a:t>
            </a:r>
            <a:endParaRPr lang="en-US" sz="2900">
              <a:solidFill>
                <a:srgbClr val="FFFFFF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DD859F5-06F4-4AE1-A647-FEA79B07EB90}"/>
              </a:ext>
            </a:extLst>
          </p:cNvPr>
          <p:cNvGrpSpPr/>
          <p:nvPr userDrawn="1"/>
        </p:nvGrpSpPr>
        <p:grpSpPr>
          <a:xfrm>
            <a:off x="2438399" y="3747319"/>
            <a:ext cx="6705601" cy="1541044"/>
            <a:chOff x="1842654" y="-1271155"/>
            <a:chExt cx="6705601" cy="1541044"/>
          </a:xfrm>
        </p:grpSpPr>
        <p:sp>
          <p:nvSpPr>
            <p:cNvPr id="13" name="Right Triangle 12">
              <a:extLst>
                <a:ext uri="{FF2B5EF4-FFF2-40B4-BE49-F238E27FC236}">
                  <a16:creationId xmlns:a16="http://schemas.microsoft.com/office/drawing/2014/main" id="{923F48A9-913C-48C5-BD1C-E7584B578CCF}"/>
                </a:ext>
              </a:extLst>
            </p:cNvPr>
            <p:cNvSpPr/>
            <p:nvPr userDrawn="1"/>
          </p:nvSpPr>
          <p:spPr>
            <a:xfrm flipH="1">
              <a:off x="1842654" y="-1271155"/>
              <a:ext cx="6705601" cy="1541044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">
                <a:solidFill>
                  <a:srgbClr val="FF0000"/>
                </a:solidFill>
              </a:endParaRPr>
            </a:p>
          </p:txBody>
        </p:sp>
        <p:pic>
          <p:nvPicPr>
            <p:cNvPr id="14" name="Picture 13" descr="SJA logo on angled slice.psd">
              <a:extLst>
                <a:ext uri="{FF2B5EF4-FFF2-40B4-BE49-F238E27FC236}">
                  <a16:creationId xmlns:a16="http://schemas.microsoft.com/office/drawing/2014/main" id="{ED1874F0-255D-4745-8C32-66E1AD2E60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735" t="40499" r="2544"/>
            <a:stretch/>
          </p:blipFill>
          <p:spPr>
            <a:xfrm>
              <a:off x="6636327" y="-370811"/>
              <a:ext cx="1634837" cy="640700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5381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gns and sympto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 noChangeAspect="1"/>
          </p:cNvSpPr>
          <p:nvPr>
            <p:ph idx="12" hasCustomPrompt="1"/>
          </p:nvPr>
        </p:nvSpPr>
        <p:spPr>
          <a:xfrm>
            <a:off x="662749" y="1365174"/>
            <a:ext cx="4072215" cy="482248"/>
          </a:xfrm>
          <a:prstGeom prst="rect">
            <a:avLst/>
          </a:prstGeom>
        </p:spPr>
        <p:txBody>
          <a:bodyPr lIns="74441" tIns="37221" rIns="74441" bIns="37221"/>
          <a:lstStyle>
            <a:lvl1pPr marL="0" indent="0">
              <a:buNone/>
              <a:defRPr sz="2000" b="1">
                <a:solidFill>
                  <a:srgbClr val="009F4D"/>
                </a:solidFill>
                <a:latin typeface="Arial (heading)"/>
                <a:cs typeface="Arial (heading)"/>
              </a:defRPr>
            </a:lvl1pPr>
          </a:lstStyle>
          <a:p>
            <a:r>
              <a:rPr lang="en-US"/>
              <a:t>Subject name </a:t>
            </a:r>
          </a:p>
        </p:txBody>
      </p:sp>
      <p:sp>
        <p:nvSpPr>
          <p:cNvPr id="7" name="Content Placeholder 4"/>
          <p:cNvSpPr>
            <a:spLocks noGrp="1" noChangeAspect="1"/>
          </p:cNvSpPr>
          <p:nvPr>
            <p:ph idx="13" hasCustomPrompt="1"/>
          </p:nvPr>
        </p:nvSpPr>
        <p:spPr>
          <a:xfrm>
            <a:off x="662749" y="1927327"/>
            <a:ext cx="4072215" cy="2909551"/>
          </a:xfrm>
          <a:prstGeom prst="rect">
            <a:avLst/>
          </a:prstGeom>
        </p:spPr>
        <p:txBody>
          <a:bodyPr lIns="74441" tIns="37221" rIns="74441" bIns="37221"/>
          <a:lstStyle>
            <a:lvl1pPr marL="0" indent="0">
              <a:buNone/>
              <a:defRPr sz="1800" baseline="0"/>
            </a:lvl1pPr>
          </a:lstStyle>
          <a:p>
            <a:pPr lvl="0"/>
            <a:r>
              <a:rPr lang="en-US"/>
              <a:t>Type to add body text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3BBB8CC-C46E-4781-B416-BA04D21531DB}"/>
              </a:ext>
            </a:extLst>
          </p:cNvPr>
          <p:cNvSpPr>
            <a:spLocks noGrp="1" noChangeAspect="1"/>
          </p:cNvSpPr>
          <p:nvPr>
            <p:ph idx="14" hasCustomPrompt="1"/>
          </p:nvPr>
        </p:nvSpPr>
        <p:spPr>
          <a:xfrm>
            <a:off x="4941885" y="1365174"/>
            <a:ext cx="3369608" cy="482248"/>
          </a:xfrm>
          <a:prstGeom prst="rect">
            <a:avLst/>
          </a:prstGeom>
        </p:spPr>
        <p:txBody>
          <a:bodyPr lIns="74441" tIns="37221" rIns="74441" bIns="37221"/>
          <a:lstStyle>
            <a:lvl1pPr marL="0" indent="0">
              <a:buNone/>
              <a:defRPr sz="2000" b="1">
                <a:solidFill>
                  <a:srgbClr val="8D8E8D"/>
                </a:solidFill>
                <a:latin typeface="Arial (heading)"/>
                <a:cs typeface="Arial (heading)"/>
              </a:defRPr>
            </a:lvl1pPr>
          </a:lstStyle>
          <a:p>
            <a:r>
              <a:rPr lang="en-US"/>
              <a:t>What to look for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23852CBF-8D19-4B6E-BF08-B5686BB2B5E4}"/>
              </a:ext>
            </a:extLst>
          </p:cNvPr>
          <p:cNvSpPr>
            <a:spLocks noGrp="1" noChangeAspect="1"/>
          </p:cNvSpPr>
          <p:nvPr>
            <p:ph idx="15" hasCustomPrompt="1"/>
          </p:nvPr>
        </p:nvSpPr>
        <p:spPr>
          <a:xfrm>
            <a:off x="4941886" y="1927327"/>
            <a:ext cx="3369608" cy="919678"/>
          </a:xfrm>
          <a:prstGeom prst="rect">
            <a:avLst/>
          </a:prstGeom>
        </p:spPr>
        <p:txBody>
          <a:bodyPr lIns="74441" tIns="37221" rIns="74441" bIns="37221"/>
          <a:lstStyle>
            <a:lvl1pPr marL="0" indent="0">
              <a:buNone/>
              <a:defRPr sz="1800" baseline="0"/>
            </a:lvl1pPr>
          </a:lstStyle>
          <a:p>
            <a:pPr lvl="0"/>
            <a:r>
              <a:rPr lang="en-US"/>
              <a:t>The key things to look for: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D62916-AA12-4388-BC96-5140E6820C2B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4955858" y="2926908"/>
            <a:ext cx="3369413" cy="1835936"/>
          </a:xfrm>
          <a:prstGeom prst="rect">
            <a:avLst/>
          </a:prstGeom>
          <a:ln w="38100">
            <a:solidFill>
              <a:srgbClr val="007A53"/>
            </a:solidFill>
          </a:ln>
        </p:spPr>
        <p:txBody>
          <a:bodyPr lIns="74441" tIns="37221" rIns="74441" bIns="37221"/>
          <a:lstStyle>
            <a:lvl1pPr marL="372207" indent="-372207">
              <a:buClr>
                <a:srgbClr val="007A53"/>
              </a:buClr>
              <a:buFont typeface="+mj-lt"/>
              <a:buAutoNum type="arabicPeriod"/>
              <a:defRPr lang="en-US" sz="1300" b="1" kern="1200" dirty="0" smtClean="0">
                <a:solidFill>
                  <a:schemeClr val="tx1"/>
                </a:solidFill>
                <a:latin typeface="+mn-lt"/>
                <a:ea typeface="+mn-ea"/>
                <a:cs typeface="Arial (heading)"/>
              </a:defRPr>
            </a:lvl1pPr>
          </a:lstStyle>
          <a:p>
            <a:pPr lvl="0"/>
            <a:r>
              <a:rPr lang="en-US"/>
              <a:t>Type what to look for 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087B9CC-E881-4B22-8933-57C8AAE1A496}"/>
              </a:ext>
            </a:extLst>
          </p:cNvPr>
          <p:cNvSpPr>
            <a:spLocks noGrp="1" noChangeAspect="1"/>
          </p:cNvSpPr>
          <p:nvPr>
            <p:ph idx="17" hasCustomPrompt="1"/>
          </p:nvPr>
        </p:nvSpPr>
        <p:spPr>
          <a:xfrm>
            <a:off x="491629" y="478795"/>
            <a:ext cx="4072215" cy="551146"/>
          </a:xfrm>
          <a:prstGeom prst="rect">
            <a:avLst/>
          </a:prstGeom>
          <a:solidFill>
            <a:srgbClr val="009F4D"/>
          </a:solidFill>
        </p:spPr>
        <p:txBody>
          <a:bodyPr lIns="74441" tIns="37221" rIns="74441" bIns="37221"/>
          <a:lstStyle>
            <a:lvl1pPr marL="0" marR="0" indent="0" algn="l" defTabSz="74441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7"/>
              </a:spcAft>
              <a:buClrTx/>
              <a:buSzTx/>
              <a:buFont typeface="Arial" panose="020B0604020202020204" pitchFamily="34" charset="0"/>
              <a:buNone/>
              <a:tabLst/>
              <a:defRPr lang="en-US" sz="3700" b="1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744413" rtl="0" eaLnBrk="1" fontAlgn="auto" latinLnBrk="0" hangingPunct="1">
              <a:lnSpc>
                <a:spcPct val="100000"/>
              </a:lnSpc>
              <a:spcBef>
                <a:spcPts val="407"/>
              </a:spcBef>
              <a:spcAft>
                <a:spcPts val="40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</a:t>
            </a:r>
            <a:endParaRPr lang="en-US" sz="2900">
              <a:solidFill>
                <a:srgbClr val="FFFFFF"/>
              </a:solidFill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EDF9E748-348C-4856-977E-690C332EE0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26702" y="5232305"/>
            <a:ext cx="1575776" cy="3091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GB"/>
              <a:t>Insert subject here </a:t>
            </a:r>
          </a:p>
        </p:txBody>
      </p:sp>
    </p:spTree>
    <p:extLst>
      <p:ext uri="{BB962C8B-B14F-4D97-AF65-F5344CB8AC3E}">
        <p14:creationId xmlns:p14="http://schemas.microsoft.com/office/powerpoint/2010/main" val="60310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atment (Activit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 noChangeAspect="1"/>
          </p:cNvSpPr>
          <p:nvPr>
            <p:ph idx="12" hasCustomPrompt="1"/>
          </p:nvPr>
        </p:nvSpPr>
        <p:spPr>
          <a:xfrm>
            <a:off x="662746" y="1365174"/>
            <a:ext cx="7984000" cy="482248"/>
          </a:xfrm>
          <a:prstGeom prst="rect">
            <a:avLst/>
          </a:prstGeom>
        </p:spPr>
        <p:txBody>
          <a:bodyPr lIns="74441" tIns="37221" rIns="74441" bIns="37221"/>
          <a:lstStyle>
            <a:lvl1pPr marL="0" indent="0">
              <a:buNone/>
              <a:defRPr sz="2000" b="1">
                <a:solidFill>
                  <a:srgbClr val="009F4D"/>
                </a:solidFill>
                <a:latin typeface="Arial (heading)"/>
                <a:cs typeface="Arial (heading)"/>
              </a:defRPr>
            </a:lvl1pPr>
          </a:lstStyle>
          <a:p>
            <a:r>
              <a:rPr lang="en-US"/>
              <a:t>Types of X</a:t>
            </a:r>
          </a:p>
        </p:txBody>
      </p:sp>
      <p:sp>
        <p:nvSpPr>
          <p:cNvPr id="7" name="Content Placeholder 4"/>
          <p:cNvSpPr>
            <a:spLocks noGrp="1" noChangeAspect="1"/>
          </p:cNvSpPr>
          <p:nvPr>
            <p:ph idx="13" hasCustomPrompt="1"/>
          </p:nvPr>
        </p:nvSpPr>
        <p:spPr>
          <a:xfrm>
            <a:off x="662746" y="1927325"/>
            <a:ext cx="7984000" cy="454096"/>
          </a:xfrm>
          <a:prstGeom prst="rect">
            <a:avLst/>
          </a:prstGeom>
        </p:spPr>
        <p:txBody>
          <a:bodyPr lIns="74441" tIns="37221" rIns="74441" bIns="37221"/>
          <a:lstStyle>
            <a:lvl1pPr marL="0" indent="0">
              <a:buNone/>
              <a:defRPr sz="1800" baseline="0"/>
            </a:lvl1pPr>
          </a:lstStyle>
          <a:p>
            <a:pPr lvl="0"/>
            <a:r>
              <a:rPr lang="en-US"/>
              <a:t>Which pictures show X? </a:t>
            </a: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46F7402E-F357-49DE-8D00-942661D6AEF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48112" y="2461326"/>
            <a:ext cx="2401098" cy="1324383"/>
            <a:chOff x="488" y="3043"/>
            <a:chExt cx="1768" cy="1104"/>
          </a:xfrm>
        </p:grpSpPr>
        <p:sp>
          <p:nvSpPr>
            <p:cNvPr id="11" name="AutoShape 3">
              <a:extLst>
                <a:ext uri="{FF2B5EF4-FFF2-40B4-BE49-F238E27FC236}">
                  <a16:creationId xmlns:a16="http://schemas.microsoft.com/office/drawing/2014/main" id="{F1834651-9F5A-4579-9288-48F41E1C5BD8}"/>
                </a:ext>
              </a:extLst>
            </p:cNvPr>
            <p:cNvSpPr>
              <a:spLocks noChangeAspect="1" noTextEdit="1"/>
            </p:cNvSpPr>
            <p:nvPr userDrawn="1"/>
          </p:nvSpPr>
          <p:spPr bwMode="auto">
            <a:xfrm>
              <a:off x="488" y="3043"/>
              <a:ext cx="1768" cy="1104"/>
            </a:xfrm>
            <a:prstGeom prst="rect">
              <a:avLst/>
            </a:prstGeom>
            <a:noFill/>
            <a:ln w="28575" cap="flat" cmpd="sng" algn="ctr">
              <a:solidFill>
                <a:srgbClr val="007A53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2" name="AutoShape 3">
            <a:extLst>
              <a:ext uri="{FF2B5EF4-FFF2-40B4-BE49-F238E27FC236}">
                <a16:creationId xmlns:a16="http://schemas.microsoft.com/office/drawing/2014/main" id="{AD0204EA-B1E8-4BB3-A8C8-F8C7797BAC7B}"/>
              </a:ext>
            </a:extLst>
          </p:cNvPr>
          <p:cNvSpPr>
            <a:spLocks noChangeAspect="1" noTextEdit="1"/>
          </p:cNvSpPr>
          <p:nvPr userDrawn="1"/>
        </p:nvSpPr>
        <p:spPr bwMode="auto">
          <a:xfrm>
            <a:off x="3409132" y="2459441"/>
            <a:ext cx="2401098" cy="1324383"/>
          </a:xfrm>
          <a:prstGeom prst="rect">
            <a:avLst/>
          </a:prstGeom>
          <a:noFill/>
          <a:ln w="28575" cap="flat" cmpd="sng" algn="ctr">
            <a:solidFill>
              <a:srgbClr val="007A53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441" tIns="37221" rIns="74441" bIns="37221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AutoShape 3">
            <a:extLst>
              <a:ext uri="{FF2B5EF4-FFF2-40B4-BE49-F238E27FC236}">
                <a16:creationId xmlns:a16="http://schemas.microsoft.com/office/drawing/2014/main" id="{FFE2403E-29E9-4759-B844-59397F7B4865}"/>
              </a:ext>
            </a:extLst>
          </p:cNvPr>
          <p:cNvSpPr>
            <a:spLocks noChangeAspect="1" noTextEdit="1"/>
          </p:cNvSpPr>
          <p:nvPr userDrawn="1"/>
        </p:nvSpPr>
        <p:spPr bwMode="auto">
          <a:xfrm>
            <a:off x="748112" y="3878039"/>
            <a:ext cx="2401098" cy="1324383"/>
          </a:xfrm>
          <a:prstGeom prst="rect">
            <a:avLst/>
          </a:prstGeom>
          <a:noFill/>
          <a:ln w="28575" cap="flat" cmpd="sng" algn="ctr">
            <a:solidFill>
              <a:srgbClr val="007A53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441" tIns="37221" rIns="74441" bIns="37221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AutoShape 3">
            <a:extLst>
              <a:ext uri="{FF2B5EF4-FFF2-40B4-BE49-F238E27FC236}">
                <a16:creationId xmlns:a16="http://schemas.microsoft.com/office/drawing/2014/main" id="{14F5710B-F108-4DC4-97D9-99229382E170}"/>
              </a:ext>
            </a:extLst>
          </p:cNvPr>
          <p:cNvSpPr>
            <a:spLocks noChangeAspect="1" noTextEdit="1"/>
          </p:cNvSpPr>
          <p:nvPr userDrawn="1"/>
        </p:nvSpPr>
        <p:spPr bwMode="auto">
          <a:xfrm>
            <a:off x="3409132" y="3878039"/>
            <a:ext cx="2401098" cy="1324383"/>
          </a:xfrm>
          <a:prstGeom prst="rect">
            <a:avLst/>
          </a:prstGeom>
          <a:noFill/>
          <a:ln w="28575" cap="flat" cmpd="sng" algn="ctr">
            <a:solidFill>
              <a:srgbClr val="007A53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441" tIns="37221" rIns="74441" bIns="37221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E739053F-35CF-46ED-B899-5DA9AC699BB3}"/>
              </a:ext>
            </a:extLst>
          </p:cNvPr>
          <p:cNvSpPr>
            <a:spLocks noGrp="1" noChangeAspect="1"/>
          </p:cNvSpPr>
          <p:nvPr>
            <p:ph idx="14" hasCustomPrompt="1"/>
          </p:nvPr>
        </p:nvSpPr>
        <p:spPr>
          <a:xfrm>
            <a:off x="6070152" y="2459441"/>
            <a:ext cx="2576594" cy="2229369"/>
          </a:xfrm>
          <a:prstGeom prst="rect">
            <a:avLst/>
          </a:prstGeom>
          <a:ln w="38100">
            <a:solidFill>
              <a:srgbClr val="007A53"/>
            </a:solidFill>
          </a:ln>
        </p:spPr>
        <p:txBody>
          <a:bodyPr lIns="74441" tIns="37221" rIns="74441" bIns="37221"/>
          <a:lstStyle>
            <a:lvl1pPr marL="0" indent="0">
              <a:buNone/>
              <a:defRPr sz="1300" b="1" i="0" baseline="0">
                <a:solidFill>
                  <a:srgbClr val="007A53"/>
                </a:solidFill>
              </a:defRPr>
            </a:lvl1pPr>
          </a:lstStyle>
          <a:p>
            <a:pPr lvl="0"/>
            <a:r>
              <a:rPr lang="en-US"/>
              <a:t>Important notes 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FEC7486-7440-4E90-9214-9A44C73CDC7A}"/>
              </a:ext>
            </a:extLst>
          </p:cNvPr>
          <p:cNvSpPr>
            <a:spLocks noGrp="1" noChangeAspect="1"/>
          </p:cNvSpPr>
          <p:nvPr>
            <p:ph idx="15" hasCustomPrompt="1"/>
          </p:nvPr>
        </p:nvSpPr>
        <p:spPr>
          <a:xfrm>
            <a:off x="491629" y="478795"/>
            <a:ext cx="4072215" cy="551146"/>
          </a:xfrm>
          <a:prstGeom prst="rect">
            <a:avLst/>
          </a:prstGeom>
          <a:solidFill>
            <a:srgbClr val="009F4D"/>
          </a:solidFill>
        </p:spPr>
        <p:txBody>
          <a:bodyPr lIns="74441" tIns="37221" rIns="74441" bIns="37221"/>
          <a:lstStyle>
            <a:lvl1pPr marL="0" marR="0" indent="0" algn="l" defTabSz="74441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7"/>
              </a:spcAft>
              <a:buClrTx/>
              <a:buSzTx/>
              <a:buFont typeface="Arial" panose="020B0604020202020204" pitchFamily="34" charset="0"/>
              <a:buNone/>
              <a:tabLst/>
              <a:defRPr lang="en-US" sz="3700" b="1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744413" rtl="0" eaLnBrk="1" fontAlgn="auto" latinLnBrk="0" hangingPunct="1">
              <a:lnSpc>
                <a:spcPct val="100000"/>
              </a:lnSpc>
              <a:spcBef>
                <a:spcPts val="407"/>
              </a:spcBef>
              <a:spcAft>
                <a:spcPts val="40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</a:t>
            </a:r>
            <a:endParaRPr lang="en-US" sz="2900">
              <a:solidFill>
                <a:srgbClr val="FFFFFF"/>
              </a:solidFill>
            </a:endParaRP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EDF9E748-348C-4856-977E-690C332EE0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26702" y="5232305"/>
            <a:ext cx="1575776" cy="3091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GB"/>
              <a:t>Insert subject here 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E7CD24D-02DE-4476-BB5F-49833B084EE2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47713" y="2459038"/>
            <a:ext cx="2401887" cy="132556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5FF58FC1-7288-49F1-B149-304A82F7B569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3453803" y="2475636"/>
            <a:ext cx="2356428" cy="130818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FB8B47B0-D796-4282-B048-F16CF0A6E8F7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47713" y="3862217"/>
            <a:ext cx="2356428" cy="130818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2A44C82F-5FA0-449A-8C29-FFDA5ED6AD31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3408932" y="3897867"/>
            <a:ext cx="2356428" cy="130818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418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4" y="877095"/>
            <a:ext cx="3990975" cy="39012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1688" y="877095"/>
            <a:ext cx="3992562" cy="39012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12661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i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491" y="285942"/>
            <a:ext cx="8208962" cy="583884"/>
          </a:xfrm>
          <a:prstGeom prst="rect">
            <a:avLst/>
          </a:prstGeom>
          <a:solidFill>
            <a:srgbClr val="009F4D"/>
          </a:solidFill>
        </p:spPr>
        <p:txBody>
          <a:bodyPr lIns="104287" tIns="52144" rIns="104287" bIns="52144"/>
          <a:lstStyle>
            <a:lvl1pPr>
              <a:defRPr sz="3325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1D85F871-349B-4F70-AB0A-074D29B607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51290" y="5251924"/>
            <a:ext cx="1575776" cy="3091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>
                <a:solidFill>
                  <a:schemeClr val="accent5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75841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I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491" y="285942"/>
            <a:ext cx="8208962" cy="583884"/>
          </a:xfrm>
          <a:prstGeom prst="rect">
            <a:avLst/>
          </a:prstGeom>
          <a:solidFill>
            <a:srgbClr val="009F4D"/>
          </a:solidFill>
        </p:spPr>
        <p:txBody>
          <a:bodyPr lIns="104287" tIns="52144" rIns="104287" bIns="52144"/>
          <a:lstStyle>
            <a:lvl1pPr>
              <a:defRPr sz="3325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68EB4C-2844-402C-A9D3-A1427840A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06" y="3120624"/>
            <a:ext cx="3239994" cy="1683351"/>
          </a:xfrm>
          <a:prstGeom prst="rect">
            <a:avLst/>
          </a:prstGeom>
        </p:spPr>
      </p:pic>
      <p:sp>
        <p:nvSpPr>
          <p:cNvPr id="4" name="Flowchart: Card 4">
            <a:extLst>
              <a:ext uri="{FF2B5EF4-FFF2-40B4-BE49-F238E27FC236}">
                <a16:creationId xmlns:a16="http://schemas.microsoft.com/office/drawing/2014/main" id="{EBB5E825-BBAD-480C-BB7E-42F221241DE6}"/>
              </a:ext>
            </a:extLst>
          </p:cNvPr>
          <p:cNvSpPr/>
          <p:nvPr/>
        </p:nvSpPr>
        <p:spPr bwMode="auto">
          <a:xfrm rot="10800000">
            <a:off x="395206" y="1217668"/>
            <a:ext cx="3239993" cy="1659441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33 h 10033"/>
              <a:gd name="connsiteX1" fmla="*/ 4515 w 10000"/>
              <a:gd name="connsiteY1" fmla="*/ 0 h 10033"/>
              <a:gd name="connsiteX2" fmla="*/ 10000 w 10000"/>
              <a:gd name="connsiteY2" fmla="*/ 33 h 10033"/>
              <a:gd name="connsiteX3" fmla="*/ 10000 w 10000"/>
              <a:gd name="connsiteY3" fmla="*/ 10033 h 10033"/>
              <a:gd name="connsiteX4" fmla="*/ 0 w 10000"/>
              <a:gd name="connsiteY4" fmla="*/ 10033 h 10033"/>
              <a:gd name="connsiteX5" fmla="*/ 0 w 10000"/>
              <a:gd name="connsiteY5" fmla="*/ 2033 h 10033"/>
              <a:gd name="connsiteX0" fmla="*/ 0 w 10000"/>
              <a:gd name="connsiteY0" fmla="*/ 2066 h 10066"/>
              <a:gd name="connsiteX1" fmla="*/ 4800 w 10000"/>
              <a:gd name="connsiteY1" fmla="*/ 0 h 10066"/>
              <a:gd name="connsiteX2" fmla="*/ 10000 w 10000"/>
              <a:gd name="connsiteY2" fmla="*/ 66 h 10066"/>
              <a:gd name="connsiteX3" fmla="*/ 10000 w 10000"/>
              <a:gd name="connsiteY3" fmla="*/ 10066 h 10066"/>
              <a:gd name="connsiteX4" fmla="*/ 0 w 10000"/>
              <a:gd name="connsiteY4" fmla="*/ 10066 h 10066"/>
              <a:gd name="connsiteX5" fmla="*/ 0 w 10000"/>
              <a:gd name="connsiteY5" fmla="*/ 2066 h 1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66">
                <a:moveTo>
                  <a:pt x="0" y="2066"/>
                </a:moveTo>
                <a:lnTo>
                  <a:pt x="4800" y="0"/>
                </a:lnTo>
                <a:lnTo>
                  <a:pt x="10000" y="66"/>
                </a:lnTo>
                <a:lnTo>
                  <a:pt x="10000" y="10066"/>
                </a:lnTo>
                <a:lnTo>
                  <a:pt x="0" y="10066"/>
                </a:lnTo>
                <a:lnTo>
                  <a:pt x="0" y="2066"/>
                </a:lnTo>
                <a:close/>
              </a:path>
            </a:pathLst>
          </a:custGeom>
          <a:solidFill>
            <a:schemeClr val="bg1"/>
          </a:solidFill>
          <a:ln w="28575" cap="flat" cmpd="sng" algn="ctr">
            <a:solidFill>
              <a:srgbClr val="009F4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9098" tIns="34549" rIns="69098" bIns="34549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9101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14" b="0" i="0" u="none" strike="noStrike" kern="1200" cap="none" spc="0" normalizeH="0" baseline="0" noProof="0">
              <a:ln>
                <a:noFill/>
              </a:ln>
              <a:solidFill>
                <a:srgbClr val="331F5F"/>
              </a:solidFill>
              <a:effectLst/>
              <a:uLnTx/>
              <a:uFillTx/>
              <a:latin typeface="Times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76D0FD-84DD-4F6D-8A3E-6B1C144C54ED}"/>
              </a:ext>
            </a:extLst>
          </p:cNvPr>
          <p:cNvSpPr/>
          <p:nvPr/>
        </p:nvSpPr>
        <p:spPr bwMode="auto">
          <a:xfrm>
            <a:off x="481794" y="1291250"/>
            <a:ext cx="456897" cy="325861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rgbClr val="009F4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9098" tIns="34549" rIns="69098" bIns="34549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9101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A94F8C-2B40-421B-B51B-2040CB38B7C6}"/>
              </a:ext>
            </a:extLst>
          </p:cNvPr>
          <p:cNvSpPr/>
          <p:nvPr/>
        </p:nvSpPr>
        <p:spPr bwMode="auto">
          <a:xfrm>
            <a:off x="481795" y="3204813"/>
            <a:ext cx="456897" cy="325861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rgbClr val="009F4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9098" tIns="34549" rIns="69098" bIns="34549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9101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BF0317-6D12-4843-8F6F-C57874485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8176" y="3121975"/>
            <a:ext cx="3220060" cy="1683351"/>
          </a:xfrm>
          <a:prstGeom prst="rect">
            <a:avLst/>
          </a:prstGeom>
        </p:spPr>
      </p:pic>
      <p:sp>
        <p:nvSpPr>
          <p:cNvPr id="8" name="Flowchart: Card 4">
            <a:extLst>
              <a:ext uri="{FF2B5EF4-FFF2-40B4-BE49-F238E27FC236}">
                <a16:creationId xmlns:a16="http://schemas.microsoft.com/office/drawing/2014/main" id="{F9719152-5E30-4A14-B9C3-B0D1E9C63949}"/>
              </a:ext>
            </a:extLst>
          </p:cNvPr>
          <p:cNvSpPr/>
          <p:nvPr/>
        </p:nvSpPr>
        <p:spPr bwMode="auto">
          <a:xfrm rot="10800000">
            <a:off x="4768177" y="1217668"/>
            <a:ext cx="3220059" cy="1659441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33 h 10033"/>
              <a:gd name="connsiteX1" fmla="*/ 4515 w 10000"/>
              <a:gd name="connsiteY1" fmla="*/ 0 h 10033"/>
              <a:gd name="connsiteX2" fmla="*/ 10000 w 10000"/>
              <a:gd name="connsiteY2" fmla="*/ 33 h 10033"/>
              <a:gd name="connsiteX3" fmla="*/ 10000 w 10000"/>
              <a:gd name="connsiteY3" fmla="*/ 10033 h 10033"/>
              <a:gd name="connsiteX4" fmla="*/ 0 w 10000"/>
              <a:gd name="connsiteY4" fmla="*/ 10033 h 10033"/>
              <a:gd name="connsiteX5" fmla="*/ 0 w 10000"/>
              <a:gd name="connsiteY5" fmla="*/ 2033 h 10033"/>
              <a:gd name="connsiteX0" fmla="*/ 0 w 10000"/>
              <a:gd name="connsiteY0" fmla="*/ 2066 h 10066"/>
              <a:gd name="connsiteX1" fmla="*/ 4800 w 10000"/>
              <a:gd name="connsiteY1" fmla="*/ 0 h 10066"/>
              <a:gd name="connsiteX2" fmla="*/ 10000 w 10000"/>
              <a:gd name="connsiteY2" fmla="*/ 66 h 10066"/>
              <a:gd name="connsiteX3" fmla="*/ 10000 w 10000"/>
              <a:gd name="connsiteY3" fmla="*/ 10066 h 10066"/>
              <a:gd name="connsiteX4" fmla="*/ 0 w 10000"/>
              <a:gd name="connsiteY4" fmla="*/ 10066 h 10066"/>
              <a:gd name="connsiteX5" fmla="*/ 0 w 10000"/>
              <a:gd name="connsiteY5" fmla="*/ 2066 h 1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66">
                <a:moveTo>
                  <a:pt x="0" y="2066"/>
                </a:moveTo>
                <a:lnTo>
                  <a:pt x="4800" y="0"/>
                </a:lnTo>
                <a:lnTo>
                  <a:pt x="10000" y="66"/>
                </a:lnTo>
                <a:lnTo>
                  <a:pt x="10000" y="10066"/>
                </a:lnTo>
                <a:lnTo>
                  <a:pt x="0" y="10066"/>
                </a:lnTo>
                <a:lnTo>
                  <a:pt x="0" y="2066"/>
                </a:lnTo>
                <a:close/>
              </a:path>
            </a:pathLst>
          </a:custGeom>
          <a:solidFill>
            <a:schemeClr val="bg1"/>
          </a:solidFill>
          <a:ln w="28575" cap="flat" cmpd="sng" algn="ctr">
            <a:solidFill>
              <a:srgbClr val="009F4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9098" tIns="34549" rIns="69098" bIns="34549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9101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14" b="0" i="0" u="none" strike="noStrike" kern="1200" cap="none" spc="0" normalizeH="0" baseline="0" noProof="0">
              <a:ln>
                <a:noFill/>
              </a:ln>
              <a:solidFill>
                <a:srgbClr val="331F5F"/>
              </a:solidFill>
              <a:effectLst/>
              <a:uLnTx/>
              <a:uFillTx/>
              <a:latin typeface="Times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6B1A94-8E38-4A1F-8ECF-6C3A55103C84}"/>
              </a:ext>
            </a:extLst>
          </p:cNvPr>
          <p:cNvSpPr/>
          <p:nvPr/>
        </p:nvSpPr>
        <p:spPr bwMode="auto">
          <a:xfrm>
            <a:off x="4854764" y="1292601"/>
            <a:ext cx="454086" cy="325861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rgbClr val="009F4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9098" tIns="34549" rIns="69098" bIns="34549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9101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B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CF453B-8621-4C91-B47D-FD883738EE3F}"/>
              </a:ext>
            </a:extLst>
          </p:cNvPr>
          <p:cNvSpPr/>
          <p:nvPr/>
        </p:nvSpPr>
        <p:spPr bwMode="auto">
          <a:xfrm>
            <a:off x="4854765" y="3206164"/>
            <a:ext cx="454086" cy="325861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rgbClr val="009F4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9098" tIns="34549" rIns="69098" bIns="34549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9101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I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D4ACFBE3-7FF9-4499-B34A-DF90244A57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26702" y="5232305"/>
            <a:ext cx="1575776" cy="3091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GB">
                <a:solidFill>
                  <a:schemeClr val="accent5"/>
                </a:solidFill>
              </a:rPr>
              <a:t>KS3 - Allergies</a:t>
            </a:r>
          </a:p>
        </p:txBody>
      </p:sp>
    </p:spTree>
    <p:extLst>
      <p:ext uri="{BB962C8B-B14F-4D97-AF65-F5344CB8AC3E}">
        <p14:creationId xmlns:p14="http://schemas.microsoft.com/office/powerpoint/2010/main" val="193911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eech 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491" y="285942"/>
            <a:ext cx="8208962" cy="583884"/>
          </a:xfrm>
          <a:prstGeom prst="rect">
            <a:avLst/>
          </a:prstGeom>
          <a:solidFill>
            <a:srgbClr val="009F4D"/>
          </a:solidFill>
        </p:spPr>
        <p:txBody>
          <a:bodyPr lIns="104287" tIns="52144" rIns="104287" bIns="52144"/>
          <a:lstStyle>
            <a:lvl1pPr>
              <a:defRPr sz="3325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3403" y="946736"/>
            <a:ext cx="8208963" cy="520269"/>
          </a:xfrm>
          <a:prstGeom prst="rect">
            <a:avLst/>
          </a:prstGeom>
        </p:spPr>
        <p:txBody>
          <a:bodyPr lIns="104287" tIns="52144" rIns="104287" bIns="52144"/>
          <a:lstStyle>
            <a:lvl1pPr>
              <a:defRPr sz="2418">
                <a:solidFill>
                  <a:srgbClr val="009F4D"/>
                </a:solidFill>
              </a:defRPr>
            </a:lvl1pPr>
            <a:lvl2pPr marL="345506" indent="-345506">
              <a:defRPr lang="en-GB" sz="2116" kern="1200" dirty="0">
                <a:solidFill>
                  <a:srgbClr val="000000"/>
                </a:solidFill>
                <a:latin typeface="+mj-lt"/>
                <a:ea typeface="MS PGothic" panose="020B0600070205080204" pitchFamily="34" charset="-128"/>
                <a:cs typeface="+mn-cs"/>
              </a:defRPr>
            </a:lvl2pPr>
            <a:lvl3pPr marL="345506" indent="-345506">
              <a:defRPr sz="2116">
                <a:solidFill>
                  <a:schemeClr val="tx1"/>
                </a:solidFill>
              </a:defRPr>
            </a:lvl3pPr>
            <a:lvl4pPr marL="345506" indent="-345506">
              <a:defRPr sz="2116">
                <a:solidFill>
                  <a:schemeClr val="tx1"/>
                </a:solidFill>
              </a:defRPr>
            </a:lvl4pPr>
            <a:lvl5pPr marL="345506" indent="-345506">
              <a:defRPr sz="2116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05AD8A0-5DC4-4B7C-B41F-BE18B2AD7D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4259130"/>
              </p:ext>
            </p:extLst>
          </p:nvPr>
        </p:nvGraphicFramePr>
        <p:xfrm>
          <a:off x="380313" y="1745559"/>
          <a:ext cx="6096000" cy="35898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552D8222-D55E-46F1-A8DC-58A50DD641D0}"/>
              </a:ext>
            </a:extLst>
          </p:cNvPr>
          <p:cNvSpPr/>
          <p:nvPr/>
        </p:nvSpPr>
        <p:spPr bwMode="auto">
          <a:xfrm>
            <a:off x="6885805" y="2730780"/>
            <a:ext cx="1797500" cy="253441"/>
          </a:xfrm>
          <a:prstGeom prst="round2SameRect">
            <a:avLst/>
          </a:prstGeom>
          <a:solidFill>
            <a:srgbClr val="009F4D"/>
          </a:solidFill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9098" tIns="34549" rIns="69098" bIns="34549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69101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9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S &amp; C</a:t>
            </a:r>
          </a:p>
        </p:txBody>
      </p:sp>
      <p:pic>
        <p:nvPicPr>
          <p:cNvPr id="6" name="Graphic 5" descr="Diploma roll">
            <a:extLst>
              <a:ext uri="{FF2B5EF4-FFF2-40B4-BE49-F238E27FC236}">
                <a16:creationId xmlns:a16="http://schemas.microsoft.com/office/drawing/2014/main" id="{A998F6CA-6F3E-41C2-B6D7-3C1A8DF6DE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78218" y="2722650"/>
            <a:ext cx="535144" cy="291271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D537AE3-5D77-467B-8376-DF9EAD60DAB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885805" y="2984660"/>
            <a:ext cx="1788600" cy="909314"/>
          </a:xfrm>
          <a:prstGeom prst="flowChartDocument">
            <a:avLst/>
          </a:prstGeom>
          <a:ln w="28575">
            <a:solidFill>
              <a:schemeClr val="accent3"/>
            </a:solidFill>
          </a:ln>
        </p:spPr>
        <p:txBody>
          <a:bodyPr/>
          <a:lstStyle>
            <a:lvl1pPr>
              <a:defRPr sz="1209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6D4E47E5-EB63-4866-BC8C-12E5FE963F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26702" y="5232305"/>
            <a:ext cx="1575776" cy="3091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GB">
                <a:solidFill>
                  <a:schemeClr val="accent5"/>
                </a:solidFill>
              </a:rPr>
              <a:t>KS3 - Allergies</a:t>
            </a:r>
          </a:p>
        </p:txBody>
      </p:sp>
    </p:spTree>
    <p:extLst>
      <p:ext uri="{BB962C8B-B14F-4D97-AF65-F5344CB8AC3E}">
        <p14:creationId xmlns:p14="http://schemas.microsoft.com/office/powerpoint/2010/main" val="253698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491" y="285942"/>
            <a:ext cx="8208962" cy="583884"/>
          </a:xfrm>
          <a:prstGeom prst="rect">
            <a:avLst/>
          </a:prstGeom>
          <a:solidFill>
            <a:srgbClr val="009F4D"/>
          </a:solidFill>
        </p:spPr>
        <p:txBody>
          <a:bodyPr lIns="104287" tIns="52144" rIns="104287" bIns="52144"/>
          <a:lstStyle>
            <a:lvl1pPr>
              <a:defRPr sz="3325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9" y="1064926"/>
            <a:ext cx="8208963" cy="3713451"/>
          </a:xfrm>
          <a:prstGeom prst="rect">
            <a:avLst/>
          </a:prstGeom>
        </p:spPr>
        <p:txBody>
          <a:bodyPr lIns="104287" tIns="52144" rIns="104287" bIns="52144"/>
          <a:lstStyle>
            <a:lvl1pPr>
              <a:defRPr sz="2721">
                <a:solidFill>
                  <a:srgbClr val="009F4D"/>
                </a:solidFill>
              </a:defRPr>
            </a:lvl1pPr>
            <a:lvl2pPr marL="345506" indent="-345506">
              <a:defRPr lang="en-GB" sz="2116" kern="1200" dirty="0">
                <a:solidFill>
                  <a:srgbClr val="000000"/>
                </a:solidFill>
                <a:latin typeface="+mj-lt"/>
                <a:ea typeface="MS PGothic" panose="020B0600070205080204" pitchFamily="34" charset="-128"/>
                <a:cs typeface="+mn-cs"/>
              </a:defRPr>
            </a:lvl2pPr>
            <a:lvl3pPr marL="345506" indent="-345506">
              <a:defRPr sz="2116">
                <a:solidFill>
                  <a:schemeClr val="tx1"/>
                </a:solidFill>
              </a:defRPr>
            </a:lvl3pPr>
            <a:lvl4pPr marL="345506" indent="-345506">
              <a:defRPr sz="2116">
                <a:solidFill>
                  <a:schemeClr val="tx1"/>
                </a:solidFill>
              </a:defRPr>
            </a:lvl4pPr>
            <a:lvl5pPr marL="345506" indent="-345506">
              <a:defRPr sz="2116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271126" lvl="1" indent="-271126" algn="l" rtl="0" eaLnBrk="0" fontAlgn="base" hangingPunct="0">
              <a:spcBef>
                <a:spcPts val="378"/>
              </a:spcBef>
              <a:spcAft>
                <a:spcPts val="378"/>
              </a:spcAft>
              <a:buClr>
                <a:srgbClr val="009F4D"/>
              </a:buClr>
              <a:buFont typeface="Wingdings 3" panose="05040102010807070707" pitchFamily="18" charset="2"/>
              <a:buChar char=""/>
              <a:defRPr/>
            </a:pPr>
            <a:r>
              <a:rPr lang="en-US"/>
              <a:t>Second level</a:t>
            </a:r>
          </a:p>
          <a:p>
            <a:pPr marL="271126" lvl="1" indent="-271126" algn="l" rtl="0" eaLnBrk="0" fontAlgn="base" hangingPunct="0">
              <a:spcBef>
                <a:spcPts val="378"/>
              </a:spcBef>
              <a:spcAft>
                <a:spcPts val="378"/>
              </a:spcAft>
              <a:buClr>
                <a:srgbClr val="009F4D"/>
              </a:buClr>
              <a:buFont typeface="Wingdings 3" panose="05040102010807070707" pitchFamily="18" charset="2"/>
              <a:buChar char=""/>
              <a:defRPr/>
            </a:pPr>
            <a:r>
              <a:rPr lang="en-US"/>
              <a:t>Third level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1808884-6056-4951-91E1-A7CB1D3465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26702" y="5232305"/>
            <a:ext cx="1575776" cy="3091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GB"/>
              <a:t>KS3 - Allergies</a:t>
            </a:r>
          </a:p>
        </p:txBody>
      </p:sp>
    </p:spTree>
    <p:extLst>
      <p:ext uri="{BB962C8B-B14F-4D97-AF65-F5344CB8AC3E}">
        <p14:creationId xmlns:p14="http://schemas.microsoft.com/office/powerpoint/2010/main" val="221376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only i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491" y="285942"/>
            <a:ext cx="8208962" cy="583884"/>
          </a:xfrm>
          <a:prstGeom prst="rect">
            <a:avLst/>
          </a:prstGeom>
          <a:solidFill>
            <a:srgbClr val="009F4D"/>
          </a:solidFill>
        </p:spPr>
        <p:txBody>
          <a:bodyPr lIns="104287" tIns="52144" rIns="104287" bIns="52144">
            <a:normAutofit/>
          </a:bodyPr>
          <a:lstStyle>
            <a:lvl1pPr>
              <a:defRPr sz="277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3" name="Picture 2" descr="SJA WPT Training PPT background.jpg">
            <a:extLst>
              <a:ext uri="{FF2B5EF4-FFF2-40B4-BE49-F238E27FC236}">
                <a16:creationId xmlns:a16="http://schemas.microsoft.com/office/drawing/2014/main" id="{C639C17E-CEA8-403F-9115-1E9F739C45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36"/>
          <a:stretch/>
        </p:blipFill>
        <p:spPr>
          <a:xfrm>
            <a:off x="0" y="5442713"/>
            <a:ext cx="9195935" cy="27228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A0DC2E5-E07A-4039-BD24-0A8EFE96CA72}"/>
              </a:ext>
            </a:extLst>
          </p:cNvPr>
          <p:cNvGrpSpPr/>
          <p:nvPr userDrawn="1"/>
        </p:nvGrpSpPr>
        <p:grpSpPr>
          <a:xfrm>
            <a:off x="2769079" y="3707061"/>
            <a:ext cx="6374921" cy="1781273"/>
            <a:chOff x="1842654" y="-1271155"/>
            <a:chExt cx="6705601" cy="1594091"/>
          </a:xfrm>
        </p:grpSpPr>
        <p:sp>
          <p:nvSpPr>
            <p:cNvPr id="5" name="Right Triangle 4">
              <a:extLst>
                <a:ext uri="{FF2B5EF4-FFF2-40B4-BE49-F238E27FC236}">
                  <a16:creationId xmlns:a16="http://schemas.microsoft.com/office/drawing/2014/main" id="{9CD9A38E-3BE2-45AF-8089-DF43E9D5FCD4}"/>
                </a:ext>
              </a:extLst>
            </p:cNvPr>
            <p:cNvSpPr/>
            <p:nvPr userDrawn="1"/>
          </p:nvSpPr>
          <p:spPr>
            <a:xfrm flipH="1">
              <a:off x="1842654" y="-1271155"/>
              <a:ext cx="6705601" cy="1541044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74441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72207" algn="l" defTabSz="74441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44413" algn="l" defTabSz="74441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16620" algn="l" defTabSz="74441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488826" algn="l" defTabSz="74441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861033" algn="l" defTabSz="74441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233239" algn="l" defTabSz="74441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605446" algn="l" defTabSz="74441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977652" algn="l" defTabSz="74441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0">
                <a:solidFill>
                  <a:srgbClr val="FF0000"/>
                </a:solidFill>
              </a:endParaRPr>
            </a:p>
          </p:txBody>
        </p:sp>
        <p:pic>
          <p:nvPicPr>
            <p:cNvPr id="6" name="Picture 5" descr="SJA logo on angled slice.psd">
              <a:extLst>
                <a:ext uri="{FF2B5EF4-FFF2-40B4-BE49-F238E27FC236}">
                  <a16:creationId xmlns:a16="http://schemas.microsoft.com/office/drawing/2014/main" id="{2A81C694-6073-4BCA-A9CA-E06023B01E3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735" t="40499" r="2544"/>
            <a:stretch/>
          </p:blipFill>
          <p:spPr>
            <a:xfrm>
              <a:off x="7303364" y="-141696"/>
              <a:ext cx="1185574" cy="464632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17167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492" y="285944"/>
            <a:ext cx="8208962" cy="583884"/>
          </a:xfrm>
          <a:prstGeom prst="rect">
            <a:avLst/>
          </a:prstGeom>
          <a:solidFill>
            <a:schemeClr val="tx2"/>
          </a:solidFill>
        </p:spPr>
        <p:txBody>
          <a:bodyPr lIns="104287" tIns="52144" rIns="104287" bIns="52144"/>
          <a:lstStyle>
            <a:lvl1pPr>
              <a:defRPr sz="2993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90" y="1064928"/>
            <a:ext cx="8208963" cy="3713451"/>
          </a:xfrm>
          <a:prstGeom prst="rect">
            <a:avLst/>
          </a:prstGeom>
        </p:spPr>
        <p:txBody>
          <a:bodyPr lIns="104287" tIns="52144" rIns="104287" bIns="52144"/>
          <a:lstStyle>
            <a:lvl1pPr>
              <a:defRPr sz="2448">
                <a:solidFill>
                  <a:srgbClr val="009F4D"/>
                </a:solidFill>
              </a:defRPr>
            </a:lvl1pPr>
            <a:lvl2pPr marL="310943" indent="-310943">
              <a:defRPr lang="en-GB" sz="1905" kern="1200" dirty="0">
                <a:solidFill>
                  <a:srgbClr val="000000"/>
                </a:solidFill>
                <a:latin typeface="+mj-lt"/>
                <a:ea typeface="MS PGothic" panose="020B0600070205080204" pitchFamily="34" charset="-128"/>
                <a:cs typeface="+mn-cs"/>
              </a:defRPr>
            </a:lvl2pPr>
            <a:lvl3pPr marL="310943" indent="-310943">
              <a:defRPr sz="1905">
                <a:solidFill>
                  <a:schemeClr val="tx1"/>
                </a:solidFill>
              </a:defRPr>
            </a:lvl3pPr>
            <a:lvl4pPr marL="310943" indent="-310943">
              <a:defRPr sz="1905">
                <a:solidFill>
                  <a:schemeClr val="tx1"/>
                </a:solidFill>
              </a:defRPr>
            </a:lvl4pPr>
            <a:lvl5pPr marL="310943" indent="-310943">
              <a:defRPr sz="1905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244004" lvl="1" indent="-244004" algn="l" rtl="0" eaLnBrk="0" fontAlgn="base" hangingPunct="0">
              <a:spcBef>
                <a:spcPts val="340"/>
              </a:spcBef>
              <a:spcAft>
                <a:spcPts val="340"/>
              </a:spcAft>
              <a:buClr>
                <a:srgbClr val="009F4D"/>
              </a:buClr>
              <a:buFont typeface="Wingdings 3" panose="05040102010807070707" pitchFamily="18" charset="2"/>
              <a:buChar char=""/>
              <a:defRPr/>
            </a:pPr>
            <a:r>
              <a:rPr lang="en-US"/>
              <a:t>Second level</a:t>
            </a:r>
          </a:p>
          <a:p>
            <a:pPr marL="244004" lvl="1" indent="-244004" algn="l" rtl="0" eaLnBrk="0" fontAlgn="base" hangingPunct="0">
              <a:spcBef>
                <a:spcPts val="340"/>
              </a:spcBef>
              <a:spcAft>
                <a:spcPts val="340"/>
              </a:spcAft>
              <a:buClr>
                <a:srgbClr val="009F4D"/>
              </a:buClr>
              <a:buFont typeface="Wingdings 3" panose="05040102010807070707" pitchFamily="18" charset="2"/>
              <a:buChar char=""/>
              <a:defRPr/>
            </a:pPr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076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B3453ADD-6F89-4E49-A48A-0AF14ACBF5E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04799" y="207963"/>
            <a:ext cx="8508411" cy="505777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1E360-0609-4BEF-AF7C-C2C0E9A6FBCE}"/>
              </a:ext>
            </a:extLst>
          </p:cNvPr>
          <p:cNvSpPr>
            <a:spLocks noGrp="1" noChangeAspect="1"/>
          </p:cNvSpPr>
          <p:nvPr>
            <p:ph idx="16" hasCustomPrompt="1"/>
          </p:nvPr>
        </p:nvSpPr>
        <p:spPr>
          <a:xfrm>
            <a:off x="491629" y="478795"/>
            <a:ext cx="4072215" cy="551146"/>
          </a:xfrm>
          <a:prstGeom prst="rect">
            <a:avLst/>
          </a:prstGeom>
          <a:solidFill>
            <a:srgbClr val="009F4D"/>
          </a:solidFill>
        </p:spPr>
        <p:txBody>
          <a:bodyPr lIns="74441" tIns="37221" rIns="74441" bIns="37221"/>
          <a:lstStyle>
            <a:lvl1pPr marL="0" marR="0" indent="0" algn="l" defTabSz="74441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7"/>
              </a:spcAft>
              <a:buClrTx/>
              <a:buSzTx/>
              <a:buFont typeface="Arial" panose="020B0604020202020204" pitchFamily="34" charset="0"/>
              <a:buNone/>
              <a:tabLst/>
              <a:defRPr lang="en-US" sz="3700" b="1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744413" rtl="0" eaLnBrk="1" fontAlgn="auto" latinLnBrk="0" hangingPunct="1">
              <a:lnSpc>
                <a:spcPct val="100000"/>
              </a:lnSpc>
              <a:spcBef>
                <a:spcPts val="407"/>
              </a:spcBef>
              <a:spcAft>
                <a:spcPts val="40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</a:t>
            </a:r>
            <a:endParaRPr lang="en-US" sz="2900">
              <a:solidFill>
                <a:srgbClr val="FFFFFF"/>
              </a:solidFill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1850855-BE95-4F7A-A1A9-2D5FF72B20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51290" y="5251924"/>
            <a:ext cx="1575776" cy="3091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GB"/>
              <a:t>KS3 - Allergies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78883C9-736E-4178-A40A-53DFC7A1317C}"/>
              </a:ext>
            </a:extLst>
          </p:cNvPr>
          <p:cNvGrpSpPr/>
          <p:nvPr userDrawn="1"/>
        </p:nvGrpSpPr>
        <p:grpSpPr>
          <a:xfrm>
            <a:off x="2438399" y="3747319"/>
            <a:ext cx="6705601" cy="1541044"/>
            <a:chOff x="1842654" y="-1271155"/>
            <a:chExt cx="6705601" cy="1541044"/>
          </a:xfrm>
          <a:noFill/>
        </p:grpSpPr>
        <p:sp>
          <p:nvSpPr>
            <p:cNvPr id="12" name="Right Triangle 11">
              <a:extLst>
                <a:ext uri="{FF2B5EF4-FFF2-40B4-BE49-F238E27FC236}">
                  <a16:creationId xmlns:a16="http://schemas.microsoft.com/office/drawing/2014/main" id="{92E65848-7A44-40E6-B4E0-1FEA493D3BC7}"/>
                </a:ext>
              </a:extLst>
            </p:cNvPr>
            <p:cNvSpPr/>
            <p:nvPr userDrawn="1"/>
          </p:nvSpPr>
          <p:spPr>
            <a:xfrm flipH="1">
              <a:off x="1842654" y="-1271155"/>
              <a:ext cx="6705601" cy="154104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">
                <a:solidFill>
                  <a:srgbClr val="FF0000"/>
                </a:solidFill>
              </a:endParaRPr>
            </a:p>
          </p:txBody>
        </p:sp>
        <p:pic>
          <p:nvPicPr>
            <p:cNvPr id="13" name="Picture 12" descr="SJA logo on angled slice.psd">
              <a:extLst>
                <a:ext uri="{FF2B5EF4-FFF2-40B4-BE49-F238E27FC236}">
                  <a16:creationId xmlns:a16="http://schemas.microsoft.com/office/drawing/2014/main" id="{FEC7218D-6FE3-4890-BE9C-C90C43E4785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735" t="40499" r="2544"/>
            <a:stretch/>
          </p:blipFill>
          <p:spPr>
            <a:xfrm>
              <a:off x="6636327" y="-370811"/>
              <a:ext cx="1634837" cy="640700"/>
            </a:xfrm>
            <a:prstGeom prst="rect">
              <a:avLst/>
            </a:prstGeom>
            <a:grp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13316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pag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972C41A-9216-4B40-861A-E5A06DD10D6E}"/>
              </a:ext>
            </a:extLst>
          </p:cNvPr>
          <p:cNvSpPr>
            <a:spLocks noGrp="1" noChangeAspect="1"/>
          </p:cNvSpPr>
          <p:nvPr>
            <p:ph idx="15" hasCustomPrompt="1"/>
          </p:nvPr>
        </p:nvSpPr>
        <p:spPr>
          <a:xfrm>
            <a:off x="1551709" y="1947377"/>
            <a:ext cx="6359236" cy="551146"/>
          </a:xfrm>
          <a:prstGeom prst="rect">
            <a:avLst/>
          </a:prstGeom>
          <a:solidFill>
            <a:srgbClr val="8D8E8D"/>
          </a:solidFill>
        </p:spPr>
        <p:txBody>
          <a:bodyPr lIns="74441" tIns="37221" rIns="74441" bIns="37221"/>
          <a:lstStyle>
            <a:lvl1pPr marL="0" marR="0" indent="0" algn="ctr" defTabSz="74441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7"/>
              </a:spcAft>
              <a:buClrTx/>
              <a:buSzTx/>
              <a:buFont typeface="Arial" panose="020B0604020202020204" pitchFamily="34" charset="0"/>
              <a:buNone/>
              <a:tabLst/>
              <a:defRPr lang="en-US" sz="3700" b="1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744413" rtl="0" eaLnBrk="1" fontAlgn="auto" latinLnBrk="0" hangingPunct="1">
              <a:lnSpc>
                <a:spcPct val="100000"/>
              </a:lnSpc>
              <a:spcBef>
                <a:spcPts val="407"/>
              </a:spcBef>
              <a:spcAft>
                <a:spcPts val="40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</a:t>
            </a:r>
            <a:endParaRPr lang="en-US" sz="2900">
              <a:solidFill>
                <a:srgbClr val="FFFFFF"/>
              </a:solidFill>
            </a:endParaRP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DF9E748-348C-4856-977E-690C332EE0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26702" y="5232305"/>
            <a:ext cx="1575776" cy="309179"/>
          </a:xfrm>
          <a:prstGeom prst="rect">
            <a:avLst/>
          </a:prstGeom>
        </p:spPr>
        <p:txBody>
          <a:bodyPr/>
          <a:lstStyle>
            <a:lvl1pPr marL="0" marR="0" indent="0" algn="l" defTabSz="744413" rtl="0" eaLnBrk="1" fontAlgn="auto" latinLnBrk="0" hangingPunct="1">
              <a:lnSpc>
                <a:spcPct val="100000"/>
              </a:lnSpc>
              <a:spcBef>
                <a:spcPts val="407"/>
              </a:spcBef>
              <a:spcAft>
                <a:spcPts val="407"/>
              </a:spcAft>
              <a:buClrTx/>
              <a:buSzTx/>
              <a:buFont typeface="Arial" panose="020B0604020202020204" pitchFamily="34" charset="0"/>
              <a:buNone/>
              <a:tabLst/>
              <a:defRPr sz="10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GB"/>
              <a:t>KS3 - Allergies</a:t>
            </a:r>
          </a:p>
        </p:txBody>
      </p:sp>
    </p:spTree>
    <p:extLst>
      <p:ext uri="{BB962C8B-B14F-4D97-AF65-F5344CB8AC3E}">
        <p14:creationId xmlns:p14="http://schemas.microsoft.com/office/powerpoint/2010/main" val="22992765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pag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DF9E748-348C-4856-977E-690C332EE0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26702" y="5232305"/>
            <a:ext cx="1575776" cy="3091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GB"/>
              <a:t>KS3 - Allergies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648BE5-7FB0-43C3-9796-11EDEC3B12D4}"/>
              </a:ext>
            </a:extLst>
          </p:cNvPr>
          <p:cNvSpPr>
            <a:spLocks noGrp="1" noChangeAspect="1"/>
          </p:cNvSpPr>
          <p:nvPr>
            <p:ph idx="16" hasCustomPrompt="1"/>
          </p:nvPr>
        </p:nvSpPr>
        <p:spPr>
          <a:xfrm>
            <a:off x="2542100" y="2498523"/>
            <a:ext cx="4246627" cy="551146"/>
          </a:xfrm>
          <a:prstGeom prst="rect">
            <a:avLst/>
          </a:prstGeom>
          <a:solidFill>
            <a:srgbClr val="8D8E8D"/>
          </a:solidFill>
        </p:spPr>
        <p:txBody>
          <a:bodyPr lIns="74441" tIns="37221" rIns="74441" bIns="37221"/>
          <a:lstStyle>
            <a:lvl1pPr marL="0" marR="0" indent="0" algn="ctr" defTabSz="74441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7"/>
              </a:spcAft>
              <a:buClrTx/>
              <a:buSzTx/>
              <a:buFont typeface="Arial" panose="020B0604020202020204" pitchFamily="34" charset="0"/>
              <a:buNone/>
              <a:tabLst/>
              <a:defRPr lang="en-US" sz="3700" b="1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744413" rtl="0" eaLnBrk="1" fontAlgn="auto" latinLnBrk="0" hangingPunct="1">
              <a:lnSpc>
                <a:spcPct val="100000"/>
              </a:lnSpc>
              <a:spcBef>
                <a:spcPts val="407"/>
              </a:spcBef>
              <a:spcAft>
                <a:spcPts val="40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</a:t>
            </a:r>
            <a:endParaRPr lang="en-US" sz="2900">
              <a:solidFill>
                <a:srgbClr val="FFFFFF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F71EAB9-84D2-4471-97AE-F407342A10D6}"/>
              </a:ext>
            </a:extLst>
          </p:cNvPr>
          <p:cNvSpPr>
            <a:spLocks noGrp="1" noChangeAspect="1"/>
          </p:cNvSpPr>
          <p:nvPr>
            <p:ph idx="15" hasCustomPrompt="1"/>
          </p:nvPr>
        </p:nvSpPr>
        <p:spPr>
          <a:xfrm>
            <a:off x="1551709" y="1947377"/>
            <a:ext cx="6359236" cy="551146"/>
          </a:xfrm>
          <a:prstGeom prst="rect">
            <a:avLst/>
          </a:prstGeom>
          <a:solidFill>
            <a:srgbClr val="8D8E8D"/>
          </a:solidFill>
        </p:spPr>
        <p:txBody>
          <a:bodyPr lIns="74441" tIns="37221" rIns="74441" bIns="37221"/>
          <a:lstStyle>
            <a:lvl1pPr marL="0" marR="0" indent="0" algn="ctr" defTabSz="74441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7"/>
              </a:spcAft>
              <a:buClrTx/>
              <a:buSzTx/>
              <a:buFont typeface="Arial" panose="020B0604020202020204" pitchFamily="34" charset="0"/>
              <a:buNone/>
              <a:tabLst/>
              <a:defRPr lang="en-US" sz="3700" b="1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744413" rtl="0" eaLnBrk="1" fontAlgn="auto" latinLnBrk="0" hangingPunct="1">
              <a:lnSpc>
                <a:spcPct val="100000"/>
              </a:lnSpc>
              <a:spcBef>
                <a:spcPts val="407"/>
              </a:spcBef>
              <a:spcAft>
                <a:spcPts val="40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</a:t>
            </a:r>
            <a:endParaRPr lang="en-US" sz="29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7348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 noChangeAspect="1"/>
          </p:cNvSpPr>
          <p:nvPr>
            <p:ph idx="1" hasCustomPrompt="1"/>
          </p:nvPr>
        </p:nvSpPr>
        <p:spPr>
          <a:xfrm>
            <a:off x="662749" y="1365174"/>
            <a:ext cx="7575409" cy="482248"/>
          </a:xfrm>
          <a:prstGeom prst="rect">
            <a:avLst/>
          </a:prstGeom>
        </p:spPr>
        <p:txBody>
          <a:bodyPr lIns="74441" tIns="37221" rIns="74441" bIns="37221"/>
          <a:lstStyle>
            <a:lvl1pPr marL="0" indent="0">
              <a:buNone/>
              <a:defRPr sz="2000" b="1">
                <a:solidFill>
                  <a:srgbClr val="009F4D"/>
                </a:solidFill>
                <a:latin typeface="Arial (heading)"/>
                <a:cs typeface="Arial (heading)"/>
              </a:defRPr>
            </a:lvl1pPr>
          </a:lstStyle>
          <a:p>
            <a:r>
              <a:rPr lang="en-US"/>
              <a:t>Type to add heading</a:t>
            </a:r>
          </a:p>
        </p:txBody>
      </p:sp>
      <p:sp>
        <p:nvSpPr>
          <p:cNvPr id="14" name="Content Placeholder 4"/>
          <p:cNvSpPr>
            <a:spLocks noGrp="1" noChangeAspect="1"/>
          </p:cNvSpPr>
          <p:nvPr>
            <p:ph idx="11" hasCustomPrompt="1"/>
          </p:nvPr>
        </p:nvSpPr>
        <p:spPr>
          <a:xfrm>
            <a:off x="662749" y="1927327"/>
            <a:ext cx="7575409" cy="919678"/>
          </a:xfrm>
          <a:prstGeom prst="rect">
            <a:avLst/>
          </a:prstGeom>
        </p:spPr>
        <p:txBody>
          <a:bodyPr lIns="74441" tIns="37221" rIns="74441" bIns="37221"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Type to add body text</a:t>
            </a:r>
          </a:p>
        </p:txBody>
      </p:sp>
      <p:sp>
        <p:nvSpPr>
          <p:cNvPr id="16" name="Content Placeholder 4"/>
          <p:cNvSpPr>
            <a:spLocks noGrp="1" noChangeAspect="1"/>
          </p:cNvSpPr>
          <p:nvPr>
            <p:ph idx="12" hasCustomPrompt="1"/>
          </p:nvPr>
        </p:nvSpPr>
        <p:spPr>
          <a:xfrm>
            <a:off x="662749" y="2966329"/>
            <a:ext cx="7575409" cy="1813489"/>
          </a:xfrm>
          <a:prstGeom prst="rect">
            <a:avLst/>
          </a:prstGeom>
        </p:spPr>
        <p:txBody>
          <a:bodyPr lIns="74441" tIns="37221" rIns="74441" bIns="37221"/>
          <a:lstStyle>
            <a:lvl1pPr marL="361867" indent="-361867">
              <a:buClr>
                <a:srgbClr val="007A53"/>
              </a:buClr>
              <a:buFont typeface="Lucida Grande"/>
              <a:buChar char="➤"/>
              <a:defRPr sz="1800"/>
            </a:lvl1pPr>
          </a:lstStyle>
          <a:p>
            <a:pPr lvl="0"/>
            <a:r>
              <a:rPr lang="en-US"/>
              <a:t>Type to add bullet points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2C77F52-EA64-4F9F-A703-22B619BAB782}"/>
              </a:ext>
            </a:extLst>
          </p:cNvPr>
          <p:cNvSpPr>
            <a:spLocks noGrp="1" noChangeAspect="1"/>
          </p:cNvSpPr>
          <p:nvPr>
            <p:ph idx="15" hasCustomPrompt="1"/>
          </p:nvPr>
        </p:nvSpPr>
        <p:spPr>
          <a:xfrm>
            <a:off x="491629" y="478795"/>
            <a:ext cx="4072215" cy="551146"/>
          </a:xfrm>
          <a:prstGeom prst="rect">
            <a:avLst/>
          </a:prstGeom>
          <a:solidFill>
            <a:srgbClr val="009F4D"/>
          </a:solidFill>
        </p:spPr>
        <p:txBody>
          <a:bodyPr lIns="74441" tIns="37221" rIns="74441" bIns="37221"/>
          <a:lstStyle>
            <a:lvl1pPr marL="0" marR="0" indent="0" algn="l" defTabSz="74441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7"/>
              </a:spcAft>
              <a:buClrTx/>
              <a:buSzTx/>
              <a:buFont typeface="Arial" panose="020B0604020202020204" pitchFamily="34" charset="0"/>
              <a:buNone/>
              <a:tabLst/>
              <a:defRPr lang="en-US" sz="3700" b="1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744413" rtl="0" eaLnBrk="1" fontAlgn="auto" latinLnBrk="0" hangingPunct="1">
              <a:lnSpc>
                <a:spcPct val="100000"/>
              </a:lnSpc>
              <a:spcBef>
                <a:spcPts val="407"/>
              </a:spcBef>
              <a:spcAft>
                <a:spcPts val="40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</a:t>
            </a:r>
            <a:endParaRPr lang="en-US" sz="2900">
              <a:solidFill>
                <a:srgbClr val="FFFFFF"/>
              </a:solidFill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DF9E748-348C-4856-977E-690C332EE0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26702" y="5232305"/>
            <a:ext cx="1575776" cy="3091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GB"/>
              <a:t>KS3 - Allergies</a:t>
            </a:r>
          </a:p>
        </p:txBody>
      </p:sp>
    </p:spTree>
    <p:extLst>
      <p:ext uri="{BB962C8B-B14F-4D97-AF65-F5344CB8AC3E}">
        <p14:creationId xmlns:p14="http://schemas.microsoft.com/office/powerpoint/2010/main" val="402665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bullet poi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4"/>
          <p:cNvSpPr>
            <a:spLocks noGrp="1" noChangeAspect="1"/>
          </p:cNvSpPr>
          <p:nvPr>
            <p:ph idx="14" hasCustomPrompt="1"/>
          </p:nvPr>
        </p:nvSpPr>
        <p:spPr>
          <a:xfrm>
            <a:off x="526120" y="1263234"/>
            <a:ext cx="7658273" cy="3474614"/>
          </a:xfrm>
          <a:prstGeom prst="rect">
            <a:avLst/>
          </a:prstGeom>
        </p:spPr>
        <p:txBody>
          <a:bodyPr lIns="74441" tIns="37221" rIns="74441" bIns="37221"/>
          <a:lstStyle>
            <a:lvl1pPr marL="361867" indent="-361867">
              <a:buClr>
                <a:srgbClr val="007A53"/>
              </a:buClr>
              <a:buFont typeface="Lucida Grande"/>
              <a:buChar char="➤"/>
              <a:defRPr sz="1800"/>
            </a:lvl1pPr>
          </a:lstStyle>
          <a:p>
            <a:pPr lvl="0"/>
            <a:r>
              <a:rPr lang="en-US"/>
              <a:t>Type to add bullet points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972C41A-9216-4B40-861A-E5A06DD10D6E}"/>
              </a:ext>
            </a:extLst>
          </p:cNvPr>
          <p:cNvSpPr>
            <a:spLocks noGrp="1" noChangeAspect="1"/>
          </p:cNvSpPr>
          <p:nvPr>
            <p:ph idx="15" hasCustomPrompt="1"/>
          </p:nvPr>
        </p:nvSpPr>
        <p:spPr>
          <a:xfrm>
            <a:off x="491629" y="478795"/>
            <a:ext cx="4072215" cy="551146"/>
          </a:xfrm>
          <a:prstGeom prst="rect">
            <a:avLst/>
          </a:prstGeom>
          <a:solidFill>
            <a:srgbClr val="009F4D"/>
          </a:solidFill>
        </p:spPr>
        <p:txBody>
          <a:bodyPr lIns="74441" tIns="37221" rIns="74441" bIns="37221"/>
          <a:lstStyle>
            <a:lvl1pPr marL="0" marR="0" indent="0" algn="l" defTabSz="74441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7"/>
              </a:spcAft>
              <a:buClrTx/>
              <a:buSzTx/>
              <a:buFont typeface="Arial" panose="020B0604020202020204" pitchFamily="34" charset="0"/>
              <a:buNone/>
              <a:tabLst/>
              <a:defRPr lang="en-US" sz="3700" b="1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744413" rtl="0" eaLnBrk="1" fontAlgn="auto" latinLnBrk="0" hangingPunct="1">
              <a:lnSpc>
                <a:spcPct val="100000"/>
              </a:lnSpc>
              <a:spcBef>
                <a:spcPts val="407"/>
              </a:spcBef>
              <a:spcAft>
                <a:spcPts val="40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</a:t>
            </a:r>
            <a:endParaRPr lang="en-US" sz="2900">
              <a:solidFill>
                <a:srgbClr val="FFFFFF"/>
              </a:solidFill>
            </a:endParaRP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DF9E748-348C-4856-977E-690C332EE0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26702" y="5232305"/>
            <a:ext cx="1575776" cy="3091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GB"/>
              <a:t>KS3 - Allergies</a:t>
            </a:r>
          </a:p>
        </p:txBody>
      </p:sp>
    </p:spTree>
    <p:extLst>
      <p:ext uri="{BB962C8B-B14F-4D97-AF65-F5344CB8AC3E}">
        <p14:creationId xmlns:p14="http://schemas.microsoft.com/office/powerpoint/2010/main" val="209535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atment (1 illustration, bitesiz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3DB9D070-92E3-4330-A7F1-F9F680CEADDD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4988461" y="1359524"/>
            <a:ext cx="3528105" cy="3262858"/>
          </a:xfrm>
          <a:prstGeom prst="rect">
            <a:avLst/>
          </a:prstGeom>
          <a:ln w="38100" cmpd="sng">
            <a:solidFill>
              <a:srgbClr val="007A53"/>
            </a:solidFill>
          </a:ln>
        </p:spPr>
        <p:txBody>
          <a:bodyPr lIns="74441" tIns="37221" rIns="74441" bIns="37221"/>
          <a:lstStyle>
            <a:lvl1pPr marL="0" indent="0">
              <a:buNone/>
              <a:defRPr sz="2600"/>
            </a:lvl1pPr>
            <a:lvl2pPr marL="372207" indent="0">
              <a:buNone/>
              <a:defRPr sz="2300"/>
            </a:lvl2pPr>
            <a:lvl3pPr marL="744413" indent="0">
              <a:buNone/>
              <a:defRPr sz="2000"/>
            </a:lvl3pPr>
            <a:lvl4pPr marL="1116620" indent="0">
              <a:buNone/>
              <a:defRPr sz="1600"/>
            </a:lvl4pPr>
            <a:lvl5pPr marL="1488826" indent="0">
              <a:buNone/>
              <a:defRPr sz="1600"/>
            </a:lvl5pPr>
            <a:lvl6pPr marL="1861033" indent="0">
              <a:buNone/>
              <a:defRPr sz="1600"/>
            </a:lvl6pPr>
            <a:lvl7pPr marL="2233239" indent="0">
              <a:buNone/>
              <a:defRPr sz="1600"/>
            </a:lvl7pPr>
            <a:lvl8pPr marL="2605446" indent="0">
              <a:buNone/>
              <a:defRPr sz="1600"/>
            </a:lvl8pPr>
            <a:lvl9pPr marL="2977652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Content Placeholder 2"/>
          <p:cNvSpPr>
            <a:spLocks noGrp="1" noChangeAspect="1"/>
          </p:cNvSpPr>
          <p:nvPr>
            <p:ph idx="12" hasCustomPrompt="1"/>
          </p:nvPr>
        </p:nvSpPr>
        <p:spPr>
          <a:xfrm>
            <a:off x="662749" y="1365174"/>
            <a:ext cx="4072215" cy="482248"/>
          </a:xfrm>
          <a:prstGeom prst="rect">
            <a:avLst/>
          </a:prstGeom>
        </p:spPr>
        <p:txBody>
          <a:bodyPr lIns="74441" tIns="37221" rIns="74441" bIns="37221"/>
          <a:lstStyle>
            <a:lvl1pPr marL="0" indent="0">
              <a:buNone/>
              <a:defRPr sz="2000" b="1">
                <a:solidFill>
                  <a:srgbClr val="009F4D"/>
                </a:solidFill>
                <a:latin typeface="Arial (heading)"/>
                <a:cs typeface="Arial (heading)"/>
              </a:defRPr>
            </a:lvl1pPr>
          </a:lstStyle>
          <a:p>
            <a:r>
              <a:rPr lang="en-US"/>
              <a:t>Type to add heading</a:t>
            </a:r>
          </a:p>
        </p:txBody>
      </p:sp>
      <p:sp>
        <p:nvSpPr>
          <p:cNvPr id="7" name="Content Placeholder 4"/>
          <p:cNvSpPr>
            <a:spLocks noGrp="1" noChangeAspect="1"/>
          </p:cNvSpPr>
          <p:nvPr>
            <p:ph idx="13" hasCustomPrompt="1"/>
          </p:nvPr>
        </p:nvSpPr>
        <p:spPr>
          <a:xfrm>
            <a:off x="662749" y="1927327"/>
            <a:ext cx="4072215" cy="919678"/>
          </a:xfrm>
          <a:prstGeom prst="rect">
            <a:avLst/>
          </a:prstGeom>
        </p:spPr>
        <p:txBody>
          <a:bodyPr lIns="74441" tIns="37221" rIns="74441" bIns="37221"/>
          <a:lstStyle>
            <a:lvl1pPr marL="0" indent="0">
              <a:buNone/>
              <a:defRPr sz="1800" baseline="0"/>
            </a:lvl1pPr>
          </a:lstStyle>
          <a:p>
            <a:pPr lvl="0"/>
            <a:r>
              <a:rPr lang="en-US"/>
              <a:t>Type to add body text</a:t>
            </a:r>
          </a:p>
        </p:txBody>
      </p:sp>
      <p:sp>
        <p:nvSpPr>
          <p:cNvPr id="8" name="Content Placeholder 4"/>
          <p:cNvSpPr>
            <a:spLocks noGrp="1" noChangeAspect="1"/>
          </p:cNvSpPr>
          <p:nvPr>
            <p:ph idx="14" hasCustomPrompt="1"/>
          </p:nvPr>
        </p:nvSpPr>
        <p:spPr>
          <a:xfrm>
            <a:off x="662749" y="2966329"/>
            <a:ext cx="4072215" cy="1656054"/>
          </a:xfrm>
          <a:prstGeom prst="rect">
            <a:avLst/>
          </a:prstGeom>
        </p:spPr>
        <p:txBody>
          <a:bodyPr lIns="74441" tIns="37221" rIns="74441" bIns="37221"/>
          <a:lstStyle>
            <a:lvl1pPr marL="361867" indent="-361867">
              <a:buClr>
                <a:srgbClr val="007A53"/>
              </a:buClr>
              <a:buFont typeface="Lucida Grande"/>
              <a:buChar char="➤"/>
              <a:defRPr sz="1800"/>
            </a:lvl1pPr>
          </a:lstStyle>
          <a:p>
            <a:pPr lvl="0"/>
            <a:r>
              <a:rPr lang="en-US"/>
              <a:t>Type to add bullet points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475017F-F7B9-413F-AB73-69D739DB635C}"/>
              </a:ext>
            </a:extLst>
          </p:cNvPr>
          <p:cNvSpPr>
            <a:spLocks noGrp="1" noChangeAspect="1"/>
          </p:cNvSpPr>
          <p:nvPr>
            <p:ph idx="15" hasCustomPrompt="1"/>
          </p:nvPr>
        </p:nvSpPr>
        <p:spPr>
          <a:xfrm>
            <a:off x="491629" y="478795"/>
            <a:ext cx="4072215" cy="551146"/>
          </a:xfrm>
          <a:prstGeom prst="rect">
            <a:avLst/>
          </a:prstGeom>
          <a:solidFill>
            <a:srgbClr val="009F4D"/>
          </a:solidFill>
        </p:spPr>
        <p:txBody>
          <a:bodyPr lIns="74441" tIns="37221" rIns="74441" bIns="37221"/>
          <a:lstStyle>
            <a:lvl1pPr marL="0" marR="0" indent="0" algn="l" defTabSz="74441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7"/>
              </a:spcAft>
              <a:buClrTx/>
              <a:buSzTx/>
              <a:buFont typeface="Arial" panose="020B0604020202020204" pitchFamily="34" charset="0"/>
              <a:buNone/>
              <a:tabLst/>
              <a:defRPr lang="en-US" sz="3700" b="1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744413" rtl="0" eaLnBrk="1" fontAlgn="auto" latinLnBrk="0" hangingPunct="1">
              <a:lnSpc>
                <a:spcPct val="100000"/>
              </a:lnSpc>
              <a:spcBef>
                <a:spcPts val="407"/>
              </a:spcBef>
              <a:spcAft>
                <a:spcPts val="40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DF9E748-348C-4856-977E-690C332EE0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26702" y="5232305"/>
            <a:ext cx="1575776" cy="309179"/>
          </a:xfrm>
          <a:prstGeom prst="rect">
            <a:avLst/>
          </a:prstGeom>
        </p:spPr>
        <p:txBody>
          <a:bodyPr/>
          <a:lstStyle>
            <a:lvl1pPr marL="0" marR="0" indent="0" algn="l" defTabSz="744413" rtl="0" eaLnBrk="1" fontAlgn="auto" latinLnBrk="0" hangingPunct="1">
              <a:lnSpc>
                <a:spcPct val="100000"/>
              </a:lnSpc>
              <a:spcBef>
                <a:spcPts val="407"/>
              </a:spcBef>
              <a:spcAft>
                <a:spcPts val="407"/>
              </a:spcAft>
              <a:buClrTx/>
              <a:buSzTx/>
              <a:buFont typeface="Arial" panose="020B0604020202020204" pitchFamily="34" charset="0"/>
              <a:buNone/>
              <a:tabLst/>
              <a:defRPr sz="10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GB"/>
              <a:t>KS3 - Allergies</a:t>
            </a:r>
          </a:p>
        </p:txBody>
      </p:sp>
    </p:spTree>
    <p:extLst>
      <p:ext uri="{BB962C8B-B14F-4D97-AF65-F5344CB8AC3E}">
        <p14:creationId xmlns:p14="http://schemas.microsoft.com/office/powerpoint/2010/main" val="236142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atment (1 illustration, bitesize text, no bulle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3DB9D070-92E3-4330-A7F1-F9F680CEADDD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4988461" y="1359524"/>
            <a:ext cx="3528105" cy="3262858"/>
          </a:xfrm>
          <a:prstGeom prst="rect">
            <a:avLst/>
          </a:prstGeom>
          <a:ln w="38100" cmpd="sng">
            <a:solidFill>
              <a:srgbClr val="007A53"/>
            </a:solidFill>
          </a:ln>
        </p:spPr>
        <p:txBody>
          <a:bodyPr lIns="74441" tIns="37221" rIns="74441" bIns="37221"/>
          <a:lstStyle>
            <a:lvl1pPr marL="0" indent="0">
              <a:buNone/>
              <a:defRPr sz="2600"/>
            </a:lvl1pPr>
            <a:lvl2pPr marL="372207" indent="0">
              <a:buNone/>
              <a:defRPr sz="2300"/>
            </a:lvl2pPr>
            <a:lvl3pPr marL="744413" indent="0">
              <a:buNone/>
              <a:defRPr sz="2000"/>
            </a:lvl3pPr>
            <a:lvl4pPr marL="1116620" indent="0">
              <a:buNone/>
              <a:defRPr sz="1600"/>
            </a:lvl4pPr>
            <a:lvl5pPr marL="1488826" indent="0">
              <a:buNone/>
              <a:defRPr sz="1600"/>
            </a:lvl5pPr>
            <a:lvl6pPr marL="1861033" indent="0">
              <a:buNone/>
              <a:defRPr sz="1600"/>
            </a:lvl6pPr>
            <a:lvl7pPr marL="2233239" indent="0">
              <a:buNone/>
              <a:defRPr sz="1600"/>
            </a:lvl7pPr>
            <a:lvl8pPr marL="2605446" indent="0">
              <a:buNone/>
              <a:defRPr sz="1600"/>
            </a:lvl8pPr>
            <a:lvl9pPr marL="2977652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Content Placeholder 2"/>
          <p:cNvSpPr>
            <a:spLocks noGrp="1" noChangeAspect="1"/>
          </p:cNvSpPr>
          <p:nvPr>
            <p:ph idx="12" hasCustomPrompt="1"/>
          </p:nvPr>
        </p:nvSpPr>
        <p:spPr>
          <a:xfrm>
            <a:off x="662749" y="1365174"/>
            <a:ext cx="4072215" cy="482248"/>
          </a:xfrm>
          <a:prstGeom prst="rect">
            <a:avLst/>
          </a:prstGeom>
        </p:spPr>
        <p:txBody>
          <a:bodyPr lIns="74441" tIns="37221" rIns="74441" bIns="37221"/>
          <a:lstStyle>
            <a:lvl1pPr marL="0" indent="0">
              <a:buNone/>
              <a:defRPr sz="2000" b="1">
                <a:solidFill>
                  <a:srgbClr val="009F4D"/>
                </a:solidFill>
                <a:latin typeface="Arial (heading)"/>
                <a:cs typeface="Arial (heading)"/>
              </a:defRPr>
            </a:lvl1pPr>
          </a:lstStyle>
          <a:p>
            <a:r>
              <a:rPr lang="en-US"/>
              <a:t>Type to add heading</a:t>
            </a:r>
          </a:p>
        </p:txBody>
      </p:sp>
      <p:sp>
        <p:nvSpPr>
          <p:cNvPr id="7" name="Content Placeholder 4"/>
          <p:cNvSpPr>
            <a:spLocks noGrp="1" noChangeAspect="1"/>
          </p:cNvSpPr>
          <p:nvPr>
            <p:ph idx="13" hasCustomPrompt="1"/>
          </p:nvPr>
        </p:nvSpPr>
        <p:spPr>
          <a:xfrm>
            <a:off x="662749" y="1927326"/>
            <a:ext cx="4072215" cy="2695055"/>
          </a:xfrm>
          <a:prstGeom prst="rect">
            <a:avLst/>
          </a:prstGeom>
        </p:spPr>
        <p:txBody>
          <a:bodyPr lIns="74441" tIns="37221" rIns="74441" bIns="37221"/>
          <a:lstStyle>
            <a:lvl1pPr marL="0" indent="0">
              <a:buNone/>
              <a:defRPr sz="1800" baseline="0"/>
            </a:lvl1pPr>
          </a:lstStyle>
          <a:p>
            <a:pPr lvl="0"/>
            <a:r>
              <a:rPr lang="en-US"/>
              <a:t>Type to add body text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475017F-F7B9-413F-AB73-69D739DB635C}"/>
              </a:ext>
            </a:extLst>
          </p:cNvPr>
          <p:cNvSpPr>
            <a:spLocks noGrp="1" noChangeAspect="1"/>
          </p:cNvSpPr>
          <p:nvPr>
            <p:ph idx="15" hasCustomPrompt="1"/>
          </p:nvPr>
        </p:nvSpPr>
        <p:spPr>
          <a:xfrm>
            <a:off x="491629" y="478795"/>
            <a:ext cx="4072215" cy="551146"/>
          </a:xfrm>
          <a:prstGeom prst="rect">
            <a:avLst/>
          </a:prstGeom>
          <a:solidFill>
            <a:srgbClr val="009F4D"/>
          </a:solidFill>
        </p:spPr>
        <p:txBody>
          <a:bodyPr lIns="74441" tIns="37221" rIns="74441" bIns="37221"/>
          <a:lstStyle>
            <a:lvl1pPr marL="0" marR="0" indent="0" algn="l" defTabSz="74441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7"/>
              </a:spcAft>
              <a:buClrTx/>
              <a:buSzTx/>
              <a:buFont typeface="Arial" panose="020B0604020202020204" pitchFamily="34" charset="0"/>
              <a:buNone/>
              <a:tabLst/>
              <a:defRPr lang="en-US" sz="3700" b="1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744413" rtl="0" eaLnBrk="1" fontAlgn="auto" latinLnBrk="0" hangingPunct="1">
              <a:lnSpc>
                <a:spcPct val="100000"/>
              </a:lnSpc>
              <a:spcBef>
                <a:spcPts val="407"/>
              </a:spcBef>
              <a:spcAft>
                <a:spcPts val="40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DF9E748-348C-4856-977E-690C332EE0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26702" y="5232305"/>
            <a:ext cx="1575776" cy="3091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GB"/>
              <a:t>KS3 - Allergies</a:t>
            </a:r>
          </a:p>
        </p:txBody>
      </p:sp>
    </p:spTree>
    <p:extLst>
      <p:ext uri="{BB962C8B-B14F-4D97-AF65-F5344CB8AC3E}">
        <p14:creationId xmlns:p14="http://schemas.microsoft.com/office/powerpoint/2010/main" val="376081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atment (vide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edia Placeholder 10">
            <a:extLst>
              <a:ext uri="{FF2B5EF4-FFF2-40B4-BE49-F238E27FC236}">
                <a16:creationId xmlns:a16="http://schemas.microsoft.com/office/drawing/2014/main" id="{AB529AEC-B140-41B5-99C9-C20BB38DFB18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92744" y="1604946"/>
            <a:ext cx="7059629" cy="2714230"/>
          </a:xfrm>
          <a:prstGeom prst="rect">
            <a:avLst/>
          </a:prstGeom>
          <a:ln w="38100">
            <a:solidFill>
              <a:srgbClr val="007A53"/>
            </a:solidFill>
          </a:ln>
        </p:spPr>
        <p:txBody>
          <a:bodyPr lIns="74441" tIns="37221" rIns="74441" bIns="37221"/>
          <a:lstStyle/>
          <a:p>
            <a:endParaRPr lang="en-GB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866E2EB-9E5A-48A6-8A93-3E0F209F4C0E}"/>
              </a:ext>
            </a:extLst>
          </p:cNvPr>
          <p:cNvSpPr>
            <a:spLocks noGrp="1" noChangeAspect="1"/>
          </p:cNvSpPr>
          <p:nvPr>
            <p:ph idx="15" hasCustomPrompt="1"/>
          </p:nvPr>
        </p:nvSpPr>
        <p:spPr>
          <a:xfrm>
            <a:off x="491629" y="478795"/>
            <a:ext cx="4072215" cy="551146"/>
          </a:xfrm>
          <a:prstGeom prst="rect">
            <a:avLst/>
          </a:prstGeom>
          <a:solidFill>
            <a:srgbClr val="009F4D"/>
          </a:solidFill>
        </p:spPr>
        <p:txBody>
          <a:bodyPr lIns="74441" tIns="37221" rIns="74441" bIns="37221"/>
          <a:lstStyle>
            <a:lvl1pPr marL="0" marR="0" indent="0" algn="l" defTabSz="74441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7"/>
              </a:spcAft>
              <a:buClrTx/>
              <a:buSzTx/>
              <a:buFont typeface="Arial" panose="020B0604020202020204" pitchFamily="34" charset="0"/>
              <a:buNone/>
              <a:tabLst/>
              <a:defRPr lang="en-US" sz="3700" b="1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744413" rtl="0" eaLnBrk="1" fontAlgn="auto" latinLnBrk="0" hangingPunct="1">
              <a:lnSpc>
                <a:spcPct val="100000"/>
              </a:lnSpc>
              <a:spcBef>
                <a:spcPts val="407"/>
              </a:spcBef>
              <a:spcAft>
                <a:spcPts val="40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</a:t>
            </a:r>
            <a:endParaRPr lang="en-US" sz="2900">
              <a:solidFill>
                <a:srgbClr val="FFFFFF"/>
              </a:solidFill>
            </a:endParaRP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DF9E748-348C-4856-977E-690C332EE0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26702" y="5232305"/>
            <a:ext cx="1575776" cy="3091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GB"/>
              <a:t>Insert subject here </a:t>
            </a:r>
          </a:p>
        </p:txBody>
      </p:sp>
    </p:spTree>
    <p:extLst>
      <p:ext uri="{BB962C8B-B14F-4D97-AF65-F5344CB8AC3E}">
        <p14:creationId xmlns:p14="http://schemas.microsoft.com/office/powerpoint/2010/main" val="343394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JA WPT Training PPT background.jpg"/>
          <p:cNvPicPr>
            <a:picLocks noChangeAspect="1"/>
          </p:cNvPicPr>
          <p:nvPr userDrawn="1"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36"/>
          <a:stretch/>
        </p:blipFill>
        <p:spPr>
          <a:xfrm>
            <a:off x="0" y="5471326"/>
            <a:ext cx="9144000" cy="24367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A0DC2E5-E07A-4039-BD24-0A8EFE96CA72}"/>
              </a:ext>
            </a:extLst>
          </p:cNvPr>
          <p:cNvGrpSpPr/>
          <p:nvPr userDrawn="1"/>
        </p:nvGrpSpPr>
        <p:grpSpPr>
          <a:xfrm>
            <a:off x="2438399" y="3747319"/>
            <a:ext cx="6705601" cy="1541044"/>
            <a:chOff x="1842654" y="-1271155"/>
            <a:chExt cx="6705601" cy="1541044"/>
          </a:xfrm>
        </p:grpSpPr>
        <p:sp>
          <p:nvSpPr>
            <p:cNvPr id="4" name="Right Triangle 3">
              <a:extLst>
                <a:ext uri="{FF2B5EF4-FFF2-40B4-BE49-F238E27FC236}">
                  <a16:creationId xmlns:a16="http://schemas.microsoft.com/office/drawing/2014/main" id="{9CD9A38E-3BE2-45AF-8089-DF43E9D5FCD4}"/>
                </a:ext>
              </a:extLst>
            </p:cNvPr>
            <p:cNvSpPr/>
            <p:nvPr userDrawn="1"/>
          </p:nvSpPr>
          <p:spPr>
            <a:xfrm flipH="1">
              <a:off x="1842654" y="-1271155"/>
              <a:ext cx="6705601" cy="1541044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">
                <a:solidFill>
                  <a:srgbClr val="FF0000"/>
                </a:solidFill>
              </a:endParaRPr>
            </a:p>
          </p:txBody>
        </p:sp>
        <p:pic>
          <p:nvPicPr>
            <p:cNvPr id="6" name="Picture 5" descr="SJA logo on angled slice.psd">
              <a:extLst>
                <a:ext uri="{FF2B5EF4-FFF2-40B4-BE49-F238E27FC236}">
                  <a16:creationId xmlns:a16="http://schemas.microsoft.com/office/drawing/2014/main" id="{2A81C694-6073-4BCA-A9CA-E06023B01E3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735" t="40499" r="2544"/>
            <a:stretch/>
          </p:blipFill>
          <p:spPr>
            <a:xfrm>
              <a:off x="6636327" y="-370811"/>
              <a:ext cx="1634837" cy="640700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42227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6" r:id="rId2"/>
    <p:sldLayoutId id="2147483663" r:id="rId3"/>
    <p:sldLayoutId id="2147483662" r:id="rId4"/>
    <p:sldLayoutId id="2147483661" r:id="rId5"/>
    <p:sldLayoutId id="2147483657" r:id="rId6"/>
    <p:sldLayoutId id="2147483655" r:id="rId7"/>
    <p:sldLayoutId id="2147483664" r:id="rId8"/>
    <p:sldLayoutId id="2147483658" r:id="rId9"/>
    <p:sldLayoutId id="2147483659" r:id="rId10"/>
    <p:sldLayoutId id="2147483660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1" r:id="rId17"/>
    <p:sldLayoutId id="2147483672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744413" rtl="0" eaLnBrk="1" latinLnBrk="0" hangingPunct="1">
        <a:lnSpc>
          <a:spcPct val="90000"/>
        </a:lnSpc>
        <a:spcBef>
          <a:spcPct val="0"/>
        </a:spcBef>
        <a:buNone/>
        <a:defRPr sz="2900" b="1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146538" indent="-146538" algn="l" defTabSz="744413" rtl="0" eaLnBrk="1" latinLnBrk="0" hangingPunct="1">
        <a:lnSpc>
          <a:spcPct val="100000"/>
        </a:lnSpc>
        <a:spcBef>
          <a:spcPts val="407"/>
        </a:spcBef>
        <a:spcAft>
          <a:spcPts val="407"/>
        </a:spcAft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438118" indent="-146040" algn="l" defTabSz="744413" rtl="0" eaLnBrk="1" latinLnBrk="0" hangingPunct="1">
        <a:lnSpc>
          <a:spcPct val="100000"/>
        </a:lnSpc>
        <a:spcBef>
          <a:spcPts val="407"/>
        </a:spcBef>
        <a:spcAft>
          <a:spcPts val="407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77529" indent="-146040" algn="l" defTabSz="744413" rtl="0" eaLnBrk="1" latinLnBrk="0" hangingPunct="1">
        <a:lnSpc>
          <a:spcPct val="100000"/>
        </a:lnSpc>
        <a:spcBef>
          <a:spcPts val="407"/>
        </a:spcBef>
        <a:spcAft>
          <a:spcPts val="407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15647" indent="-146040" algn="l" defTabSz="744413" rtl="0" eaLnBrk="1" latinLnBrk="0" hangingPunct="1">
        <a:lnSpc>
          <a:spcPct val="100000"/>
        </a:lnSpc>
        <a:spcBef>
          <a:spcPts val="407"/>
        </a:spcBef>
        <a:spcAft>
          <a:spcPts val="407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609018" indent="-146040" algn="l" defTabSz="744413" rtl="0" eaLnBrk="1" latinLnBrk="0" hangingPunct="1">
        <a:lnSpc>
          <a:spcPct val="100000"/>
        </a:lnSpc>
        <a:spcBef>
          <a:spcPts val="407"/>
        </a:spcBef>
        <a:spcAft>
          <a:spcPts val="407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47136" indent="-186103" algn="l" defTabSz="744413" rtl="0" eaLnBrk="1" latinLnBrk="0" hangingPunct="1">
        <a:lnSpc>
          <a:spcPct val="90000"/>
        </a:lnSpc>
        <a:spcBef>
          <a:spcPts val="40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19342" indent="-186103" algn="l" defTabSz="744413" rtl="0" eaLnBrk="1" latinLnBrk="0" hangingPunct="1">
        <a:lnSpc>
          <a:spcPct val="90000"/>
        </a:lnSpc>
        <a:spcBef>
          <a:spcPts val="40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91549" indent="-186103" algn="l" defTabSz="744413" rtl="0" eaLnBrk="1" latinLnBrk="0" hangingPunct="1">
        <a:lnSpc>
          <a:spcPct val="90000"/>
        </a:lnSpc>
        <a:spcBef>
          <a:spcPts val="40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63755" indent="-186103" algn="l" defTabSz="744413" rtl="0" eaLnBrk="1" latinLnBrk="0" hangingPunct="1">
        <a:lnSpc>
          <a:spcPct val="90000"/>
        </a:lnSpc>
        <a:spcBef>
          <a:spcPts val="40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44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2207" algn="l" defTabSz="7444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44413" algn="l" defTabSz="7444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16620" algn="l" defTabSz="7444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488826" algn="l" defTabSz="7444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61033" algn="l" defTabSz="7444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33239" algn="l" defTabSz="7444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05446" algn="l" defTabSz="7444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77652" algn="l" defTabSz="7444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QrueP382UjY" TargetMode="Externa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ja.org.uk/" TargetMode="External"/><Relationship Id="rId7" Type="http://schemas.openxmlformats.org/officeDocument/2006/relationships/hyperlink" Target="http://www.samaritans.org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oungminds.org.uk/" TargetMode="External"/><Relationship Id="rId5" Type="http://schemas.openxmlformats.org/officeDocument/2006/relationships/hyperlink" Target="http://www.childline.org.uk/" TargetMode="External"/><Relationship Id="rId4" Type="http://schemas.openxmlformats.org/officeDocument/2006/relationships/hyperlink" Target="http://www.asthma.org.uk/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DC3934D-20F3-4486-8D25-8ADEF41A9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49" b="20063"/>
          <a:stretch/>
        </p:blipFill>
        <p:spPr>
          <a:xfrm>
            <a:off x="1931949" y="4417291"/>
            <a:ext cx="1799954" cy="103414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4B8E972-CB14-4D4F-B64F-DA2613CEBB48}"/>
              </a:ext>
            </a:extLst>
          </p:cNvPr>
          <p:cNvSpPr txBox="1"/>
          <p:nvPr/>
        </p:nvSpPr>
        <p:spPr>
          <a:xfrm>
            <a:off x="3714123" y="3622384"/>
            <a:ext cx="3315953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350" b="1" dirty="0">
                <a:latin typeface="Arial" panose="020B0604020202020204" pitchFamily="34" charset="0"/>
                <a:cs typeface="Arial" panose="020B0604020202020204" pitchFamily="34" charset="0"/>
              </a:rPr>
              <a:t>Step 4.</a:t>
            </a:r>
          </a:p>
          <a:p>
            <a:endParaRPr lang="en-GB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58F6CB-4428-4D78-AD65-DBC0486F1288}"/>
              </a:ext>
            </a:extLst>
          </p:cNvPr>
          <p:cNvSpPr txBox="1"/>
          <p:nvPr/>
        </p:nvSpPr>
        <p:spPr>
          <a:xfrm>
            <a:off x="303283" y="3618665"/>
            <a:ext cx="3296199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350" b="1" dirty="0">
                <a:latin typeface="Arial" panose="020B0604020202020204" pitchFamily="34" charset="0"/>
                <a:cs typeface="Arial" panose="020B0604020202020204" pitchFamily="34" charset="0"/>
              </a:rPr>
              <a:t>Step 3.</a:t>
            </a:r>
          </a:p>
          <a:p>
            <a:endParaRPr lang="en-GB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611786-6C78-400C-8489-667CE55FC0A1}"/>
              </a:ext>
            </a:extLst>
          </p:cNvPr>
          <p:cNvSpPr txBox="1"/>
          <p:nvPr/>
        </p:nvSpPr>
        <p:spPr>
          <a:xfrm>
            <a:off x="3714123" y="1816162"/>
            <a:ext cx="3315953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350" b="1" dirty="0">
                <a:latin typeface="Arial" panose="020B0604020202020204" pitchFamily="34" charset="0"/>
                <a:cs typeface="Arial" panose="020B0604020202020204" pitchFamily="34" charset="0"/>
              </a:rPr>
              <a:t>Step 2.</a:t>
            </a:r>
          </a:p>
          <a:p>
            <a:endParaRPr lang="en-GB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2A4D21-B48F-4D09-A994-2DF42506A156}"/>
              </a:ext>
            </a:extLst>
          </p:cNvPr>
          <p:cNvSpPr txBox="1"/>
          <p:nvPr/>
        </p:nvSpPr>
        <p:spPr>
          <a:xfrm>
            <a:off x="303282" y="1812443"/>
            <a:ext cx="3296200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350" b="1" dirty="0">
                <a:latin typeface="Arial" panose="020B0604020202020204" pitchFamily="34" charset="0"/>
                <a:cs typeface="Arial" panose="020B0604020202020204" pitchFamily="34" charset="0"/>
              </a:rPr>
              <a:t>Step 1.</a:t>
            </a:r>
          </a:p>
          <a:p>
            <a:endParaRPr lang="en-GB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4ACBF7-09C3-4EF6-8B93-EF4F5A6758B9}"/>
              </a:ext>
            </a:extLst>
          </p:cNvPr>
          <p:cNvSpPr>
            <a:spLocks noChangeAspect="1"/>
          </p:cNvSpPr>
          <p:nvPr/>
        </p:nvSpPr>
        <p:spPr>
          <a:xfrm>
            <a:off x="309524" y="2007115"/>
            <a:ext cx="3021404" cy="628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223" indent="-179223">
              <a:spcAft>
                <a:spcPts val="408"/>
              </a:spcAft>
            </a:pPr>
            <a:r>
              <a:rPr lang="en-GB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 _ _ _/112</a:t>
            </a:r>
          </a:p>
          <a:p>
            <a:pPr marL="179223" indent="-179223">
              <a:buSzPct val="100000"/>
              <a:buBlip>
                <a:blip r:embed="rId4"/>
              </a:buBlip>
            </a:pPr>
            <a:r>
              <a:rPr lang="en-GB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tell them you think someone is having an </a:t>
            </a:r>
            <a:br>
              <a:rPr lang="en-GB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a_ _ _ _ _ _ _ r_ _ _ _ _ _ _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5D02D2-86D1-4EAE-AB28-86642963B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2" t="4957" r="23636"/>
          <a:stretch/>
        </p:blipFill>
        <p:spPr>
          <a:xfrm>
            <a:off x="2852931" y="2210282"/>
            <a:ext cx="739103" cy="127321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911DCF0-CC58-494B-842D-BB401C1DE0A1}"/>
              </a:ext>
            </a:extLst>
          </p:cNvPr>
          <p:cNvSpPr>
            <a:spLocks noChangeAspect="1"/>
          </p:cNvSpPr>
          <p:nvPr/>
        </p:nvSpPr>
        <p:spPr>
          <a:xfrm>
            <a:off x="3714123" y="2005535"/>
            <a:ext cx="3296200" cy="159787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79223" indent="-179223">
              <a:spcAft>
                <a:spcPts val="408"/>
              </a:spcAft>
            </a:pPr>
            <a:r>
              <a:rPr lang="en-GB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 the casualty if they have an </a:t>
            </a:r>
            <a:r>
              <a:rPr lang="en-GB" sz="105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 _ _ _ _ _ _ _ with them</a:t>
            </a:r>
          </a:p>
          <a:p>
            <a:pPr marL="179223" indent="-179223">
              <a:buSzPct val="100000"/>
              <a:buBlip>
                <a:blip r:embed="rId4"/>
              </a:buBlip>
            </a:pPr>
            <a:r>
              <a:rPr lang="en-GB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with allergies often carry</a:t>
            </a:r>
            <a:br>
              <a:rPr lang="en-GB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injection of a_ _ _ _ _ _ _ _ _ </a:t>
            </a:r>
            <a:br>
              <a:rPr lang="en-GB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(autoinjector) with them; if so </a:t>
            </a:r>
            <a:br>
              <a:rPr lang="en-GB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 them use it</a:t>
            </a:r>
          </a:p>
          <a:p>
            <a:pPr marL="179223" indent="-179223">
              <a:buSzPct val="100000"/>
              <a:buBlip>
                <a:blip r:embed="rId4"/>
              </a:buBlip>
            </a:pPr>
            <a:r>
              <a:rPr lang="en-GB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 the casualty to sit in a </a:t>
            </a:r>
            <a:br>
              <a:rPr lang="en-GB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 which helps their </a:t>
            </a:r>
            <a:br>
              <a:rPr lang="en-GB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b_ _ _ _ _ _ _ _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167E04-2634-43C7-81C1-E0DD878A31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6" t="18379" r="16631" b="12073"/>
          <a:stretch/>
        </p:blipFill>
        <p:spPr>
          <a:xfrm>
            <a:off x="5859366" y="2160520"/>
            <a:ext cx="1216885" cy="147040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B30526B-A54E-4AC7-A35E-EEF0A4B4E4A4}"/>
              </a:ext>
            </a:extLst>
          </p:cNvPr>
          <p:cNvSpPr>
            <a:spLocks noChangeAspect="1"/>
          </p:cNvSpPr>
          <p:nvPr/>
        </p:nvSpPr>
        <p:spPr>
          <a:xfrm>
            <a:off x="309525" y="3793961"/>
            <a:ext cx="3296198" cy="192103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79070" indent="-179070">
              <a:spcAft>
                <a:spcPts val="408"/>
              </a:spcAft>
            </a:pPr>
            <a:r>
              <a:rPr lang="en-GB" sz="1050" b="1" dirty="0">
                <a:latin typeface="Arial" panose="020B0604020202020204" pitchFamily="34" charset="0"/>
                <a:cs typeface="Arial" panose="020B0604020202020204" pitchFamily="34" charset="0"/>
              </a:rPr>
              <a:t>Keep c_ _ _ _ _ _ _ their breathing and keep them calm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070" indent="-179070">
              <a:buSzPct val="100000"/>
              <a:buBlip>
                <a:blip r:embed="rId4"/>
              </a:buBlip>
            </a:pP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look at their breathing and listen for any changes</a:t>
            </a:r>
          </a:p>
          <a:p>
            <a:pPr marL="179070" indent="-179070">
              <a:buSzPct val="100000"/>
              <a:buBlip>
                <a:blip r:embed="rId4"/>
              </a:buBlip>
            </a:pP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r_ _ _ _ _ _ _ them that help is on the way</a:t>
            </a:r>
          </a:p>
          <a:p>
            <a:pPr marL="179070" indent="-179070">
              <a:buSzPct val="100000"/>
              <a:buBlip>
                <a:blip r:embed="rId4"/>
              </a:buBlip>
            </a:pP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a s_ _ _ _ _ injection can be given</a:t>
            </a:r>
            <a:b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after 5 minutes if no improvement</a:t>
            </a:r>
          </a:p>
          <a:p>
            <a:pPr marL="179070" indent="-179070">
              <a:buSzPct val="100000"/>
              <a:buBlip>
                <a:blip r:embed="rId4"/>
              </a:buBlip>
            </a:pP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if they become p_ _ _ and w_ _ _, </a:t>
            </a:r>
            <a:b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lie them down with legs </a:t>
            </a:r>
            <a:b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r_ _ _ _ _</a:t>
            </a:r>
          </a:p>
          <a:p>
            <a:pPr marL="179223" indent="-179223">
              <a:buSzPct val="100000"/>
              <a:buBlip>
                <a:blip r:embed="rId4"/>
              </a:buBlip>
            </a:pPr>
            <a:endParaRPr lang="en-GB" sz="10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223" indent="-179223">
              <a:buSzPct val="100000"/>
              <a:buBlip>
                <a:blip r:embed="rId4"/>
              </a:buBlip>
            </a:pPr>
            <a:endParaRPr lang="en-GB" sz="10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723258C-4C5A-43EB-9E07-3CA676A56361}"/>
              </a:ext>
            </a:extLst>
          </p:cNvPr>
          <p:cNvSpPr>
            <a:spLocks noChangeAspect="1"/>
          </p:cNvSpPr>
          <p:nvPr/>
        </p:nvSpPr>
        <p:spPr>
          <a:xfrm>
            <a:off x="3728663" y="3792102"/>
            <a:ext cx="3301412" cy="628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223" indent="-179223">
              <a:spcAft>
                <a:spcPts val="408"/>
              </a:spcAft>
            </a:pPr>
            <a:r>
              <a:rPr lang="en-GB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 with them</a:t>
            </a:r>
          </a:p>
          <a:p>
            <a:pPr marL="179223" indent="-179223">
              <a:buSzPct val="100000"/>
              <a:buBlip>
                <a:blip r:embed="rId4"/>
              </a:buBlip>
            </a:pPr>
            <a:r>
              <a:rPr lang="en-GB" sz="10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Remember: </a:t>
            </a:r>
            <a:r>
              <a:rPr lang="en-GB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casualty could become </a:t>
            </a:r>
            <a:br>
              <a:rPr lang="en-GB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u_ _ _ _ _ _ _ _ _ _ _. Be prepared to start _ _ _</a:t>
            </a:r>
          </a:p>
        </p:txBody>
      </p:sp>
      <p:sp>
        <p:nvSpPr>
          <p:cNvPr id="16" name="Content Placeholder 12">
            <a:extLst>
              <a:ext uri="{FF2B5EF4-FFF2-40B4-BE49-F238E27FC236}">
                <a16:creationId xmlns:a16="http://schemas.microsoft.com/office/drawing/2014/main" id="{BC9634C8-6782-49C8-A238-EC3BE2EE2F04}"/>
              </a:ext>
            </a:extLst>
          </p:cNvPr>
          <p:cNvSpPr txBox="1">
            <a:spLocks/>
          </p:cNvSpPr>
          <p:nvPr/>
        </p:nvSpPr>
        <p:spPr>
          <a:xfrm>
            <a:off x="291364" y="315828"/>
            <a:ext cx="3140518" cy="559183"/>
          </a:xfrm>
          <a:prstGeom prst="rect">
            <a:avLst/>
          </a:prstGeom>
          <a:solidFill>
            <a:schemeClr val="accent3"/>
          </a:solidFill>
        </p:spPr>
        <p:txBody>
          <a:bodyPr>
            <a:noAutofit/>
          </a:bodyPr>
          <a:lstStyle>
            <a:lvl1pPr marL="391077" indent="-391077" algn="l" rtl="0" eaLnBrk="1" fontAlgn="base" hangingPunct="1">
              <a:spcBef>
                <a:spcPct val="20000"/>
              </a:spcBef>
              <a:spcAft>
                <a:spcPct val="20000"/>
              </a:spcAft>
              <a:defRPr sz="3200" b="1" kern="1200">
                <a:solidFill>
                  <a:srgbClr val="000000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514194" indent="-309604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rgbClr val="000000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2161789" indent="-521437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700" kern="1200">
                <a:solidFill>
                  <a:srgbClr val="000000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2800912" indent="-434531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300" kern="1200">
                <a:solidFill>
                  <a:srgbClr val="000000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3440033" indent="-4345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 kern="1200">
                <a:solidFill>
                  <a:srgbClr val="000000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867901" indent="-260718" algn="l" defTabSz="1042873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338" indent="-260718" algn="l" defTabSz="1042873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775" indent="-260718" algn="l" defTabSz="1042873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211" indent="-260718" algn="l" defTabSz="1042873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  <a:latin typeface="+mj-lt"/>
              </a:rPr>
              <a:t>Starter Activity</a:t>
            </a:r>
          </a:p>
        </p:txBody>
      </p:sp>
      <p:sp>
        <p:nvSpPr>
          <p:cNvPr id="17" name="Content Placeholder 12">
            <a:extLst>
              <a:ext uri="{FF2B5EF4-FFF2-40B4-BE49-F238E27FC236}">
                <a16:creationId xmlns:a16="http://schemas.microsoft.com/office/drawing/2014/main" id="{1E9E627F-C6B4-469C-85EB-82B5A65D1109}"/>
              </a:ext>
            </a:extLst>
          </p:cNvPr>
          <p:cNvSpPr txBox="1">
            <a:spLocks/>
          </p:cNvSpPr>
          <p:nvPr/>
        </p:nvSpPr>
        <p:spPr>
          <a:xfrm>
            <a:off x="291365" y="875011"/>
            <a:ext cx="4692692" cy="499566"/>
          </a:xfrm>
          <a:prstGeom prst="rect">
            <a:avLst/>
          </a:prstGeom>
          <a:solidFill>
            <a:srgbClr val="009F4D"/>
          </a:solidFill>
        </p:spPr>
        <p:txBody>
          <a:bodyPr vert="horz" lIns="55831" tIns="27916" rIns="55831" bIns="27916" rtlCol="0">
            <a:noAutofit/>
          </a:bodyPr>
          <a:lstStyle>
            <a:lvl1pPr marL="0" marR="0" indent="0" algn="l" defTabSz="89329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88"/>
              </a:spcAft>
              <a:buClrTx/>
              <a:buSzTx/>
              <a:buFont typeface="Arial" panose="020B0604020202020204" pitchFamily="34" charset="0"/>
              <a:buNone/>
              <a:tabLst/>
              <a:defRPr lang="en-US" sz="3700" b="1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>
                <a:latin typeface="+mj-lt"/>
              </a:rPr>
              <a:t>Severe allergic reaction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D47D5A6-AA1D-4B58-97EC-41D5A09FBE70}"/>
              </a:ext>
            </a:extLst>
          </p:cNvPr>
          <p:cNvSpPr txBox="1">
            <a:spLocks/>
          </p:cNvSpPr>
          <p:nvPr/>
        </p:nvSpPr>
        <p:spPr>
          <a:xfrm>
            <a:off x="291364" y="1502417"/>
            <a:ext cx="5187352" cy="212263"/>
          </a:xfrm>
          <a:prstGeom prst="rect">
            <a:avLst/>
          </a:prstGeom>
          <a:solidFill>
            <a:schemeClr val="accent3"/>
          </a:solidFill>
        </p:spPr>
        <p:txBody>
          <a:bodyPr>
            <a:normAutofit fontScale="85000" lnSpcReduction="20000"/>
          </a:bodyPr>
          <a:lstStyle>
            <a:lvl1pPr marL="391077" indent="-391077" algn="l" rtl="0" eaLnBrk="1" fontAlgn="base" hangingPunct="1">
              <a:spcBef>
                <a:spcPct val="20000"/>
              </a:spcBef>
              <a:spcAft>
                <a:spcPct val="20000"/>
              </a:spcAft>
              <a:defRPr sz="3200" b="1" kern="1200">
                <a:solidFill>
                  <a:srgbClr val="000000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514194" indent="-309604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rgbClr val="000000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2161789" indent="-521437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700" kern="1200">
                <a:solidFill>
                  <a:srgbClr val="000000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2800912" indent="-434531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300" kern="1200">
                <a:solidFill>
                  <a:srgbClr val="000000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3440033" indent="-4345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300" kern="1200">
                <a:solidFill>
                  <a:srgbClr val="000000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867901" indent="-260718" algn="l" defTabSz="1042873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338" indent="-260718" algn="l" defTabSz="1042873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775" indent="-260718" algn="l" defTabSz="1042873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211" indent="-260718" algn="l" defTabSz="1042873" rtl="0" eaLnBrk="1" latinLnBrk="0" hangingPunct="1">
              <a:lnSpc>
                <a:spcPct val="90000"/>
              </a:lnSpc>
              <a:spcBef>
                <a:spcPts val="57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your current  first aid knowledge to explain what you could do for each of the 4 steps. </a:t>
            </a:r>
          </a:p>
        </p:txBody>
      </p:sp>
    </p:spTree>
    <p:extLst>
      <p:ext uri="{BB962C8B-B14F-4D97-AF65-F5344CB8AC3E}">
        <p14:creationId xmlns:p14="http://schemas.microsoft.com/office/powerpoint/2010/main" val="45244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9EFF23B-2A98-40AB-AA49-87277F8DD407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GB"/>
              <a:t>Watch this video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49EAF1-D2AD-426D-9828-962630167F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KS3 - Allergies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96A6C0-AF00-4C99-97DA-86FEB6C493B6}"/>
              </a:ext>
            </a:extLst>
          </p:cNvPr>
          <p:cNvSpPr/>
          <p:nvPr/>
        </p:nvSpPr>
        <p:spPr>
          <a:xfrm>
            <a:off x="974444" y="2211169"/>
            <a:ext cx="7195111" cy="646331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GB" sz="3600" b="1" dirty="0">
                <a:ea typeface="+mn-lt"/>
                <a:cs typeface="+mn-lt"/>
                <a:hlinkClick r:id="rId2"/>
              </a:rPr>
              <a:t>SEVERE ALLERGIC REACTION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73188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3BB81AF-D309-43BF-9A93-D31D6C9BC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199" y="478800"/>
            <a:ext cx="7644193" cy="583884"/>
          </a:xfrm>
        </p:spPr>
        <p:txBody>
          <a:bodyPr lIns="104287" tIns="52144" rIns="104287" bIns="52144" anchor="t"/>
          <a:lstStyle/>
          <a:p>
            <a:r>
              <a:rPr lang="en-GB" sz="3600" dirty="0"/>
              <a:t>Your turn: Severe allergic reaction</a:t>
            </a:r>
            <a:br>
              <a:rPr lang="en-GB" sz="3600" dirty="0"/>
            </a:br>
            <a:endParaRPr lang="en-GB" sz="3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4ACBF7-09C3-4EF6-8B93-EF4F5A6758B9}"/>
              </a:ext>
            </a:extLst>
          </p:cNvPr>
          <p:cNvSpPr>
            <a:spLocks noChangeAspect="1"/>
          </p:cNvSpPr>
          <p:nvPr/>
        </p:nvSpPr>
        <p:spPr>
          <a:xfrm>
            <a:off x="1276663" y="1324421"/>
            <a:ext cx="1838354" cy="923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9146" indent="-199146">
              <a:spcAft>
                <a:spcPts val="453"/>
              </a:spcAft>
            </a:pPr>
            <a:r>
              <a:rPr lang="en-GB" sz="1210" b="1" dirty="0">
                <a:solidFill>
                  <a:srgbClr val="007A53"/>
                </a:solidFill>
              </a:rPr>
              <a:t>1.</a:t>
            </a:r>
            <a:r>
              <a:rPr lang="en-GB" sz="1210" b="1" dirty="0">
                <a:solidFill>
                  <a:prstClr val="black"/>
                </a:solidFill>
              </a:rPr>
              <a:t>	Call 999/112</a:t>
            </a:r>
          </a:p>
          <a:p>
            <a:pPr marL="199146" indent="-199146">
              <a:buSzPct val="100000"/>
              <a:buBlip>
                <a:blip r:embed="rId3"/>
              </a:buBlip>
            </a:pPr>
            <a:r>
              <a:rPr lang="en-GB" sz="1210" dirty="0">
                <a:solidFill>
                  <a:prstClr val="black"/>
                </a:solidFill>
              </a:rPr>
              <a:t>tell them you think someone is having an allergic reaction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5D02D2-86D1-4EAE-AB28-86642963B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2" t="4957" r="23636"/>
          <a:stretch/>
        </p:blipFill>
        <p:spPr>
          <a:xfrm>
            <a:off x="2854570" y="1062684"/>
            <a:ext cx="1061986" cy="182943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911DCF0-CC58-494B-842D-BB401C1DE0A1}"/>
              </a:ext>
            </a:extLst>
          </p:cNvPr>
          <p:cNvSpPr>
            <a:spLocks noChangeAspect="1"/>
          </p:cNvSpPr>
          <p:nvPr/>
        </p:nvSpPr>
        <p:spPr>
          <a:xfrm>
            <a:off x="4224068" y="1316395"/>
            <a:ext cx="3104589" cy="148220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98755" indent="-198755">
              <a:spcAft>
                <a:spcPts val="453"/>
              </a:spcAft>
            </a:pPr>
            <a:r>
              <a:rPr lang="en-GB" sz="1210" b="1" dirty="0">
                <a:solidFill>
                  <a:srgbClr val="007A53"/>
                </a:solidFill>
              </a:rPr>
              <a:t>2.</a:t>
            </a:r>
            <a:r>
              <a:rPr lang="en-GB" sz="1210" b="1" dirty="0"/>
              <a:t>	Ask the casualty if they have an injection with them</a:t>
            </a:r>
            <a:endParaRPr lang="en-US" sz="1210" dirty="0"/>
          </a:p>
          <a:p>
            <a:pPr marL="198755" indent="-198755">
              <a:buSzPct val="100000"/>
              <a:buBlip>
                <a:blip r:embed="rId3"/>
              </a:buBlip>
            </a:pPr>
            <a:r>
              <a:rPr lang="en-GB" sz="1210" dirty="0"/>
              <a:t>people with allergies often carry an injection of adrenaline (auto-injector) </a:t>
            </a:r>
            <a:endParaRPr lang="en-GB" sz="1210" dirty="0">
              <a:cs typeface="Arial"/>
            </a:endParaRPr>
          </a:p>
          <a:p>
            <a:pPr>
              <a:buSzPct val="100000"/>
            </a:pPr>
            <a:r>
              <a:rPr lang="en-GB" sz="1210" dirty="0"/>
              <a:t>     with them; if so help them use it</a:t>
            </a:r>
            <a:endParaRPr lang="en-GB" sz="1210" dirty="0">
              <a:cs typeface="Arial"/>
            </a:endParaRPr>
          </a:p>
          <a:p>
            <a:pPr marL="198755" indent="-198755">
              <a:buSzPct val="100000"/>
              <a:buBlip>
                <a:blip r:embed="rId3"/>
              </a:buBlip>
            </a:pPr>
            <a:r>
              <a:rPr lang="en-GB" sz="1210" dirty="0"/>
              <a:t>help the casualty to sit in a position which helps their breathing</a:t>
            </a:r>
            <a:endParaRPr lang="en-GB" sz="1210" dirty="0"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167E04-2634-43C7-81C1-E0DD878A31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6" t="18379" r="16631" b="12073"/>
          <a:stretch/>
        </p:blipFill>
        <p:spPr>
          <a:xfrm>
            <a:off x="6823203" y="1208681"/>
            <a:ext cx="1621505" cy="195931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B30526B-A54E-4AC7-A35E-EEF0A4B4E4A4}"/>
              </a:ext>
            </a:extLst>
          </p:cNvPr>
          <p:cNvSpPr>
            <a:spLocks noChangeAspect="1"/>
          </p:cNvSpPr>
          <p:nvPr/>
        </p:nvSpPr>
        <p:spPr>
          <a:xfrm>
            <a:off x="1217941" y="3060333"/>
            <a:ext cx="2744676" cy="257711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99146" indent="-199146">
              <a:spcAft>
                <a:spcPts val="453"/>
              </a:spcAft>
            </a:pPr>
            <a:r>
              <a:rPr lang="en-GB" sz="1210" b="1" dirty="0">
                <a:solidFill>
                  <a:srgbClr val="007A53"/>
                </a:solidFill>
              </a:rPr>
              <a:t>3.</a:t>
            </a:r>
            <a:r>
              <a:rPr lang="en-GB" sz="1210" b="1" dirty="0">
                <a:solidFill>
                  <a:prstClr val="black"/>
                </a:solidFill>
              </a:rPr>
              <a:t>	Keep checking their breathing and keep them calm</a:t>
            </a:r>
          </a:p>
          <a:p>
            <a:pPr marL="199146" indent="-199146">
              <a:buSzPct val="100000"/>
              <a:buBlip>
                <a:blip r:embed="rId3"/>
              </a:buBlip>
            </a:pPr>
            <a:r>
              <a:rPr lang="en-GB" sz="1210" dirty="0">
                <a:solidFill>
                  <a:prstClr val="black"/>
                </a:solidFill>
              </a:rPr>
              <a:t>look at their breathing and listen for any changes</a:t>
            </a:r>
          </a:p>
          <a:p>
            <a:pPr marL="199146" indent="-199146">
              <a:buSzPct val="100000"/>
              <a:buBlip>
                <a:blip r:embed="rId3"/>
              </a:buBlip>
            </a:pPr>
            <a:r>
              <a:rPr lang="en-GB" sz="1210" dirty="0">
                <a:solidFill>
                  <a:prstClr val="black"/>
                </a:solidFill>
              </a:rPr>
              <a:t>reassure them that help is on the way</a:t>
            </a:r>
          </a:p>
          <a:p>
            <a:pPr marL="198755" indent="-198755">
              <a:buSzPct val="100000"/>
              <a:buBlip>
                <a:blip r:embed="rId3"/>
              </a:buBlip>
            </a:pPr>
            <a:r>
              <a:rPr lang="en-GB" sz="1210" dirty="0"/>
              <a:t>a second injection can be given after 5 minutes if no improvement</a:t>
            </a:r>
            <a:endParaRPr lang="en-GB" sz="1210" dirty="0">
              <a:cs typeface="Arial"/>
            </a:endParaRPr>
          </a:p>
          <a:p>
            <a:pPr marL="199146" indent="-199146">
              <a:buSzPct val="100000"/>
              <a:buBlip>
                <a:blip r:embed="rId3"/>
              </a:buBlip>
            </a:pPr>
            <a:r>
              <a:rPr lang="en-GB" sz="1210" dirty="0">
                <a:solidFill>
                  <a:prstClr val="black"/>
                </a:solidFill>
              </a:rPr>
              <a:t>if they become pale and weak, lie them down </a:t>
            </a:r>
            <a:br>
              <a:rPr lang="en-GB" sz="1210" dirty="0">
                <a:solidFill>
                  <a:prstClr val="black"/>
                </a:solidFill>
              </a:rPr>
            </a:br>
            <a:r>
              <a:rPr lang="en-GB" sz="1210" dirty="0">
                <a:solidFill>
                  <a:prstClr val="black"/>
                </a:solidFill>
              </a:rPr>
              <a:t>with legs raised</a:t>
            </a:r>
          </a:p>
          <a:p>
            <a:pPr marL="199146" indent="-199146">
              <a:buSzPct val="100000"/>
              <a:buBlip>
                <a:blip r:embed="rId3"/>
              </a:buBlip>
            </a:pPr>
            <a:endParaRPr lang="en-GB" sz="1210" dirty="0">
              <a:solidFill>
                <a:prstClr val="black"/>
              </a:solidFill>
            </a:endParaRPr>
          </a:p>
          <a:p>
            <a:pPr marL="199146" indent="-199146">
              <a:buSzPct val="100000"/>
              <a:buBlip>
                <a:blip r:embed="rId3"/>
              </a:buBlip>
            </a:pPr>
            <a:endParaRPr lang="en-GB" sz="1210" dirty="0">
              <a:solidFill>
                <a:prstClr val="black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C3934D-20F3-4486-8D25-8ADEF41A9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49" b="20063"/>
          <a:stretch/>
        </p:blipFill>
        <p:spPr>
          <a:xfrm>
            <a:off x="2670948" y="3994898"/>
            <a:ext cx="2744676" cy="148220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23258C-4C5A-43EB-9E07-3CA676A56361}"/>
              </a:ext>
            </a:extLst>
          </p:cNvPr>
          <p:cNvSpPr>
            <a:spLocks noChangeAspect="1"/>
          </p:cNvSpPr>
          <p:nvPr/>
        </p:nvSpPr>
        <p:spPr>
          <a:xfrm>
            <a:off x="4224068" y="3052307"/>
            <a:ext cx="2565350" cy="93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9146" indent="-199146">
              <a:spcAft>
                <a:spcPts val="453"/>
              </a:spcAft>
            </a:pPr>
            <a:r>
              <a:rPr lang="en-GB" sz="1210" b="1" dirty="0">
                <a:solidFill>
                  <a:srgbClr val="007A53"/>
                </a:solidFill>
              </a:rPr>
              <a:t>4.</a:t>
            </a:r>
            <a:r>
              <a:rPr lang="en-GB" sz="1210" b="1" dirty="0">
                <a:solidFill>
                  <a:prstClr val="black"/>
                </a:solidFill>
              </a:rPr>
              <a:t>	Stay with them</a:t>
            </a:r>
          </a:p>
          <a:p>
            <a:pPr marL="199146" indent="-199146">
              <a:buSzPct val="100000"/>
              <a:buBlip>
                <a:blip r:embed="rId3"/>
              </a:buBlip>
            </a:pPr>
            <a:r>
              <a:rPr lang="en-GB" sz="1210" b="1" dirty="0">
                <a:solidFill>
                  <a:srgbClr val="FF0000"/>
                </a:solidFill>
              </a:rPr>
              <a:t>Remember: </a:t>
            </a:r>
            <a:r>
              <a:rPr lang="en-GB" sz="1210" dirty="0">
                <a:solidFill>
                  <a:prstClr val="black"/>
                </a:solidFill>
              </a:rPr>
              <a:t>your casualty could become unresponsive. Be prepared to start CPR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867B65C7-02A8-46FD-9BBD-2122ABEC54F9}"/>
              </a:ext>
            </a:extLst>
          </p:cNvPr>
          <p:cNvSpPr txBox="1">
            <a:spLocks/>
          </p:cNvSpPr>
          <p:nvPr/>
        </p:nvSpPr>
        <p:spPr>
          <a:xfrm>
            <a:off x="7633956" y="5167920"/>
            <a:ext cx="1575776" cy="309179"/>
          </a:xfrm>
          <a:prstGeom prst="rect">
            <a:avLst/>
          </a:prstGeom>
        </p:spPr>
        <p:txBody>
          <a:bodyPr/>
          <a:lstStyle>
            <a:lvl1pPr marL="0" indent="0" algn="l" defTabSz="744413" rtl="0" eaLnBrk="1" latinLnBrk="0" hangingPunct="1">
              <a:lnSpc>
                <a:spcPct val="100000"/>
              </a:lnSpc>
              <a:spcBef>
                <a:spcPts val="407"/>
              </a:spcBef>
              <a:spcAft>
                <a:spcPts val="407"/>
              </a:spcAft>
              <a:buFont typeface="Arial" panose="020B0604020202020204" pitchFamily="34" charset="0"/>
              <a:buNone/>
              <a:defRPr sz="1050" b="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38118" indent="-146040" algn="l" defTabSz="744413" rtl="0" eaLnBrk="1" latinLnBrk="0" hangingPunct="1">
              <a:lnSpc>
                <a:spcPct val="100000"/>
              </a:lnSpc>
              <a:spcBef>
                <a:spcPts val="407"/>
              </a:spcBef>
              <a:spcAft>
                <a:spcPts val="407"/>
              </a:spcAft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7529" indent="-146040" algn="l" defTabSz="744413" rtl="0" eaLnBrk="1" latinLnBrk="0" hangingPunct="1">
              <a:lnSpc>
                <a:spcPct val="100000"/>
              </a:lnSpc>
              <a:spcBef>
                <a:spcPts val="407"/>
              </a:spcBef>
              <a:spcAft>
                <a:spcPts val="407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5647" indent="-146040" algn="l" defTabSz="744413" rtl="0" eaLnBrk="1" latinLnBrk="0" hangingPunct="1">
              <a:lnSpc>
                <a:spcPct val="100000"/>
              </a:lnSpc>
              <a:spcBef>
                <a:spcPts val="407"/>
              </a:spcBef>
              <a:spcAft>
                <a:spcPts val="407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9018" indent="-146040" algn="l" defTabSz="744413" rtl="0" eaLnBrk="1" latinLnBrk="0" hangingPunct="1">
              <a:lnSpc>
                <a:spcPct val="100000"/>
              </a:lnSpc>
              <a:spcBef>
                <a:spcPts val="407"/>
              </a:spcBef>
              <a:spcAft>
                <a:spcPts val="407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7136" indent="-186103" algn="l" defTabSz="744413" rtl="0" eaLnBrk="1" latinLnBrk="0" hangingPunct="1">
              <a:lnSpc>
                <a:spcPct val="90000"/>
              </a:lnSpc>
              <a:spcBef>
                <a:spcPts val="40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9342" indent="-186103" algn="l" defTabSz="744413" rtl="0" eaLnBrk="1" latinLnBrk="0" hangingPunct="1">
              <a:lnSpc>
                <a:spcPct val="90000"/>
              </a:lnSpc>
              <a:spcBef>
                <a:spcPts val="40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1549" indent="-186103" algn="l" defTabSz="744413" rtl="0" eaLnBrk="1" latinLnBrk="0" hangingPunct="1">
              <a:lnSpc>
                <a:spcPct val="90000"/>
              </a:lnSpc>
              <a:spcBef>
                <a:spcPts val="40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63755" indent="-186103" algn="l" defTabSz="744413" rtl="0" eaLnBrk="1" latinLnBrk="0" hangingPunct="1">
              <a:lnSpc>
                <a:spcPct val="90000"/>
              </a:lnSpc>
              <a:spcBef>
                <a:spcPts val="40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KS3 - Allergies</a:t>
            </a:r>
          </a:p>
        </p:txBody>
      </p:sp>
    </p:spTree>
    <p:extLst>
      <p:ext uri="{BB962C8B-B14F-4D97-AF65-F5344CB8AC3E}">
        <p14:creationId xmlns:p14="http://schemas.microsoft.com/office/powerpoint/2010/main" val="193096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7E1F3-9A40-4FA5-A8AB-6BF2A038205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91629" y="478795"/>
            <a:ext cx="5858837" cy="551146"/>
          </a:xfrm>
        </p:spPr>
        <p:txBody>
          <a:bodyPr/>
          <a:lstStyle/>
          <a:p>
            <a:r>
              <a:rPr lang="en-GB"/>
              <a:t>What do you know?   A32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566E2F-03E8-440B-B061-7F50F7D3DB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E9461C-F429-4AF0-9719-2358A70F8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1628" y="1235242"/>
            <a:ext cx="8219235" cy="1981201"/>
          </a:xfrm>
          <a:prstGeom prst="rect">
            <a:avLst/>
          </a:prstGeom>
          <a:noFill/>
          <a:ln w="28575">
            <a:solidFill>
              <a:srgbClr val="0084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C8126E-B7DA-4FCE-BBFC-5C873258A85E}"/>
              </a:ext>
            </a:extLst>
          </p:cNvPr>
          <p:cNvSpPr txBox="1">
            <a:spLocks noChangeAspect="1"/>
          </p:cNvSpPr>
          <p:nvPr/>
        </p:nvSpPr>
        <p:spPr>
          <a:xfrm>
            <a:off x="518530" y="1235242"/>
            <a:ext cx="7946518" cy="2244994"/>
          </a:xfrm>
          <a:prstGeom prst="rect">
            <a:avLst/>
          </a:prstGeom>
          <a:noFill/>
        </p:spPr>
        <p:txBody>
          <a:bodyPr wrap="square" lIns="74441" tIns="37221" rIns="74441" bIns="37221" rtlCol="0">
            <a:spAutoFit/>
          </a:bodyPr>
          <a:lstStyle/>
          <a:p>
            <a:pPr>
              <a:spcAft>
                <a:spcPts val="488"/>
              </a:spcAft>
              <a:buClr>
                <a:schemeClr val="tx2"/>
              </a:buClr>
              <a:buSzPct val="100000"/>
            </a:pPr>
            <a:r>
              <a:rPr lang="en-US" sz="1600" b="1"/>
              <a:t>If someone was having an allergic reaction...</a:t>
            </a:r>
          </a:p>
          <a:p>
            <a:pPr marL="365745" indent="-365745">
              <a:spcAft>
                <a:spcPts val="488"/>
              </a:spcAft>
              <a:buClr>
                <a:schemeClr val="tx2"/>
              </a:buClr>
              <a:buSzPct val="100000"/>
              <a:buFont typeface="Lucida Grande"/>
              <a:buChar char="➤"/>
            </a:pPr>
            <a:endParaRPr lang="en-US" sz="1600" b="1"/>
          </a:p>
          <a:p>
            <a:pPr marL="365745" indent="-365745">
              <a:spcAft>
                <a:spcPts val="488"/>
              </a:spcAft>
              <a:buClr>
                <a:schemeClr val="tx2"/>
              </a:buClr>
              <a:buSzPct val="100000"/>
              <a:buFont typeface="Lucida Grande"/>
              <a:buChar char="➤"/>
            </a:pPr>
            <a:r>
              <a:rPr lang="en-US" sz="1600" b="1"/>
              <a:t>They may have __________________.</a:t>
            </a:r>
          </a:p>
          <a:p>
            <a:pPr marL="365745" indent="-365745">
              <a:spcAft>
                <a:spcPts val="488"/>
              </a:spcAft>
              <a:buClr>
                <a:schemeClr val="tx2"/>
              </a:buClr>
              <a:buSzPct val="100000"/>
              <a:buFont typeface="Lucida Grande"/>
              <a:buChar char="➤"/>
            </a:pPr>
            <a:r>
              <a:rPr lang="en-US" sz="1600" b="1"/>
              <a:t>The colour of their skin may be __________________.</a:t>
            </a:r>
          </a:p>
          <a:p>
            <a:pPr marL="365745" indent="-365745">
              <a:spcAft>
                <a:spcPts val="488"/>
              </a:spcAft>
              <a:buClr>
                <a:schemeClr val="tx2"/>
              </a:buClr>
              <a:buSzPct val="100000"/>
              <a:buFont typeface="Lucida Grande"/>
              <a:buChar char="➤"/>
            </a:pPr>
            <a:r>
              <a:rPr lang="en-US" sz="1600" b="1"/>
              <a:t>They could feel __________________.</a:t>
            </a:r>
          </a:p>
          <a:p>
            <a:pPr marL="365745" indent="-365745">
              <a:spcAft>
                <a:spcPts val="488"/>
              </a:spcAft>
              <a:buClr>
                <a:schemeClr val="tx2"/>
              </a:buClr>
              <a:buSzPct val="100000"/>
              <a:buFont typeface="Lucida Grande"/>
              <a:buChar char="➤"/>
            </a:pPr>
            <a:r>
              <a:rPr lang="en-US" sz="1600" b="1"/>
              <a:t>Their breathing may be __________________.</a:t>
            </a:r>
          </a:p>
          <a:p>
            <a:pPr marL="365745" indent="-365745">
              <a:spcAft>
                <a:spcPts val="488"/>
              </a:spcAft>
              <a:buClr>
                <a:schemeClr val="tx2"/>
              </a:buClr>
              <a:buSzPct val="100000"/>
              <a:buFont typeface="Lucida Grande"/>
              <a:buChar char="➤"/>
            </a:pPr>
            <a:endParaRPr lang="en-US" sz="2000" b="1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78B56BA-DE68-48EF-BB47-3489D1A901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216019" y="3397681"/>
            <a:ext cx="2711961" cy="1602331"/>
            <a:chOff x="3216019" y="3694458"/>
            <a:chExt cx="2711961" cy="160233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096FFE4-B81A-4D1E-951B-6DF8FA594D7E}"/>
                </a:ext>
              </a:extLst>
            </p:cNvPr>
            <p:cNvSpPr/>
            <p:nvPr/>
          </p:nvSpPr>
          <p:spPr>
            <a:xfrm>
              <a:off x="3216019" y="3727129"/>
              <a:ext cx="271196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2400" b="1">
                  <a:solidFill>
                    <a:srgbClr val="000000"/>
                  </a:solidFill>
                  <a:latin typeface="Arial" panose="020B0604020202020204" pitchFamily="34" charset="0"/>
                  <a:ea typeface="MS PGothic" charset="0"/>
                  <a:cs typeface="Arial" panose="020B0604020202020204" pitchFamily="34" charset="0"/>
                </a:rPr>
                <a:t>S&amp;C: Can you expand your answer and say why?</a:t>
              </a:r>
              <a:endParaRPr lang="en-GB" sz="2400" b="1">
                <a:solidFill>
                  <a:srgbClr val="190F2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8203BB3-C7D6-457F-9E5A-64773BA048F4}"/>
                </a:ext>
              </a:extLst>
            </p:cNvPr>
            <p:cNvSpPr/>
            <p:nvPr/>
          </p:nvSpPr>
          <p:spPr>
            <a:xfrm>
              <a:off x="3216019" y="3694458"/>
              <a:ext cx="2711961" cy="1602331"/>
            </a:xfrm>
            <a:prstGeom prst="rect">
              <a:avLst/>
            </a:prstGeom>
            <a:noFill/>
            <a:ln w="28575">
              <a:solidFill>
                <a:srgbClr val="0084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488D515-A5B0-4144-99A2-A97997ED26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570" y="3513121"/>
            <a:ext cx="1377054" cy="13770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297070-5AEB-4404-B345-0FFCD83557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062" y="3527571"/>
            <a:ext cx="1295554" cy="136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0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90148-18F9-425E-AD70-F736987A3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199" y="478800"/>
            <a:ext cx="4754995" cy="600390"/>
          </a:xfrm>
        </p:spPr>
        <p:txBody>
          <a:bodyPr lIns="78806" tIns="39404" rIns="78806" bIns="39404" anchor="t"/>
          <a:lstStyle/>
          <a:p>
            <a:r>
              <a:rPr lang="en-US" sz="3300" dirty="0">
                <a:ea typeface="MS PGothic"/>
              </a:rPr>
              <a:t>Allergy </a:t>
            </a:r>
            <a:r>
              <a:rPr lang="en-US" sz="3600" dirty="0">
                <a:ea typeface="MS PGothic"/>
              </a:rPr>
              <a:t>auto-injectors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2F91A0C-60AF-41DE-8581-FE7F0C62B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85494" y="1079190"/>
            <a:ext cx="1594328" cy="3713451"/>
          </a:xfrm>
          <a:prstGeom prst="rect">
            <a:avLst/>
          </a:prstGeom>
        </p:spPr>
      </p:pic>
      <p:pic>
        <p:nvPicPr>
          <p:cNvPr id="6" name="Picture 6" descr="Images of auto-injectors">
            <a:extLst>
              <a:ext uri="{FF2B5EF4-FFF2-40B4-BE49-F238E27FC236}">
                <a16:creationId xmlns:a16="http://schemas.microsoft.com/office/drawing/2014/main" id="{9406D3DB-2F52-42FA-BE3D-42EFF52E6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066" y="3080264"/>
            <a:ext cx="3380049" cy="1965041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925280F9-1302-437A-A22E-7325B1D1F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7719" y="1119198"/>
            <a:ext cx="3874466" cy="2031215"/>
          </a:xfrm>
          <a:prstGeom prst="rect">
            <a:avLst/>
          </a:prstGeom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3D5A5622-2DBC-4807-A8B9-F9BAC4E3D4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26702" y="5232305"/>
            <a:ext cx="1575776" cy="309179"/>
          </a:xfrm>
        </p:spPr>
        <p:txBody>
          <a:bodyPr/>
          <a:lstStyle/>
          <a:p>
            <a:r>
              <a:rPr lang="en-GB">
                <a:solidFill>
                  <a:schemeClr val="accent5"/>
                </a:solidFill>
              </a:rPr>
              <a:t>KS3 - Allergies</a:t>
            </a:r>
          </a:p>
        </p:txBody>
      </p:sp>
    </p:spTree>
    <p:extLst>
      <p:ext uri="{BB962C8B-B14F-4D97-AF65-F5344CB8AC3E}">
        <p14:creationId xmlns:p14="http://schemas.microsoft.com/office/powerpoint/2010/main" val="333459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1D266-5DEA-4C89-9995-59F2BAFA3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201" y="478800"/>
            <a:ext cx="2987666" cy="583884"/>
          </a:xfrm>
        </p:spPr>
        <p:txBody>
          <a:bodyPr lIns="78806" tIns="39404" rIns="78806" bIns="39404" anchor="t"/>
          <a:lstStyle/>
          <a:p>
            <a:r>
              <a:rPr lang="en-US" sz="3600" dirty="0">
                <a:ea typeface="MS PGothic"/>
              </a:rPr>
              <a:t>Medical alert</a:t>
            </a:r>
            <a:endParaRPr lang="en-US" sz="3600" dirty="0"/>
          </a:p>
        </p:txBody>
      </p:sp>
      <p:pic>
        <p:nvPicPr>
          <p:cNvPr id="4" name="Picture 4" descr="Images of various pieces of jewellery which highlight medical alerts.">
            <a:extLst>
              <a:ext uri="{FF2B5EF4-FFF2-40B4-BE49-F238E27FC236}">
                <a16:creationId xmlns:a16="http://schemas.microsoft.com/office/drawing/2014/main" id="{0414A557-E81F-485D-A131-BF027CAB9A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59322" y="1064926"/>
            <a:ext cx="6297750" cy="3713451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EEF9BFE4-5176-4C75-910C-17B8E2C02E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26702" y="5232305"/>
            <a:ext cx="1575776" cy="309179"/>
          </a:xfrm>
        </p:spPr>
        <p:txBody>
          <a:bodyPr/>
          <a:lstStyle/>
          <a:p>
            <a:r>
              <a:rPr lang="en-GB">
                <a:solidFill>
                  <a:schemeClr val="accent5"/>
                </a:solidFill>
              </a:rPr>
              <a:t>KS3 - Allergies</a:t>
            </a:r>
          </a:p>
        </p:txBody>
      </p:sp>
    </p:spTree>
    <p:extLst>
      <p:ext uri="{BB962C8B-B14F-4D97-AF65-F5344CB8AC3E}">
        <p14:creationId xmlns:p14="http://schemas.microsoft.com/office/powerpoint/2010/main" val="291839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669DA-7B1E-4E5C-A68E-70A32F5C457E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91628" y="478795"/>
            <a:ext cx="7347883" cy="551146"/>
          </a:xfrm>
        </p:spPr>
        <p:txBody>
          <a:bodyPr/>
          <a:lstStyle/>
          <a:p>
            <a:r>
              <a:rPr lang="en-GB"/>
              <a:t>Signs and symptom sorter   A33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37EB8E-0C8E-4189-B051-F33EB04D30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1E420B-7300-42B8-9F11-FE22BD3DCCB2}"/>
              </a:ext>
            </a:extLst>
          </p:cNvPr>
          <p:cNvSpPr txBox="1"/>
          <p:nvPr/>
        </p:nvSpPr>
        <p:spPr>
          <a:xfrm>
            <a:off x="578155" y="1126121"/>
            <a:ext cx="8357574" cy="3231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b="1"/>
              <a:t>Put these signs and symptoms into the correct columns according to severity.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D383D3-0541-44C1-9846-F7676C90F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114800" y="2402305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7ACA76F-7039-44B0-B9F8-413026163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93294" y="1515976"/>
            <a:ext cx="8515259" cy="323166"/>
            <a:chOff x="493294" y="1147010"/>
            <a:chExt cx="8515259" cy="32316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2D2B4EA-E13A-461D-9284-9C0525183173}"/>
                </a:ext>
              </a:extLst>
            </p:cNvPr>
            <p:cNvSpPr/>
            <p:nvPr/>
          </p:nvSpPr>
          <p:spPr>
            <a:xfrm>
              <a:off x="493294" y="1147011"/>
              <a:ext cx="8201527" cy="323165"/>
            </a:xfrm>
            <a:prstGeom prst="roundRect">
              <a:avLst/>
            </a:prstGeom>
            <a:gradFill flip="none" rotWithShape="1">
              <a:gsLst>
                <a:gs pos="0">
                  <a:srgbClr val="00B0F0"/>
                </a:gs>
                <a:gs pos="40000">
                  <a:schemeClr val="bg1"/>
                </a:gs>
                <a:gs pos="53000">
                  <a:schemeClr val="bg1"/>
                </a:gs>
                <a:gs pos="97000">
                  <a:srgbClr val="FF0000"/>
                </a:gs>
              </a:gsLst>
              <a:lin ang="0" scaled="1"/>
              <a:tileRect/>
            </a:gra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1DB2AD7-7A66-4089-A9ED-665AFE38ED61}"/>
                </a:ext>
              </a:extLst>
            </p:cNvPr>
            <p:cNvSpPr txBox="1"/>
            <p:nvPr/>
          </p:nvSpPr>
          <p:spPr>
            <a:xfrm>
              <a:off x="569495" y="1147011"/>
              <a:ext cx="193875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/>
                <a:t>Mild reaction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773EF85-0BC2-429A-B521-E9F3A9619025}"/>
                </a:ext>
              </a:extLst>
            </p:cNvPr>
            <p:cNvSpPr txBox="1"/>
            <p:nvPr/>
          </p:nvSpPr>
          <p:spPr>
            <a:xfrm>
              <a:off x="7069803" y="1147010"/>
              <a:ext cx="193875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/>
                <a:t>Severe reaction</a:t>
              </a:r>
            </a:p>
          </p:txBody>
        </p:sp>
      </p:grp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6F98679-3A69-4A25-8F5B-EC9AC0BAED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8681534"/>
              </p:ext>
            </p:extLst>
          </p:nvPr>
        </p:nvGraphicFramePr>
        <p:xfrm>
          <a:off x="491628" y="2029591"/>
          <a:ext cx="8201528" cy="258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0382">
                  <a:extLst>
                    <a:ext uri="{9D8B030D-6E8A-4147-A177-3AD203B41FA5}">
                      <a16:colId xmlns:a16="http://schemas.microsoft.com/office/drawing/2014/main" val="2888739271"/>
                    </a:ext>
                  </a:extLst>
                </a:gridCol>
                <a:gridCol w="2050382">
                  <a:extLst>
                    <a:ext uri="{9D8B030D-6E8A-4147-A177-3AD203B41FA5}">
                      <a16:colId xmlns:a16="http://schemas.microsoft.com/office/drawing/2014/main" val="1414408492"/>
                    </a:ext>
                  </a:extLst>
                </a:gridCol>
                <a:gridCol w="2050382">
                  <a:extLst>
                    <a:ext uri="{9D8B030D-6E8A-4147-A177-3AD203B41FA5}">
                      <a16:colId xmlns:a16="http://schemas.microsoft.com/office/drawing/2014/main" val="206659479"/>
                    </a:ext>
                  </a:extLst>
                </a:gridCol>
                <a:gridCol w="2050382">
                  <a:extLst>
                    <a:ext uri="{9D8B030D-6E8A-4147-A177-3AD203B41FA5}">
                      <a16:colId xmlns:a16="http://schemas.microsoft.com/office/drawing/2014/main" val="1944239056"/>
                    </a:ext>
                  </a:extLst>
                </a:gridCol>
              </a:tblGrid>
              <a:tr h="646050"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chemeClr val="tx1"/>
                          </a:solidFill>
                        </a:rPr>
                        <a:t>wheezing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chemeClr val="tx1"/>
                          </a:solidFill>
                        </a:rPr>
                        <a:t>difficulty talking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chemeClr val="tx1"/>
                          </a:solidFill>
                        </a:rPr>
                        <a:t>rash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chemeClr val="tx1"/>
                          </a:solidFill>
                        </a:rPr>
                        <a:t>vomiting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2535302"/>
                  </a:ext>
                </a:extLst>
              </a:tr>
              <a:tr h="646050"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chemeClr val="tx1"/>
                          </a:solidFill>
                        </a:rPr>
                        <a:t>sneezing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chemeClr val="tx1"/>
                          </a:solidFill>
                        </a:rPr>
                        <a:t>coughing (not severely)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chemeClr val="tx1"/>
                          </a:solidFill>
                        </a:rPr>
                        <a:t>headache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chemeClr val="tx1"/>
                          </a:solidFill>
                        </a:rPr>
                        <a:t>feeling sick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4575748"/>
                  </a:ext>
                </a:extLst>
              </a:tr>
              <a:tr h="646050"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chemeClr val="tx1"/>
                          </a:solidFill>
                        </a:rPr>
                        <a:t>itchy eyes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chemeClr val="tx1"/>
                          </a:solidFill>
                        </a:rPr>
                        <a:t>tummy ache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chemeClr val="tx1"/>
                          </a:solidFill>
                        </a:rPr>
                        <a:t>unresponsive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chemeClr val="tx1"/>
                          </a:solidFill>
                        </a:rPr>
                        <a:t>unable to breathe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6770868"/>
                  </a:ext>
                </a:extLst>
              </a:tr>
              <a:tr h="646050"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chemeClr val="tx1"/>
                          </a:solidFill>
                        </a:rPr>
                        <a:t>dry skin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chemeClr val="tx1"/>
                          </a:solidFill>
                        </a:rPr>
                        <a:t>confusion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chemeClr val="tx1"/>
                          </a:solidFill>
                        </a:rPr>
                        <a:t>swollen tongue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chemeClr val="tx1"/>
                          </a:solidFill>
                        </a:rPr>
                        <a:t>facial swelling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19056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465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9FF12-3144-43A9-B172-D2D401F6833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91629" y="478795"/>
            <a:ext cx="3623171" cy="551146"/>
          </a:xfrm>
        </p:spPr>
        <p:txBody>
          <a:bodyPr/>
          <a:lstStyle/>
          <a:p>
            <a:r>
              <a:rPr lang="en-GB"/>
              <a:t>Answers   A33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EBABCD-ADA2-443F-94D6-959AD3C657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470EC36-05D9-4ABC-BEC3-13E084FC7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93294" y="1515976"/>
            <a:ext cx="8515259" cy="323166"/>
            <a:chOff x="493294" y="1147010"/>
            <a:chExt cx="8515259" cy="32316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FA34D8C-D82F-4F29-B489-982A6EF7C6C8}"/>
                </a:ext>
              </a:extLst>
            </p:cNvPr>
            <p:cNvSpPr/>
            <p:nvPr/>
          </p:nvSpPr>
          <p:spPr>
            <a:xfrm>
              <a:off x="493294" y="1147011"/>
              <a:ext cx="8201527" cy="323165"/>
            </a:xfrm>
            <a:prstGeom prst="roundRect">
              <a:avLst/>
            </a:prstGeom>
            <a:gradFill flip="none" rotWithShape="1">
              <a:gsLst>
                <a:gs pos="0">
                  <a:srgbClr val="00B0F0"/>
                </a:gs>
                <a:gs pos="40000">
                  <a:schemeClr val="bg1"/>
                </a:gs>
                <a:gs pos="53000">
                  <a:schemeClr val="bg1"/>
                </a:gs>
                <a:gs pos="97000">
                  <a:srgbClr val="FF0000"/>
                </a:gs>
              </a:gsLst>
              <a:lin ang="0" scaled="1"/>
              <a:tileRect/>
            </a:gra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6AC6DC3-E150-4665-86A2-E22BBCB126AC}"/>
                </a:ext>
              </a:extLst>
            </p:cNvPr>
            <p:cNvSpPr txBox="1"/>
            <p:nvPr/>
          </p:nvSpPr>
          <p:spPr>
            <a:xfrm>
              <a:off x="569495" y="1147011"/>
              <a:ext cx="193875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/>
                <a:t>Mild reaction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C7E2447-9A6A-4689-9DC9-5C738DE0D64D}"/>
                </a:ext>
              </a:extLst>
            </p:cNvPr>
            <p:cNvSpPr txBox="1"/>
            <p:nvPr/>
          </p:nvSpPr>
          <p:spPr>
            <a:xfrm>
              <a:off x="7069803" y="1147010"/>
              <a:ext cx="193875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/>
                <a:t>Severe reaction</a:t>
              </a:r>
            </a:p>
          </p:txBody>
        </p:sp>
      </p:grp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8DB7A3C-EB92-4062-B8E0-9A3CE014D8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1830496"/>
              </p:ext>
            </p:extLst>
          </p:nvPr>
        </p:nvGraphicFramePr>
        <p:xfrm>
          <a:off x="491628" y="2029591"/>
          <a:ext cx="8201528" cy="258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0382">
                  <a:extLst>
                    <a:ext uri="{9D8B030D-6E8A-4147-A177-3AD203B41FA5}">
                      <a16:colId xmlns:a16="http://schemas.microsoft.com/office/drawing/2014/main" val="2888739271"/>
                    </a:ext>
                  </a:extLst>
                </a:gridCol>
                <a:gridCol w="2050382">
                  <a:extLst>
                    <a:ext uri="{9D8B030D-6E8A-4147-A177-3AD203B41FA5}">
                      <a16:colId xmlns:a16="http://schemas.microsoft.com/office/drawing/2014/main" val="1414408492"/>
                    </a:ext>
                  </a:extLst>
                </a:gridCol>
                <a:gridCol w="2050382">
                  <a:extLst>
                    <a:ext uri="{9D8B030D-6E8A-4147-A177-3AD203B41FA5}">
                      <a16:colId xmlns:a16="http://schemas.microsoft.com/office/drawing/2014/main" val="206659479"/>
                    </a:ext>
                  </a:extLst>
                </a:gridCol>
                <a:gridCol w="2050382">
                  <a:extLst>
                    <a:ext uri="{9D8B030D-6E8A-4147-A177-3AD203B41FA5}">
                      <a16:colId xmlns:a16="http://schemas.microsoft.com/office/drawing/2014/main" val="1944239056"/>
                    </a:ext>
                  </a:extLst>
                </a:gridCol>
              </a:tblGrid>
              <a:tr h="646050">
                <a:tc>
                  <a:txBody>
                    <a:bodyPr/>
                    <a:lstStyle/>
                    <a:p>
                      <a:pPr marL="0" marR="0" lvl="0" indent="0" algn="ctr" defTabSz="7444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>
                          <a:solidFill>
                            <a:srgbClr val="0DB4F1"/>
                          </a:solidFill>
                        </a:rPr>
                        <a:t>rash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444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>
                          <a:solidFill>
                            <a:srgbClr val="7DD7F7"/>
                          </a:solidFill>
                        </a:rPr>
                        <a:t>headache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444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>
                          <a:solidFill>
                            <a:srgbClr val="FF9090"/>
                          </a:solidFill>
                        </a:rPr>
                        <a:t>facial swelling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rgbClr val="FF0000"/>
                          </a:solidFill>
                        </a:rPr>
                        <a:t>vomiting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2535302"/>
                  </a:ext>
                </a:extLst>
              </a:tr>
              <a:tr h="646050"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rgbClr val="0DB4F1"/>
                          </a:solidFill>
                        </a:rPr>
                        <a:t>sneezing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rgbClr val="7DD7F7"/>
                          </a:solidFill>
                        </a:rPr>
                        <a:t>coughing (not severely)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444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>
                          <a:solidFill>
                            <a:srgbClr val="FF9090"/>
                          </a:solidFill>
                        </a:rPr>
                        <a:t>wheezing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444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>
                          <a:solidFill>
                            <a:srgbClr val="FF0000"/>
                          </a:solidFill>
                        </a:rPr>
                        <a:t>confusion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4575748"/>
                  </a:ext>
                </a:extLst>
              </a:tr>
              <a:tr h="646050"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rgbClr val="0DB4F1"/>
                          </a:solidFill>
                        </a:rPr>
                        <a:t>itchy eyes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rgbClr val="7DD7F7"/>
                          </a:solidFill>
                        </a:rPr>
                        <a:t>tummy ache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444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>
                          <a:solidFill>
                            <a:srgbClr val="FF9090"/>
                          </a:solidFill>
                        </a:rPr>
                        <a:t>difficulty talking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rgbClr val="FF0000"/>
                          </a:solidFill>
                        </a:rPr>
                        <a:t>unable to breathe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6770868"/>
                  </a:ext>
                </a:extLst>
              </a:tr>
              <a:tr h="646050"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rgbClr val="0DB4F1"/>
                          </a:solidFill>
                        </a:rPr>
                        <a:t>dry skin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444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>
                          <a:solidFill>
                            <a:srgbClr val="7DD7F7"/>
                          </a:solidFill>
                        </a:rPr>
                        <a:t>feeling sick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rgbClr val="FF9090"/>
                          </a:solidFill>
                        </a:rPr>
                        <a:t>swollen tongue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444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>
                          <a:solidFill>
                            <a:srgbClr val="FF0000"/>
                          </a:solidFill>
                        </a:rPr>
                        <a:t>unresponsive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19056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824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BD82A-390B-4021-BF93-8EF575249C4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391089" y="531182"/>
            <a:ext cx="3280799" cy="551146"/>
          </a:xfrm>
        </p:spPr>
        <p:txBody>
          <a:bodyPr/>
          <a:lstStyle/>
          <a:p>
            <a:r>
              <a:rPr lang="en-GB"/>
              <a:t>Allergies quiz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8633C9-F0E7-462F-B828-053FB2FC39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288B88-0884-42CA-BF2E-F3E2FB61024C}"/>
              </a:ext>
            </a:extLst>
          </p:cNvPr>
          <p:cNvSpPr txBox="1"/>
          <p:nvPr/>
        </p:nvSpPr>
        <p:spPr>
          <a:xfrm>
            <a:off x="1105697" y="1384881"/>
            <a:ext cx="7239163" cy="31085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/>
              <a:t>Students to form small groups and create an </a:t>
            </a:r>
            <a:r>
              <a:rPr lang="en-US" sz="2800" b="1">
                <a:solidFill>
                  <a:srgbClr val="007A53"/>
                </a:solidFill>
              </a:rPr>
              <a:t>end of course quiz</a:t>
            </a:r>
            <a:r>
              <a:rPr lang="en-US" sz="2800" b="1"/>
              <a:t>, each group to submit 2 questions to the quiz.</a:t>
            </a:r>
          </a:p>
          <a:p>
            <a:pPr algn="ctr"/>
            <a:r>
              <a:rPr lang="en-US" sz="2800" b="1"/>
              <a:t> Points are awarded for each correct answer. </a:t>
            </a:r>
          </a:p>
          <a:p>
            <a:pPr algn="ctr"/>
            <a:endParaRPr lang="en-US" sz="2800" b="1"/>
          </a:p>
          <a:p>
            <a:pPr algn="ctr"/>
            <a:r>
              <a:rPr lang="en-US" sz="2800" b="1"/>
              <a:t>Compare answers and share scores. </a:t>
            </a:r>
            <a:endParaRPr lang="en-GB" sz="2800" b="1"/>
          </a:p>
        </p:txBody>
      </p:sp>
    </p:spTree>
    <p:extLst>
      <p:ext uri="{BB962C8B-B14F-4D97-AF65-F5344CB8AC3E}">
        <p14:creationId xmlns:p14="http://schemas.microsoft.com/office/powerpoint/2010/main" val="56190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C988C155-018A-471A-B1B7-FF4FC050F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0471" y="2273033"/>
            <a:ext cx="1743594" cy="174359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54436-4320-4D37-A0BF-830F1F5C4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3059" y="1298808"/>
            <a:ext cx="6346838" cy="472946"/>
          </a:xfrm>
        </p:spPr>
        <p:txBody>
          <a:bodyPr lIns="63833" tIns="31917" rIns="63833" bIns="31917" anchor="t"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1100" b="1" dirty="0">
                <a:solidFill>
                  <a:schemeClr val="tx1"/>
                </a:solidFill>
                <a:ea typeface="MS PGothic"/>
                <a:cs typeface="Arial"/>
              </a:rPr>
              <a:t>Pause for thought...</a:t>
            </a:r>
          </a:p>
          <a:p>
            <a:pPr marL="0" indent="0" algn="ctr">
              <a:buNone/>
            </a:pPr>
            <a:r>
              <a:rPr lang="en-US" sz="1100" b="1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Which actions do you think are most important when caring for a casualty?</a:t>
            </a:r>
            <a:endParaRPr lang="en-US" sz="1800" dirty="0">
              <a:solidFill>
                <a:schemeClr val="tx1"/>
              </a:solidFill>
            </a:endParaRPr>
          </a:p>
          <a:p>
            <a:pPr marL="238760" indent="-238760"/>
            <a:endParaRPr lang="en-GB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5033B3-2916-4029-8A3D-5E50E7400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411" y="648065"/>
            <a:ext cx="3194509" cy="622575"/>
          </a:xfrm>
          <a:solidFill>
            <a:srgbClr val="009F4D"/>
          </a:solidFill>
        </p:spPr>
        <p:txBody>
          <a:bodyPr/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Casualty care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650B22C-556F-489E-B9C0-2FEF63A53987}"/>
              </a:ext>
            </a:extLst>
          </p:cNvPr>
          <p:cNvGrpSpPr/>
          <p:nvPr/>
        </p:nvGrpSpPr>
        <p:grpSpPr>
          <a:xfrm>
            <a:off x="630738" y="2678197"/>
            <a:ext cx="1551847" cy="816043"/>
            <a:chOff x="630738" y="2678197"/>
            <a:chExt cx="1551847" cy="816043"/>
          </a:xfrm>
        </p:grpSpPr>
        <p:sp>
          <p:nvSpPr>
            <p:cNvPr id="31" name="Thought Bubble: Cloud 30">
              <a:extLst>
                <a:ext uri="{FF2B5EF4-FFF2-40B4-BE49-F238E27FC236}">
                  <a16:creationId xmlns:a16="http://schemas.microsoft.com/office/drawing/2014/main" id="{C2EF7674-77E8-40CC-B604-48D255B9B29B}"/>
                </a:ext>
              </a:extLst>
            </p:cNvPr>
            <p:cNvSpPr/>
            <p:nvPr/>
          </p:nvSpPr>
          <p:spPr>
            <a:xfrm flipH="1">
              <a:off x="630738" y="2678197"/>
              <a:ext cx="1551847" cy="816043"/>
            </a:xfrm>
            <a:prstGeom prst="cloudCallout">
              <a:avLst>
                <a:gd name="adj1" fmla="val -127852"/>
                <a:gd name="adj2" fmla="val 1380"/>
              </a:avLst>
            </a:prstGeom>
            <a:solidFill>
              <a:schemeClr val="accent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8F70CD7-150B-4F84-92CD-95DFE3949195}"/>
                </a:ext>
              </a:extLst>
            </p:cNvPr>
            <p:cNvSpPr txBox="1"/>
            <p:nvPr/>
          </p:nvSpPr>
          <p:spPr>
            <a:xfrm>
              <a:off x="912618" y="2851540"/>
              <a:ext cx="988088" cy="46935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559696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25" b="1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Remain calm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BE1FB47-9863-47B2-8064-2777F3BF1A3B}"/>
              </a:ext>
            </a:extLst>
          </p:cNvPr>
          <p:cNvGrpSpPr/>
          <p:nvPr/>
        </p:nvGrpSpPr>
        <p:grpSpPr>
          <a:xfrm>
            <a:off x="5683784" y="4106605"/>
            <a:ext cx="1551847" cy="816043"/>
            <a:chOff x="5683784" y="4106605"/>
            <a:chExt cx="1551847" cy="816043"/>
          </a:xfrm>
        </p:grpSpPr>
        <p:sp>
          <p:nvSpPr>
            <p:cNvPr id="36" name="Thought Bubble: Cloud 35">
              <a:extLst>
                <a:ext uri="{FF2B5EF4-FFF2-40B4-BE49-F238E27FC236}">
                  <a16:creationId xmlns:a16="http://schemas.microsoft.com/office/drawing/2014/main" id="{B801C17F-BDF6-48BB-9CCD-D509193E2498}"/>
                </a:ext>
              </a:extLst>
            </p:cNvPr>
            <p:cNvSpPr/>
            <p:nvPr/>
          </p:nvSpPr>
          <p:spPr>
            <a:xfrm flipH="1">
              <a:off x="5683784" y="4106605"/>
              <a:ext cx="1551847" cy="816043"/>
            </a:xfrm>
            <a:prstGeom prst="cloudCallout">
              <a:avLst>
                <a:gd name="adj1" fmla="val 69579"/>
                <a:gd name="adj2" fmla="val -78657"/>
              </a:avLst>
            </a:prstGeom>
            <a:solidFill>
              <a:schemeClr val="accent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93E815A-E2C4-438C-8DD6-7C118CFC92E5}"/>
                </a:ext>
              </a:extLst>
            </p:cNvPr>
            <p:cNvSpPr txBox="1"/>
            <p:nvPr/>
          </p:nvSpPr>
          <p:spPr>
            <a:xfrm>
              <a:off x="5965663" y="4286802"/>
              <a:ext cx="988088" cy="46935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559696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25" b="1" dirty="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Reassure casualty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316D645-9BEB-4EEC-B232-04F2938B386E}"/>
              </a:ext>
            </a:extLst>
          </p:cNvPr>
          <p:cNvGrpSpPr/>
          <p:nvPr/>
        </p:nvGrpSpPr>
        <p:grpSpPr>
          <a:xfrm>
            <a:off x="2280061" y="1828533"/>
            <a:ext cx="1551847" cy="816043"/>
            <a:chOff x="2280061" y="1828533"/>
            <a:chExt cx="1551847" cy="816043"/>
          </a:xfrm>
        </p:grpSpPr>
        <p:sp>
          <p:nvSpPr>
            <p:cNvPr id="7" name="Thought Bubble: Cloud 6">
              <a:extLst>
                <a:ext uri="{FF2B5EF4-FFF2-40B4-BE49-F238E27FC236}">
                  <a16:creationId xmlns:a16="http://schemas.microsoft.com/office/drawing/2014/main" id="{CAF8AA3D-EEC9-4C12-BC3D-454AFA14E07D}"/>
                </a:ext>
              </a:extLst>
            </p:cNvPr>
            <p:cNvSpPr/>
            <p:nvPr/>
          </p:nvSpPr>
          <p:spPr>
            <a:xfrm flipH="1">
              <a:off x="2280061" y="1828533"/>
              <a:ext cx="1551847" cy="816043"/>
            </a:xfrm>
            <a:prstGeom prst="cloudCallout">
              <a:avLst>
                <a:gd name="adj1" fmla="val -65103"/>
                <a:gd name="adj2" fmla="val 49403"/>
              </a:avLst>
            </a:prstGeom>
            <a:solidFill>
              <a:schemeClr val="accent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7175933-06E2-4127-BD71-2B2E2E562C03}"/>
                </a:ext>
              </a:extLst>
            </p:cNvPr>
            <p:cNvSpPr txBox="1"/>
            <p:nvPr/>
          </p:nvSpPr>
          <p:spPr>
            <a:xfrm>
              <a:off x="2612494" y="2043326"/>
              <a:ext cx="834991" cy="28084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559696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25" b="1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Get help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A22BFE-208C-4CFF-AA05-F3C4ED143185}"/>
              </a:ext>
            </a:extLst>
          </p:cNvPr>
          <p:cNvGrpSpPr/>
          <p:nvPr/>
        </p:nvGrpSpPr>
        <p:grpSpPr>
          <a:xfrm>
            <a:off x="5054602" y="1799922"/>
            <a:ext cx="1774789" cy="816043"/>
            <a:chOff x="5054602" y="1799922"/>
            <a:chExt cx="1551847" cy="816043"/>
          </a:xfrm>
        </p:grpSpPr>
        <p:sp>
          <p:nvSpPr>
            <p:cNvPr id="39" name="Thought Bubble: Cloud 38">
              <a:extLst>
                <a:ext uri="{FF2B5EF4-FFF2-40B4-BE49-F238E27FC236}">
                  <a16:creationId xmlns:a16="http://schemas.microsoft.com/office/drawing/2014/main" id="{CA563CC4-8621-4FC6-BC63-9B7C3E12A933}"/>
                </a:ext>
              </a:extLst>
            </p:cNvPr>
            <p:cNvSpPr/>
            <p:nvPr/>
          </p:nvSpPr>
          <p:spPr>
            <a:xfrm flipH="1">
              <a:off x="5054602" y="1799922"/>
              <a:ext cx="1551847" cy="816043"/>
            </a:xfrm>
            <a:prstGeom prst="cloudCallout">
              <a:avLst>
                <a:gd name="adj1" fmla="val 53509"/>
                <a:gd name="adj2" fmla="val 53769"/>
              </a:avLst>
            </a:prstGeom>
            <a:solidFill>
              <a:schemeClr val="accent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32B4BA5-18EF-40DA-8326-94A4880B92DE}"/>
                </a:ext>
              </a:extLst>
            </p:cNvPr>
            <p:cNvSpPr txBox="1"/>
            <p:nvPr/>
          </p:nvSpPr>
          <p:spPr>
            <a:xfrm>
              <a:off x="5413030" y="1953691"/>
              <a:ext cx="834992" cy="46935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559696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25" b="1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No food or drink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03DB02D-99FF-4420-B6DA-5A0AA3D58F82}"/>
              </a:ext>
            </a:extLst>
          </p:cNvPr>
          <p:cNvGrpSpPr/>
          <p:nvPr/>
        </p:nvGrpSpPr>
        <p:grpSpPr>
          <a:xfrm>
            <a:off x="6830307" y="2449478"/>
            <a:ext cx="1551847" cy="816043"/>
            <a:chOff x="6830307" y="2449478"/>
            <a:chExt cx="1551847" cy="816043"/>
          </a:xfrm>
        </p:grpSpPr>
        <p:sp>
          <p:nvSpPr>
            <p:cNvPr id="38" name="Thought Bubble: Cloud 37">
              <a:extLst>
                <a:ext uri="{FF2B5EF4-FFF2-40B4-BE49-F238E27FC236}">
                  <a16:creationId xmlns:a16="http://schemas.microsoft.com/office/drawing/2014/main" id="{1802C5D4-DE1D-4A7D-90BA-37112BAAAF0B}"/>
                </a:ext>
              </a:extLst>
            </p:cNvPr>
            <p:cNvSpPr/>
            <p:nvPr/>
          </p:nvSpPr>
          <p:spPr>
            <a:xfrm flipH="1">
              <a:off x="6830307" y="2449478"/>
              <a:ext cx="1551847" cy="816043"/>
            </a:xfrm>
            <a:prstGeom prst="cloudCallout">
              <a:avLst>
                <a:gd name="adj1" fmla="val 118554"/>
                <a:gd name="adj2" fmla="val 24664"/>
              </a:avLst>
            </a:prstGeom>
            <a:solidFill>
              <a:schemeClr val="accent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BC5D97C-5672-4FEB-970A-46FC3DFA2C3A}"/>
                </a:ext>
              </a:extLst>
            </p:cNvPr>
            <p:cNvSpPr txBox="1"/>
            <p:nvPr/>
          </p:nvSpPr>
          <p:spPr>
            <a:xfrm>
              <a:off x="7115120" y="2504856"/>
              <a:ext cx="982222" cy="65787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559696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25" b="1" dirty="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Prevent condition worsening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13C0CB0-ACA8-4C0E-B1D6-3A9F6F1AA3C9}"/>
              </a:ext>
            </a:extLst>
          </p:cNvPr>
          <p:cNvGrpSpPr/>
          <p:nvPr/>
        </p:nvGrpSpPr>
        <p:grpSpPr>
          <a:xfrm>
            <a:off x="3850057" y="4543454"/>
            <a:ext cx="1551847" cy="816043"/>
            <a:chOff x="3819703" y="4271244"/>
            <a:chExt cx="1551847" cy="816043"/>
          </a:xfrm>
        </p:grpSpPr>
        <p:sp>
          <p:nvSpPr>
            <p:cNvPr id="35" name="Thought Bubble: Cloud 34">
              <a:extLst>
                <a:ext uri="{FF2B5EF4-FFF2-40B4-BE49-F238E27FC236}">
                  <a16:creationId xmlns:a16="http://schemas.microsoft.com/office/drawing/2014/main" id="{EFBDB953-0A2C-4FE0-A794-393EED617AB7}"/>
                </a:ext>
              </a:extLst>
            </p:cNvPr>
            <p:cNvSpPr/>
            <p:nvPr/>
          </p:nvSpPr>
          <p:spPr>
            <a:xfrm flipH="1">
              <a:off x="3819703" y="4271244"/>
              <a:ext cx="1551847" cy="816043"/>
            </a:xfrm>
            <a:prstGeom prst="cloudCallout">
              <a:avLst>
                <a:gd name="adj1" fmla="val -58"/>
                <a:gd name="adj2" fmla="val -96120"/>
              </a:avLst>
            </a:prstGeom>
            <a:solidFill>
              <a:schemeClr val="accent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94C957D-0A3D-438E-B4DF-0F213992E79D}"/>
                </a:ext>
              </a:extLst>
            </p:cNvPr>
            <p:cNvSpPr txBox="1"/>
            <p:nvPr/>
          </p:nvSpPr>
          <p:spPr>
            <a:xfrm>
              <a:off x="3917797" y="4401001"/>
              <a:ext cx="1337644" cy="46935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559696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25" b="1" dirty="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Communicate well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33A909E-096A-429A-8C54-0F54563A655C}"/>
              </a:ext>
            </a:extLst>
          </p:cNvPr>
          <p:cNvGrpSpPr/>
          <p:nvPr/>
        </p:nvGrpSpPr>
        <p:grpSpPr>
          <a:xfrm>
            <a:off x="1675630" y="3900314"/>
            <a:ext cx="1808807" cy="1044240"/>
            <a:chOff x="1675630" y="3900314"/>
            <a:chExt cx="1808807" cy="1044240"/>
          </a:xfrm>
        </p:grpSpPr>
        <p:sp>
          <p:nvSpPr>
            <p:cNvPr id="34" name="Thought Bubble: Cloud 33">
              <a:extLst>
                <a:ext uri="{FF2B5EF4-FFF2-40B4-BE49-F238E27FC236}">
                  <a16:creationId xmlns:a16="http://schemas.microsoft.com/office/drawing/2014/main" id="{A9163A29-0D2E-452E-AD49-6735E9360D6D}"/>
                </a:ext>
              </a:extLst>
            </p:cNvPr>
            <p:cNvSpPr/>
            <p:nvPr/>
          </p:nvSpPr>
          <p:spPr>
            <a:xfrm flipH="1">
              <a:off x="1675630" y="3900314"/>
              <a:ext cx="1808807" cy="1044240"/>
            </a:xfrm>
            <a:prstGeom prst="cloudCallout">
              <a:avLst>
                <a:gd name="adj1" fmla="val -55641"/>
                <a:gd name="adj2" fmla="val -72048"/>
              </a:avLst>
            </a:prstGeom>
            <a:solidFill>
              <a:schemeClr val="accent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1457DDF-9A41-4A0B-A545-C539F6576A6D}"/>
                </a:ext>
              </a:extLst>
            </p:cNvPr>
            <p:cNvSpPr txBox="1"/>
            <p:nvPr/>
          </p:nvSpPr>
          <p:spPr>
            <a:xfrm>
              <a:off x="2023497" y="4070453"/>
              <a:ext cx="1125674" cy="65787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559696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25" b="1" dirty="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Treat with dignity and respect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D5C9037-416F-4C3A-8A3C-0D56C0832683}"/>
              </a:ext>
            </a:extLst>
          </p:cNvPr>
          <p:cNvGrpSpPr/>
          <p:nvPr/>
        </p:nvGrpSpPr>
        <p:grpSpPr>
          <a:xfrm>
            <a:off x="6829391" y="3455309"/>
            <a:ext cx="1551847" cy="816043"/>
            <a:chOff x="6829391" y="3455309"/>
            <a:chExt cx="1551847" cy="816043"/>
          </a:xfrm>
        </p:grpSpPr>
        <p:sp>
          <p:nvSpPr>
            <p:cNvPr id="37" name="Thought Bubble: Cloud 36">
              <a:extLst>
                <a:ext uri="{FF2B5EF4-FFF2-40B4-BE49-F238E27FC236}">
                  <a16:creationId xmlns:a16="http://schemas.microsoft.com/office/drawing/2014/main" id="{3A2AC818-E932-4D72-A7AF-EE4CF9B78EFF}"/>
                </a:ext>
              </a:extLst>
            </p:cNvPr>
            <p:cNvSpPr/>
            <p:nvPr/>
          </p:nvSpPr>
          <p:spPr>
            <a:xfrm flipH="1">
              <a:off x="6829391" y="3455309"/>
              <a:ext cx="1551847" cy="816043"/>
            </a:xfrm>
            <a:prstGeom prst="cloudCallout">
              <a:avLst>
                <a:gd name="adj1" fmla="val 110902"/>
                <a:gd name="adj2" fmla="val -45187"/>
              </a:avLst>
            </a:prstGeom>
            <a:solidFill>
              <a:schemeClr val="accent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89EDB75-76A7-4B6B-B2A7-98671C4F6176}"/>
                </a:ext>
              </a:extLst>
            </p:cNvPr>
            <p:cNvSpPr txBox="1"/>
            <p:nvPr/>
          </p:nvSpPr>
          <p:spPr>
            <a:xfrm>
              <a:off x="7148638" y="3628652"/>
              <a:ext cx="834991" cy="46935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559696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225" b="1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Keep warm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507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446F9-1E49-4338-9D55-B65B1D6B88D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91629" y="478795"/>
            <a:ext cx="4689971" cy="551146"/>
          </a:xfrm>
        </p:spPr>
        <p:txBody>
          <a:bodyPr/>
          <a:lstStyle/>
          <a:p>
            <a:r>
              <a:rPr lang="en-GB"/>
              <a:t>Check your learning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1CC36-4AE6-43E0-8CB5-8554F00EAF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EE67B9-850B-4F6B-8B4A-70F5A44C5F97}"/>
              </a:ext>
            </a:extLst>
          </p:cNvPr>
          <p:cNvSpPr txBox="1">
            <a:spLocks noChangeAspect="1"/>
          </p:cNvSpPr>
          <p:nvPr/>
        </p:nvSpPr>
        <p:spPr>
          <a:xfrm>
            <a:off x="430176" y="1246996"/>
            <a:ext cx="6268806" cy="3473535"/>
          </a:xfrm>
          <a:prstGeom prst="rect">
            <a:avLst/>
          </a:prstGeom>
          <a:noFill/>
        </p:spPr>
        <p:txBody>
          <a:bodyPr wrap="square" lIns="74441" tIns="37221" rIns="74441" bIns="37221" rtlCol="0" anchor="t">
            <a:spAutoFit/>
          </a:bodyPr>
          <a:lstStyle/>
          <a:p>
            <a:pPr>
              <a:spcAft>
                <a:spcPts val="488"/>
              </a:spcAft>
              <a:buClr>
                <a:schemeClr val="tx2"/>
              </a:buClr>
              <a:buSzPct val="100000"/>
            </a:pPr>
            <a:r>
              <a:rPr lang="en-US" sz="2000" b="1"/>
              <a:t>I am able to:</a:t>
            </a:r>
            <a:br>
              <a:rPr lang="en-US" sz="2000" b="1"/>
            </a:br>
            <a:endParaRPr lang="en-US" sz="2000" b="1"/>
          </a:p>
          <a:p>
            <a:pPr marL="365745" indent="-365745">
              <a:spcAft>
                <a:spcPts val="488"/>
              </a:spcAft>
              <a:buClr>
                <a:schemeClr val="tx2"/>
              </a:buClr>
              <a:buSzPct val="100000"/>
              <a:buFont typeface="Lucida Grande"/>
              <a:buChar char="➤"/>
            </a:pPr>
            <a:r>
              <a:rPr lang="en-GB" sz="2000" b="1"/>
              <a:t>Identify when somebody is having an allergic reaction</a:t>
            </a:r>
            <a:endParaRPr lang="en-US" sz="2000" b="1"/>
          </a:p>
          <a:p>
            <a:pPr marL="365745" indent="-365745">
              <a:spcAft>
                <a:spcPts val="488"/>
              </a:spcAft>
              <a:buClr>
                <a:schemeClr val="tx2"/>
              </a:buClr>
              <a:buSzPct val="100000"/>
              <a:buFont typeface="Lucida Grande"/>
              <a:buChar char="➤"/>
            </a:pPr>
            <a:endParaRPr lang="en-US" sz="2000" b="1"/>
          </a:p>
          <a:p>
            <a:pPr marL="365125" indent="-365125">
              <a:spcAft>
                <a:spcPts val="488"/>
              </a:spcAft>
              <a:buClr>
                <a:schemeClr val="tx2"/>
              </a:buClr>
              <a:buSzPct val="100000"/>
              <a:buFont typeface="Lucida Grande"/>
              <a:buChar char="➤"/>
            </a:pPr>
            <a:r>
              <a:rPr lang="en-GB" sz="2000" b="1"/>
              <a:t>I am able to help someone who is having an allergic reaction</a:t>
            </a:r>
            <a:endParaRPr lang="en-GB" sz="2000" b="1">
              <a:cs typeface="Arial"/>
            </a:endParaRPr>
          </a:p>
          <a:p>
            <a:pPr>
              <a:spcAft>
                <a:spcPts val="488"/>
              </a:spcAft>
              <a:buClr>
                <a:schemeClr val="tx2"/>
              </a:buClr>
              <a:buSzPct val="100000"/>
            </a:pPr>
            <a:endParaRPr lang="en-GB" sz="2000" b="1"/>
          </a:p>
          <a:p>
            <a:pPr marL="365125" indent="-365125">
              <a:spcAft>
                <a:spcPts val="488"/>
              </a:spcAft>
              <a:buClr>
                <a:schemeClr val="tx2"/>
              </a:buClr>
              <a:buSzPct val="100000"/>
              <a:buFont typeface="Lucida Grande"/>
              <a:buChar char="➤"/>
            </a:pPr>
            <a:r>
              <a:rPr lang="en-GB" sz="2000" b="1"/>
              <a:t>I know when to call for emergency help for someone who is having an allergic reaction</a:t>
            </a:r>
            <a:endParaRPr lang="en-GB" sz="2000" b="1">
              <a:cs typeface="Time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E645CFC-66BD-402F-A3FD-92D91FBC5D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79" y="789756"/>
            <a:ext cx="536725" cy="5367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4C4AA4E-0983-4F7D-80BD-71B3C9D15B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077" y="774651"/>
            <a:ext cx="536725" cy="5423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7F54F3F-F82E-4279-A691-A6B53F86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776" y="778490"/>
            <a:ext cx="536725" cy="5367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30BC04F-8FCA-4088-85E1-66D779914DBF}"/>
              </a:ext>
            </a:extLst>
          </p:cNvPr>
          <p:cNvSpPr txBox="1"/>
          <p:nvPr/>
        </p:nvSpPr>
        <p:spPr>
          <a:xfrm>
            <a:off x="6773379" y="1297129"/>
            <a:ext cx="229792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YES  UNSURE   NO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EC407F8-E01B-4316-8318-0C2A91D1B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77956" y="1989880"/>
            <a:ext cx="336625" cy="309179"/>
          </a:xfrm>
          <a:prstGeom prst="rect">
            <a:avLst/>
          </a:prstGeom>
          <a:noFill/>
          <a:ln w="28575">
            <a:solidFill>
              <a:srgbClr val="0084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593AEFD-A881-4993-B2D4-2E384CB8D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69935" y="3019092"/>
            <a:ext cx="336625" cy="309179"/>
          </a:xfrm>
          <a:prstGeom prst="rect">
            <a:avLst/>
          </a:prstGeom>
          <a:noFill/>
          <a:ln w="28575">
            <a:solidFill>
              <a:srgbClr val="0084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5213D37-B177-48FC-816F-66E0FC66F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77956" y="4059962"/>
            <a:ext cx="336625" cy="309179"/>
          </a:xfrm>
          <a:prstGeom prst="rect">
            <a:avLst/>
          </a:prstGeom>
          <a:noFill/>
          <a:ln w="28575">
            <a:solidFill>
              <a:srgbClr val="0084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521D795-2D28-4FD8-9180-D4B07FAD0B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08308" y="1991770"/>
            <a:ext cx="336625" cy="309179"/>
          </a:xfrm>
          <a:prstGeom prst="rect">
            <a:avLst/>
          </a:prstGeom>
          <a:noFill/>
          <a:ln w="28575">
            <a:solidFill>
              <a:srgbClr val="0084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0F6E3F7-A202-4B36-8F9C-ADC1BAED1A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08308" y="3012961"/>
            <a:ext cx="336625" cy="309179"/>
          </a:xfrm>
          <a:prstGeom prst="rect">
            <a:avLst/>
          </a:prstGeom>
          <a:noFill/>
          <a:ln w="28575">
            <a:solidFill>
              <a:srgbClr val="0084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9B9BCE5-1CC6-4904-8B96-9EDFA2B98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08308" y="4061852"/>
            <a:ext cx="336625" cy="309179"/>
          </a:xfrm>
          <a:prstGeom prst="rect">
            <a:avLst/>
          </a:prstGeom>
          <a:noFill/>
          <a:ln w="28575">
            <a:solidFill>
              <a:srgbClr val="0084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FB2F5A3-0A84-4C14-B871-EEC7D7035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04825" y="1988088"/>
            <a:ext cx="336625" cy="309179"/>
          </a:xfrm>
          <a:prstGeom prst="rect">
            <a:avLst/>
          </a:prstGeom>
          <a:noFill/>
          <a:ln w="28575">
            <a:solidFill>
              <a:srgbClr val="0084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8C94FDE-D750-462D-9AE6-78D1877C6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04825" y="3017300"/>
            <a:ext cx="336625" cy="309179"/>
          </a:xfrm>
          <a:prstGeom prst="rect">
            <a:avLst/>
          </a:prstGeom>
          <a:noFill/>
          <a:ln w="28575">
            <a:solidFill>
              <a:srgbClr val="0084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66628C6-A94E-44CD-BDFC-D6EDEE051E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04825" y="4058170"/>
            <a:ext cx="336625" cy="309179"/>
          </a:xfrm>
          <a:prstGeom prst="rect">
            <a:avLst/>
          </a:prstGeom>
          <a:noFill/>
          <a:ln w="28575">
            <a:solidFill>
              <a:srgbClr val="0084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112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48836A6-B552-453B-B706-A0B7D05E2D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28" y="207963"/>
            <a:ext cx="8259339" cy="5057775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0C409-3CCA-48BD-87D2-FE46540C4DD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91629" y="4088191"/>
            <a:ext cx="2335314" cy="551146"/>
          </a:xfrm>
        </p:spPr>
        <p:txBody>
          <a:bodyPr/>
          <a:lstStyle/>
          <a:p>
            <a:r>
              <a:rPr lang="en-GB"/>
              <a:t>Allergies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62529E-DDBE-4997-AFC3-40C93B1F5F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KS3 - Allergies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61E208C-0A75-4782-AB9C-099320769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438399" y="3747319"/>
            <a:ext cx="6705601" cy="1541044"/>
            <a:chOff x="1842654" y="-1271155"/>
            <a:chExt cx="6705601" cy="1541044"/>
          </a:xfrm>
        </p:grpSpPr>
        <p:sp>
          <p:nvSpPr>
            <p:cNvPr id="8" name="Right Triangle 7">
              <a:extLst>
                <a:ext uri="{FF2B5EF4-FFF2-40B4-BE49-F238E27FC236}">
                  <a16:creationId xmlns:a16="http://schemas.microsoft.com/office/drawing/2014/main" id="{D09DAC8D-0AE5-4572-A257-1C765C7D0E57}"/>
                </a:ext>
              </a:extLst>
            </p:cNvPr>
            <p:cNvSpPr/>
            <p:nvPr userDrawn="1"/>
          </p:nvSpPr>
          <p:spPr>
            <a:xfrm flipH="1">
              <a:off x="1842654" y="-1271155"/>
              <a:ext cx="6705601" cy="1541044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">
                <a:solidFill>
                  <a:srgbClr val="FF0000"/>
                </a:solidFill>
              </a:endParaRPr>
            </a:p>
          </p:txBody>
        </p:sp>
        <p:pic>
          <p:nvPicPr>
            <p:cNvPr id="9" name="Picture 8" descr="SJA logo on angled slice.psd">
              <a:extLst>
                <a:ext uri="{FF2B5EF4-FFF2-40B4-BE49-F238E27FC236}">
                  <a16:creationId xmlns:a16="http://schemas.microsoft.com/office/drawing/2014/main" id="{5B66C161-FC80-495E-972D-727D2D58C77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735" t="40499" r="2544"/>
            <a:stretch/>
          </p:blipFill>
          <p:spPr>
            <a:xfrm>
              <a:off x="6636327" y="-370811"/>
              <a:ext cx="1634837" cy="64070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0" name="Picture 9" descr="Text, whiteboard&#10;&#10;Description automatically generated">
            <a:extLst>
              <a:ext uri="{FF2B5EF4-FFF2-40B4-BE49-F238E27FC236}">
                <a16:creationId xmlns:a16="http://schemas.microsoft.com/office/drawing/2014/main" id="{7D0BAD59-E0A9-4539-83BC-B89C19C5D9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078" y="4647663"/>
            <a:ext cx="1502369" cy="94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94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idx="4294967295"/>
          </p:nvPr>
        </p:nvSpPr>
        <p:spPr>
          <a:xfrm>
            <a:off x="493201" y="439738"/>
            <a:ext cx="5385086" cy="610107"/>
          </a:xfrm>
          <a:prstGeom prst="rect">
            <a:avLst/>
          </a:prstGeom>
          <a:solidFill>
            <a:srgbClr val="009F4D"/>
          </a:solidFill>
        </p:spPr>
        <p:txBody>
          <a:bodyPr wrap="square" lIns="58615" tIns="38100" rIns="58615" bIns="58615" anchor="t">
            <a:spAutoFit/>
          </a:bodyPr>
          <a:lstStyle/>
          <a:p>
            <a:r>
              <a:rPr lang="en-US" sz="3700" dirty="0">
                <a:solidFill>
                  <a:srgbClr val="FFFFFF"/>
                </a:solidFill>
                <a:cs typeface="Arial"/>
              </a:rPr>
              <a:t>Check your knowledge 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0E4BAF-CBFF-4734-AE1B-8AB12B7E1AB9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93199" y="1049093"/>
            <a:ext cx="5569503" cy="551146"/>
          </a:xfrm>
        </p:spPr>
        <p:txBody>
          <a:bodyPr lIns="74441" tIns="37221" rIns="74441" bIns="37221" anchor="t"/>
          <a:lstStyle/>
          <a:p>
            <a:r>
              <a:rPr lang="en-US" dirty="0">
                <a:solidFill>
                  <a:schemeClr val="bg1"/>
                </a:solidFill>
                <a:cs typeface="Arial"/>
              </a:rPr>
              <a:t>Severe allergic reaction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35F0AD-D6F7-42E0-93C9-63ABD38109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431E86-543A-4306-9328-C4465BD3B8BB}"/>
              </a:ext>
            </a:extLst>
          </p:cNvPr>
          <p:cNvSpPr/>
          <p:nvPr/>
        </p:nvSpPr>
        <p:spPr>
          <a:xfrm>
            <a:off x="1119197" y="1935886"/>
            <a:ext cx="7058526" cy="333937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800" b="1" dirty="0"/>
              <a:t>Revisit the </a:t>
            </a:r>
            <a:r>
              <a:rPr lang="en-US" sz="2800" b="1" dirty="0">
                <a:solidFill>
                  <a:schemeClr val="accent2"/>
                </a:solidFill>
              </a:rPr>
              <a:t>starter activity </a:t>
            </a:r>
            <a:r>
              <a:rPr lang="en-US" sz="2800" b="1" dirty="0"/>
              <a:t>on the first slide of this presentation. Using a coloured pen can you....</a:t>
            </a:r>
            <a:endParaRPr lang="en-US" sz="2800" dirty="0"/>
          </a:p>
          <a:p>
            <a:pPr algn="ctr"/>
            <a:r>
              <a:rPr lang="en-US" sz="2800" b="1" dirty="0">
                <a:solidFill>
                  <a:schemeClr val="accent2"/>
                </a:solidFill>
              </a:rPr>
              <a:t>1. </a:t>
            </a:r>
            <a:r>
              <a:rPr lang="en-US" sz="2800" b="1"/>
              <a:t>Add more detail to your previous </a:t>
            </a:r>
            <a:r>
              <a:rPr lang="en-US" sz="2800" b="1" dirty="0"/>
              <a:t>answers? </a:t>
            </a:r>
            <a:endParaRPr lang="en-US" sz="2800" dirty="0"/>
          </a:p>
          <a:p>
            <a:pPr algn="ctr"/>
            <a:r>
              <a:rPr lang="en-US" sz="2800" b="1" dirty="0">
                <a:solidFill>
                  <a:schemeClr val="accent2"/>
                </a:solidFill>
                <a:ea typeface="+mn-lt"/>
                <a:cs typeface="+mn-lt"/>
              </a:rPr>
              <a:t>2. </a:t>
            </a:r>
            <a:r>
              <a:rPr lang="en-US" sz="2800" b="1">
                <a:ea typeface="+mn-lt"/>
                <a:cs typeface="+mn-lt"/>
              </a:rPr>
              <a:t>Make any corrections? </a:t>
            </a:r>
            <a:endParaRPr lang="en-US"/>
          </a:p>
          <a:p>
            <a:pPr algn="ctr"/>
            <a:endParaRPr lang="en-US" sz="2800" dirty="0">
              <a:cs typeface="Arial"/>
            </a:endParaRPr>
          </a:p>
          <a:p>
            <a:pPr algn="ctr"/>
            <a:endParaRPr lang="en-GB" dirty="0">
              <a:cs typeface="Arial"/>
            </a:endParaRPr>
          </a:p>
        </p:txBody>
      </p:sp>
      <p:pic>
        <p:nvPicPr>
          <p:cNvPr id="1028" name="Picture 4" descr="Boy, Smart, Idea, Light, Bulb, Smiling">
            <a:extLst>
              <a:ext uri="{FF2B5EF4-FFF2-40B4-BE49-F238E27FC236}">
                <a16:creationId xmlns:a16="http://schemas.microsoft.com/office/drawing/2014/main" id="{D74519E5-8EB3-4E6B-8467-F06F5EDAF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289" y="300394"/>
            <a:ext cx="1104868" cy="129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11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B549AE4-49F8-4542-A663-F461AC98C8C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91629" y="478795"/>
            <a:ext cx="5670966" cy="551146"/>
          </a:xfrm>
        </p:spPr>
        <p:txBody>
          <a:bodyPr/>
          <a:lstStyle/>
          <a:p>
            <a:r>
              <a:rPr lang="en-GB" dirty="0"/>
              <a:t>Information and support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86894B-CF5B-42B5-9E1B-CA4193AEE2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9AC90E-D509-416B-ADFF-AC7FE7D3599B}"/>
              </a:ext>
            </a:extLst>
          </p:cNvPr>
          <p:cNvSpPr txBox="1"/>
          <p:nvPr/>
        </p:nvSpPr>
        <p:spPr>
          <a:xfrm>
            <a:off x="421331" y="1212233"/>
            <a:ext cx="8335437" cy="65735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62188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836" b="1" dirty="0">
                <a:solidFill>
                  <a:sysClr val="windowText" lastClr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If any of the content in this session has upset or concerned you please discuss this with one of the teachers at your school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BAF36C-FBB3-4071-A15D-0D06932A6D5A}"/>
              </a:ext>
            </a:extLst>
          </p:cNvPr>
          <p:cNvSpPr txBox="1"/>
          <p:nvPr/>
        </p:nvSpPr>
        <p:spPr>
          <a:xfrm>
            <a:off x="421331" y="3845409"/>
            <a:ext cx="6083717" cy="93435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62188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800" b="1" dirty="0">
                <a:solidFill>
                  <a:sysClr val="windowText" lastClr="000000"/>
                </a:solidFill>
                <a:latin typeface="Arial"/>
                <a:ea typeface="MS PGothic"/>
                <a:cs typeface="Arial"/>
              </a:rPr>
              <a:t>Further information linked to first aid can be found at:</a:t>
            </a:r>
          </a:p>
          <a:p>
            <a:pPr marL="342900" indent="-342900" defTabSz="621884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lang="en-GB" sz="1836" dirty="0">
                <a:solidFill>
                  <a:sysClr val="windowText" lastClr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www.sja.org.uk</a:t>
            </a:r>
            <a:endParaRPr lang="en-GB" sz="1836" dirty="0">
              <a:solidFill>
                <a:sysClr val="windowText" lastClr="00000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342900" indent="-342900" defTabSz="621884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lang="en-GB" sz="1836" dirty="0">
                <a:solidFill>
                  <a:sysClr val="windowText" lastClr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www.asthma.org.uk</a:t>
            </a:r>
            <a:r>
              <a:rPr lang="en-GB" sz="1836" dirty="0">
                <a:solidFill>
                  <a:sysClr val="windowText" lastClr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E4D77-2157-4ADE-9A4E-EEB5E8FBF08B}"/>
              </a:ext>
            </a:extLst>
          </p:cNvPr>
          <p:cNvSpPr txBox="1"/>
          <p:nvPr/>
        </p:nvSpPr>
        <p:spPr>
          <a:xfrm>
            <a:off x="421331" y="2156201"/>
            <a:ext cx="4414879" cy="12223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62188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836" b="1" dirty="0">
                <a:solidFill>
                  <a:sysClr val="windowText" lastClr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Further support can be found at</a:t>
            </a:r>
            <a:r>
              <a:rPr lang="en-GB" sz="1836" dirty="0">
                <a:solidFill>
                  <a:sysClr val="windowText" lastClr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:</a:t>
            </a:r>
          </a:p>
          <a:p>
            <a:pPr marL="342900" indent="-342900" defTabSz="621884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lang="en-GB" sz="1836" dirty="0">
                <a:solidFill>
                  <a:sysClr val="windowText" lastClr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www.childline.org.uk</a:t>
            </a:r>
            <a:endParaRPr lang="en-GB" sz="1836" dirty="0">
              <a:solidFill>
                <a:sysClr val="windowText" lastClr="00000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342900" indent="-342900" defTabSz="621884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lang="en-GB" sz="1836" dirty="0">
                <a:solidFill>
                  <a:sysClr val="windowText" lastClr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www.youngminds.org.uk</a:t>
            </a:r>
            <a:endParaRPr lang="en-GB" sz="1836" dirty="0">
              <a:solidFill>
                <a:sysClr val="windowText" lastClr="00000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342900" indent="-342900" defTabSz="621884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lang="en-GB" sz="1836" dirty="0">
                <a:solidFill>
                  <a:sysClr val="windowText" lastClr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www.samaritans.org</a:t>
            </a:r>
            <a:r>
              <a:rPr lang="en-GB" sz="1836" dirty="0">
                <a:solidFill>
                  <a:sysClr val="windowText" lastClr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398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7F3B9D-D5A3-4B6B-B3D6-8015C46F1F7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1392382" y="335145"/>
            <a:ext cx="6359236" cy="551146"/>
          </a:xfrm>
        </p:spPr>
        <p:txBody>
          <a:bodyPr/>
          <a:lstStyle/>
          <a:p>
            <a:r>
              <a:rPr lang="en-GB"/>
              <a:t>Thank you!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3886B6-9D4F-42FE-B0B2-DA9EE8F43E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72EA3E0-6CFA-48BD-9253-A38CA65B7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10" y="1116012"/>
            <a:ext cx="7950200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7CA8391-864D-40D3-94F5-9F99EDE136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38211" y="4572000"/>
            <a:ext cx="2109536" cy="969484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469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325BA-F551-4677-AB58-46F6A1CFE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199" y="478800"/>
            <a:ext cx="2488205" cy="583884"/>
          </a:xfrm>
        </p:spPr>
        <p:txBody>
          <a:bodyPr lIns="78806" tIns="39404" rIns="78806" bIns="39404" anchor="t"/>
          <a:lstStyle/>
          <a:p>
            <a:r>
              <a:rPr lang="en-GB" sz="3700">
                <a:ea typeface="MS PGothic"/>
              </a:rPr>
              <a:t>TABI   A30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A20D6F-B2E2-4A4E-A9BE-3E14F37BA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68921" y="2665625"/>
            <a:ext cx="224742" cy="2668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34"/>
              <a:t>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5E46BF-2FE8-4FB4-9B45-A294C3D60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68921" y="2665625"/>
            <a:ext cx="224742" cy="2668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34"/>
              <a:t> 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9FBCD7DC-C189-4A6E-8555-E48FC9684E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26702" y="5232305"/>
            <a:ext cx="1575776" cy="309179"/>
          </a:xfrm>
        </p:spPr>
        <p:txBody>
          <a:bodyPr/>
          <a:lstStyle/>
          <a:p>
            <a:r>
              <a:rPr lang="en-GB">
                <a:solidFill>
                  <a:schemeClr val="accent5"/>
                </a:solidFill>
              </a:rPr>
              <a:t>KS3 - Allergies</a:t>
            </a:r>
          </a:p>
        </p:txBody>
      </p:sp>
    </p:spTree>
    <p:extLst>
      <p:ext uri="{BB962C8B-B14F-4D97-AF65-F5344CB8AC3E}">
        <p14:creationId xmlns:p14="http://schemas.microsoft.com/office/powerpoint/2010/main" val="339339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232EC00-A8B8-4209-9A79-54DF6BECD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201" y="478800"/>
            <a:ext cx="2480520" cy="583884"/>
          </a:xfrm>
        </p:spPr>
        <p:txBody>
          <a:bodyPr lIns="78806" tIns="39404" rIns="78806" bIns="39404" anchor="t"/>
          <a:lstStyle/>
          <a:p>
            <a:r>
              <a:rPr lang="en-GB" sz="3700">
                <a:ea typeface="MS PGothic"/>
              </a:rPr>
              <a:t>TABI   A30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48B156-6E4B-4A65-A288-7C74DB2B3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56622" y="1517357"/>
            <a:ext cx="1517068" cy="1005822"/>
          </a:xfrm>
          <a:prstGeom prst="rect">
            <a:avLst/>
          </a:prstGeom>
          <a:noFill/>
          <a:ln w="28575">
            <a:solidFill>
              <a:srgbClr val="007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89"/>
          </a:p>
        </p:txBody>
      </p:sp>
      <p:pic>
        <p:nvPicPr>
          <p:cNvPr id="21" name="Picture 20" descr="Balloons">
            <a:extLst>
              <a:ext uri="{FF2B5EF4-FFF2-40B4-BE49-F238E27FC236}">
                <a16:creationId xmlns:a16="http://schemas.microsoft.com/office/drawing/2014/main" id="{8ACD8F94-2087-4FC6-BD21-D152596AEC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948" y="1570398"/>
            <a:ext cx="796996" cy="8997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828954F-E203-46CB-9D58-02F3B9071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18470" y="1517356"/>
            <a:ext cx="1517068" cy="1005822"/>
          </a:xfrm>
          <a:prstGeom prst="rect">
            <a:avLst/>
          </a:prstGeom>
          <a:noFill/>
          <a:ln w="28575">
            <a:solidFill>
              <a:srgbClr val="007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89"/>
          </a:p>
        </p:txBody>
      </p:sp>
      <p:pic>
        <p:nvPicPr>
          <p:cNvPr id="23" name="Picture 22" descr="Dogs">
            <a:extLst>
              <a:ext uri="{FF2B5EF4-FFF2-40B4-BE49-F238E27FC236}">
                <a16:creationId xmlns:a16="http://schemas.microsoft.com/office/drawing/2014/main" id="{4ECFB9BA-2B70-40CC-9D7E-1BF1701654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572" y="1581838"/>
            <a:ext cx="1377291" cy="88829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F409240-258A-462B-88E4-8E9C887BAB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91029" y="1517356"/>
            <a:ext cx="1517068" cy="1005822"/>
          </a:xfrm>
          <a:prstGeom prst="rect">
            <a:avLst/>
          </a:prstGeom>
          <a:noFill/>
          <a:ln w="28575">
            <a:solidFill>
              <a:srgbClr val="007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89"/>
          </a:p>
        </p:txBody>
      </p:sp>
      <p:pic>
        <p:nvPicPr>
          <p:cNvPr id="25" name="Picture 24" descr="Cats">
            <a:extLst>
              <a:ext uri="{FF2B5EF4-FFF2-40B4-BE49-F238E27FC236}">
                <a16:creationId xmlns:a16="http://schemas.microsoft.com/office/drawing/2014/main" id="{C039E079-A554-4B01-A90D-D0EE6D2669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" r="3985" b="14803"/>
          <a:stretch/>
        </p:blipFill>
        <p:spPr>
          <a:xfrm>
            <a:off x="4471037" y="1581838"/>
            <a:ext cx="1365861" cy="8882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5770E88-C4CF-44EE-BC43-97A3BE462B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63587" y="1517355"/>
            <a:ext cx="1517068" cy="1005822"/>
          </a:xfrm>
          <a:prstGeom prst="rect">
            <a:avLst/>
          </a:prstGeom>
          <a:noFill/>
          <a:ln w="28575">
            <a:solidFill>
              <a:srgbClr val="007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89"/>
          </a:p>
        </p:txBody>
      </p:sp>
      <p:pic>
        <p:nvPicPr>
          <p:cNvPr id="27" name="Picture 26" descr="Food">
            <a:extLst>
              <a:ext uri="{FF2B5EF4-FFF2-40B4-BE49-F238E27FC236}">
                <a16:creationId xmlns:a16="http://schemas.microsoft.com/office/drawing/2014/main" id="{725997D6-9862-48A3-AC1C-ECEF719D52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962" y="1717453"/>
            <a:ext cx="1186318" cy="60562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13751B8-3A20-407F-B734-B74E2483B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56622" y="2643073"/>
            <a:ext cx="1517068" cy="1005822"/>
          </a:xfrm>
          <a:prstGeom prst="rect">
            <a:avLst/>
          </a:prstGeom>
          <a:noFill/>
          <a:ln w="28575">
            <a:solidFill>
              <a:srgbClr val="007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89"/>
          </a:p>
        </p:txBody>
      </p:sp>
      <p:pic>
        <p:nvPicPr>
          <p:cNvPr id="31" name="Picture 30" descr="Needle">
            <a:extLst>
              <a:ext uri="{FF2B5EF4-FFF2-40B4-BE49-F238E27FC236}">
                <a16:creationId xmlns:a16="http://schemas.microsoft.com/office/drawing/2014/main" id="{FC7F2DDF-569B-4382-99DF-41B358EBCEE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28"/>
          <a:stretch/>
        </p:blipFill>
        <p:spPr>
          <a:xfrm rot="21147210">
            <a:off x="1161017" y="2689620"/>
            <a:ext cx="1375380" cy="79252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185DC80-CFD3-4681-9FDF-B2ABB1ED23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18470" y="2643072"/>
            <a:ext cx="1517068" cy="1005822"/>
          </a:xfrm>
          <a:prstGeom prst="rect">
            <a:avLst/>
          </a:prstGeom>
          <a:noFill/>
          <a:ln w="28575">
            <a:solidFill>
              <a:srgbClr val="007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89"/>
          </a:p>
        </p:txBody>
      </p:sp>
      <p:pic>
        <p:nvPicPr>
          <p:cNvPr id="33" name="Picture 32" descr="Rings">
            <a:extLst>
              <a:ext uri="{FF2B5EF4-FFF2-40B4-BE49-F238E27FC236}">
                <a16:creationId xmlns:a16="http://schemas.microsoft.com/office/drawing/2014/main" id="{F054E557-3457-45D3-A96A-CBA4D9B568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928" y="2640335"/>
            <a:ext cx="1786814" cy="100582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99C898E-1F48-4783-98B3-D1CDAEE13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91029" y="2643072"/>
            <a:ext cx="1517068" cy="1005822"/>
          </a:xfrm>
          <a:prstGeom prst="rect">
            <a:avLst/>
          </a:prstGeom>
          <a:noFill/>
          <a:ln w="28575">
            <a:solidFill>
              <a:srgbClr val="007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89"/>
          </a:p>
        </p:txBody>
      </p:sp>
      <p:pic>
        <p:nvPicPr>
          <p:cNvPr id="35" name="Picture 34" descr="Medicines">
            <a:extLst>
              <a:ext uri="{FF2B5EF4-FFF2-40B4-BE49-F238E27FC236}">
                <a16:creationId xmlns:a16="http://schemas.microsoft.com/office/drawing/2014/main" id="{EF23BD1D-E49C-4ECD-A929-F3A1FAF1CB3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633" y="2703026"/>
            <a:ext cx="1365860" cy="88043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53C6C7D-31A3-4E15-8963-CAC59DE91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63587" y="2643071"/>
            <a:ext cx="1517068" cy="1005822"/>
          </a:xfrm>
          <a:prstGeom prst="rect">
            <a:avLst/>
          </a:prstGeom>
          <a:noFill/>
          <a:ln w="28575">
            <a:solidFill>
              <a:srgbClr val="007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89"/>
          </a:p>
        </p:txBody>
      </p:sp>
      <p:pic>
        <p:nvPicPr>
          <p:cNvPr id="37" name="Picture 36" descr="Nuts">
            <a:extLst>
              <a:ext uri="{FF2B5EF4-FFF2-40B4-BE49-F238E27FC236}">
                <a16:creationId xmlns:a16="http://schemas.microsoft.com/office/drawing/2014/main" id="{42BDB81F-E6EF-4073-877D-107E6E99469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00"/>
          <a:stretch/>
        </p:blipFill>
        <p:spPr>
          <a:xfrm>
            <a:off x="6317381" y="2695619"/>
            <a:ext cx="1009479" cy="90377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CE23FF8-22DF-4FF4-B6F4-89DB49B63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56622" y="3766051"/>
            <a:ext cx="1517068" cy="1005822"/>
          </a:xfrm>
          <a:prstGeom prst="rect">
            <a:avLst/>
          </a:prstGeom>
          <a:noFill/>
          <a:ln w="28575">
            <a:solidFill>
              <a:srgbClr val="007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89"/>
          </a:p>
        </p:txBody>
      </p:sp>
      <p:pic>
        <p:nvPicPr>
          <p:cNvPr id="39" name="Picture 38" descr="Milk">
            <a:extLst>
              <a:ext uri="{FF2B5EF4-FFF2-40B4-BE49-F238E27FC236}">
                <a16:creationId xmlns:a16="http://schemas.microsoft.com/office/drawing/2014/main" id="{F153BBED-4C2E-4E48-9078-66477A6C55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190" y="3898653"/>
            <a:ext cx="470509" cy="74061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26E1E1D-79BA-4366-A273-A68D7F010B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18470" y="3766050"/>
            <a:ext cx="1517068" cy="1005822"/>
          </a:xfrm>
          <a:prstGeom prst="rect">
            <a:avLst/>
          </a:prstGeom>
          <a:noFill/>
          <a:ln w="28575">
            <a:solidFill>
              <a:srgbClr val="007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89"/>
          </a:p>
        </p:txBody>
      </p:sp>
      <p:pic>
        <p:nvPicPr>
          <p:cNvPr id="41" name="Picture 40" descr="Dust">
            <a:extLst>
              <a:ext uri="{FF2B5EF4-FFF2-40B4-BE49-F238E27FC236}">
                <a16:creationId xmlns:a16="http://schemas.microsoft.com/office/drawing/2014/main" id="{D06F8460-0B43-4F64-BDCA-5ABBC477F18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4" b="18239"/>
          <a:stretch/>
        </p:blipFill>
        <p:spPr>
          <a:xfrm>
            <a:off x="2794684" y="3842329"/>
            <a:ext cx="1379179" cy="863941"/>
          </a:xfrm>
          <a:prstGeom prst="rect">
            <a:avLst/>
          </a:prstGeom>
        </p:spPr>
      </p:pic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993AE296-E96D-4F9D-9EC8-BDEF079C8C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26702" y="5239989"/>
            <a:ext cx="1575776" cy="309179"/>
          </a:xfrm>
        </p:spPr>
        <p:txBody>
          <a:bodyPr/>
          <a:lstStyle/>
          <a:p>
            <a:r>
              <a:rPr lang="en-GB">
                <a:solidFill>
                  <a:schemeClr val="accent5"/>
                </a:solidFill>
              </a:rPr>
              <a:t>KS3 - Allergies</a:t>
            </a:r>
          </a:p>
        </p:txBody>
      </p:sp>
    </p:spTree>
    <p:extLst>
      <p:ext uri="{BB962C8B-B14F-4D97-AF65-F5344CB8AC3E}">
        <p14:creationId xmlns:p14="http://schemas.microsoft.com/office/powerpoint/2010/main" val="214536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7E1F3-9A40-4FA5-A8AB-6BF2A038205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91629" y="478795"/>
            <a:ext cx="5858837" cy="551146"/>
          </a:xfrm>
        </p:spPr>
        <p:txBody>
          <a:bodyPr/>
          <a:lstStyle/>
          <a:p>
            <a:r>
              <a:rPr lang="en-GB"/>
              <a:t>What do you know?   A32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566E2F-03E8-440B-B061-7F50F7D3DB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E9461C-F429-4AF0-9719-2358A70F8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1628" y="1235242"/>
            <a:ext cx="8219235" cy="1981201"/>
          </a:xfrm>
          <a:prstGeom prst="rect">
            <a:avLst/>
          </a:prstGeom>
          <a:noFill/>
          <a:ln w="28575">
            <a:solidFill>
              <a:srgbClr val="0084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C8126E-B7DA-4FCE-BBFC-5C873258A85E}"/>
              </a:ext>
            </a:extLst>
          </p:cNvPr>
          <p:cNvSpPr txBox="1">
            <a:spLocks noChangeAspect="1"/>
          </p:cNvSpPr>
          <p:nvPr/>
        </p:nvSpPr>
        <p:spPr>
          <a:xfrm>
            <a:off x="518530" y="1235242"/>
            <a:ext cx="7946518" cy="2244994"/>
          </a:xfrm>
          <a:prstGeom prst="rect">
            <a:avLst/>
          </a:prstGeom>
          <a:noFill/>
        </p:spPr>
        <p:txBody>
          <a:bodyPr wrap="square" lIns="74441" tIns="37221" rIns="74441" bIns="37221" rtlCol="0">
            <a:spAutoFit/>
          </a:bodyPr>
          <a:lstStyle/>
          <a:p>
            <a:pPr>
              <a:spcAft>
                <a:spcPts val="488"/>
              </a:spcAft>
              <a:buClr>
                <a:schemeClr val="tx2"/>
              </a:buClr>
              <a:buSzPct val="100000"/>
            </a:pPr>
            <a:r>
              <a:rPr lang="en-US" sz="1600" b="1"/>
              <a:t>If someone was having an allergic reaction...</a:t>
            </a:r>
          </a:p>
          <a:p>
            <a:pPr marL="365745" indent="-365745">
              <a:spcAft>
                <a:spcPts val="488"/>
              </a:spcAft>
              <a:buClr>
                <a:schemeClr val="tx2"/>
              </a:buClr>
              <a:buSzPct val="100000"/>
              <a:buFont typeface="Lucida Grande"/>
              <a:buChar char="➤"/>
            </a:pPr>
            <a:endParaRPr lang="en-US" sz="1600" b="1"/>
          </a:p>
          <a:p>
            <a:pPr marL="365745" indent="-365745">
              <a:spcAft>
                <a:spcPts val="488"/>
              </a:spcAft>
              <a:buClr>
                <a:schemeClr val="tx2"/>
              </a:buClr>
              <a:buSzPct val="100000"/>
              <a:buFont typeface="Lucida Grande"/>
              <a:buChar char="➤"/>
            </a:pPr>
            <a:r>
              <a:rPr lang="en-US" sz="1600" b="1"/>
              <a:t>They may have __________________.</a:t>
            </a:r>
          </a:p>
          <a:p>
            <a:pPr marL="365745" indent="-365745">
              <a:spcAft>
                <a:spcPts val="488"/>
              </a:spcAft>
              <a:buClr>
                <a:schemeClr val="tx2"/>
              </a:buClr>
              <a:buSzPct val="100000"/>
              <a:buFont typeface="Lucida Grande"/>
              <a:buChar char="➤"/>
            </a:pPr>
            <a:r>
              <a:rPr lang="en-US" sz="1600" b="1"/>
              <a:t>The colour of their skin may be __________________.</a:t>
            </a:r>
          </a:p>
          <a:p>
            <a:pPr marL="365745" indent="-365745">
              <a:spcAft>
                <a:spcPts val="488"/>
              </a:spcAft>
              <a:buClr>
                <a:schemeClr val="tx2"/>
              </a:buClr>
              <a:buSzPct val="100000"/>
              <a:buFont typeface="Lucida Grande"/>
              <a:buChar char="➤"/>
            </a:pPr>
            <a:r>
              <a:rPr lang="en-US" sz="1600" b="1"/>
              <a:t>They could feel __________________.</a:t>
            </a:r>
          </a:p>
          <a:p>
            <a:pPr marL="365745" indent="-365745">
              <a:spcAft>
                <a:spcPts val="488"/>
              </a:spcAft>
              <a:buClr>
                <a:schemeClr val="tx2"/>
              </a:buClr>
              <a:buSzPct val="100000"/>
              <a:buFont typeface="Lucida Grande"/>
              <a:buChar char="➤"/>
            </a:pPr>
            <a:r>
              <a:rPr lang="en-US" sz="1600" b="1"/>
              <a:t>Their breathing may be __________________.</a:t>
            </a:r>
          </a:p>
          <a:p>
            <a:pPr marL="365745" indent="-365745">
              <a:spcAft>
                <a:spcPts val="488"/>
              </a:spcAft>
              <a:buClr>
                <a:schemeClr val="tx2"/>
              </a:buClr>
              <a:buSzPct val="100000"/>
              <a:buFont typeface="Lucida Grande"/>
              <a:buChar char="➤"/>
            </a:pPr>
            <a:endParaRPr lang="en-US" sz="2000" b="1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78B56BA-DE68-48EF-BB47-3489D1A901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216019" y="3397681"/>
            <a:ext cx="2711961" cy="1602331"/>
            <a:chOff x="3216019" y="3694458"/>
            <a:chExt cx="2711961" cy="160233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096FFE4-B81A-4D1E-951B-6DF8FA594D7E}"/>
                </a:ext>
              </a:extLst>
            </p:cNvPr>
            <p:cNvSpPr/>
            <p:nvPr/>
          </p:nvSpPr>
          <p:spPr>
            <a:xfrm>
              <a:off x="3216019" y="3727129"/>
              <a:ext cx="271196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2400" b="1">
                  <a:solidFill>
                    <a:srgbClr val="000000"/>
                  </a:solidFill>
                  <a:latin typeface="Arial" panose="020B0604020202020204" pitchFamily="34" charset="0"/>
                  <a:ea typeface="MS PGothic" charset="0"/>
                  <a:cs typeface="Arial" panose="020B0604020202020204" pitchFamily="34" charset="0"/>
                </a:rPr>
                <a:t>S&amp;C: Can you expand your answer and say why?</a:t>
              </a:r>
              <a:endParaRPr lang="en-GB" sz="2400" b="1">
                <a:solidFill>
                  <a:srgbClr val="190F2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8203BB3-C7D6-457F-9E5A-64773BA048F4}"/>
                </a:ext>
              </a:extLst>
            </p:cNvPr>
            <p:cNvSpPr/>
            <p:nvPr/>
          </p:nvSpPr>
          <p:spPr>
            <a:xfrm>
              <a:off x="3216019" y="3694458"/>
              <a:ext cx="2711961" cy="1602331"/>
            </a:xfrm>
            <a:prstGeom prst="rect">
              <a:avLst/>
            </a:prstGeom>
            <a:noFill/>
            <a:ln w="28575">
              <a:solidFill>
                <a:srgbClr val="0084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2297070-5AEB-4404-B345-0FFCD83557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062" y="3527571"/>
            <a:ext cx="1295554" cy="13626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88D515-A5B0-4144-99A2-A97997ED26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570" y="3513121"/>
            <a:ext cx="1377054" cy="137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80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669DA-7B1E-4E5C-A68E-70A32F5C457E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91628" y="478795"/>
            <a:ext cx="7347883" cy="551146"/>
          </a:xfrm>
        </p:spPr>
        <p:txBody>
          <a:bodyPr/>
          <a:lstStyle/>
          <a:p>
            <a:r>
              <a:rPr lang="en-GB"/>
              <a:t>Signs and symptom sorter   A33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37EB8E-0C8E-4189-B051-F33EB04D30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1E420B-7300-42B8-9F11-FE22BD3DCCB2}"/>
              </a:ext>
            </a:extLst>
          </p:cNvPr>
          <p:cNvSpPr txBox="1"/>
          <p:nvPr/>
        </p:nvSpPr>
        <p:spPr>
          <a:xfrm>
            <a:off x="578155" y="1126121"/>
            <a:ext cx="8357574" cy="3231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b="1"/>
              <a:t>Put these signs and symptoms into the correct columns according to severity?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7ACA76F-7039-44B0-B9F8-413026163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93294" y="1515976"/>
            <a:ext cx="8515259" cy="323166"/>
            <a:chOff x="493294" y="1147010"/>
            <a:chExt cx="8515259" cy="32316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2D2B4EA-E13A-461D-9284-9C0525183173}"/>
                </a:ext>
              </a:extLst>
            </p:cNvPr>
            <p:cNvSpPr/>
            <p:nvPr/>
          </p:nvSpPr>
          <p:spPr>
            <a:xfrm>
              <a:off x="493294" y="1147011"/>
              <a:ext cx="8201527" cy="323165"/>
            </a:xfrm>
            <a:prstGeom prst="roundRect">
              <a:avLst/>
            </a:prstGeom>
            <a:gradFill flip="none" rotWithShape="1">
              <a:gsLst>
                <a:gs pos="0">
                  <a:srgbClr val="00B0F0"/>
                </a:gs>
                <a:gs pos="40000">
                  <a:schemeClr val="bg1"/>
                </a:gs>
                <a:gs pos="53000">
                  <a:schemeClr val="bg1"/>
                </a:gs>
                <a:gs pos="97000">
                  <a:srgbClr val="FF0000"/>
                </a:gs>
              </a:gsLst>
              <a:lin ang="0" scaled="1"/>
              <a:tileRect/>
            </a:gra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1DB2AD7-7A66-4089-A9ED-665AFE38ED61}"/>
                </a:ext>
              </a:extLst>
            </p:cNvPr>
            <p:cNvSpPr txBox="1"/>
            <p:nvPr/>
          </p:nvSpPr>
          <p:spPr>
            <a:xfrm>
              <a:off x="569495" y="1147011"/>
              <a:ext cx="193875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/>
                <a:t>Mild reaction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773EF85-0BC2-429A-B521-E9F3A9619025}"/>
                </a:ext>
              </a:extLst>
            </p:cNvPr>
            <p:cNvSpPr txBox="1"/>
            <p:nvPr/>
          </p:nvSpPr>
          <p:spPr>
            <a:xfrm>
              <a:off x="7069803" y="1147010"/>
              <a:ext cx="193875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/>
                <a:t>Severe reaction</a:t>
              </a:r>
            </a:p>
          </p:txBody>
        </p:sp>
      </p:grp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6F98679-3A69-4A25-8F5B-EC9AC0BAED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2481458"/>
              </p:ext>
            </p:extLst>
          </p:nvPr>
        </p:nvGraphicFramePr>
        <p:xfrm>
          <a:off x="491628" y="2029591"/>
          <a:ext cx="8201528" cy="258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0382">
                  <a:extLst>
                    <a:ext uri="{9D8B030D-6E8A-4147-A177-3AD203B41FA5}">
                      <a16:colId xmlns:a16="http://schemas.microsoft.com/office/drawing/2014/main" val="2888739271"/>
                    </a:ext>
                  </a:extLst>
                </a:gridCol>
                <a:gridCol w="2050382">
                  <a:extLst>
                    <a:ext uri="{9D8B030D-6E8A-4147-A177-3AD203B41FA5}">
                      <a16:colId xmlns:a16="http://schemas.microsoft.com/office/drawing/2014/main" val="1414408492"/>
                    </a:ext>
                  </a:extLst>
                </a:gridCol>
                <a:gridCol w="2050382">
                  <a:extLst>
                    <a:ext uri="{9D8B030D-6E8A-4147-A177-3AD203B41FA5}">
                      <a16:colId xmlns:a16="http://schemas.microsoft.com/office/drawing/2014/main" val="206659479"/>
                    </a:ext>
                  </a:extLst>
                </a:gridCol>
                <a:gridCol w="2050382">
                  <a:extLst>
                    <a:ext uri="{9D8B030D-6E8A-4147-A177-3AD203B41FA5}">
                      <a16:colId xmlns:a16="http://schemas.microsoft.com/office/drawing/2014/main" val="1944239056"/>
                    </a:ext>
                  </a:extLst>
                </a:gridCol>
              </a:tblGrid>
              <a:tr h="646050"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chemeClr val="tx1"/>
                          </a:solidFill>
                        </a:rPr>
                        <a:t>wheezing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chemeClr val="tx1"/>
                          </a:solidFill>
                        </a:rPr>
                        <a:t>difficulty talking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chemeClr val="tx1"/>
                          </a:solidFill>
                        </a:rPr>
                        <a:t>rash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chemeClr val="tx1"/>
                          </a:solidFill>
                        </a:rPr>
                        <a:t>vomiting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2535302"/>
                  </a:ext>
                </a:extLst>
              </a:tr>
              <a:tr h="646050"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chemeClr val="tx1"/>
                          </a:solidFill>
                        </a:rPr>
                        <a:t>sneezing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chemeClr val="tx1"/>
                          </a:solidFill>
                        </a:rPr>
                        <a:t>coughing (not severely)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chemeClr val="tx1"/>
                          </a:solidFill>
                        </a:rPr>
                        <a:t>headache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chemeClr val="tx1"/>
                          </a:solidFill>
                        </a:rPr>
                        <a:t>feeling sick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4575748"/>
                  </a:ext>
                </a:extLst>
              </a:tr>
              <a:tr h="646050"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chemeClr val="tx1"/>
                          </a:solidFill>
                        </a:rPr>
                        <a:t>itchy eyes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chemeClr val="tx1"/>
                          </a:solidFill>
                        </a:rPr>
                        <a:t>tummy ache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chemeClr val="tx1"/>
                          </a:solidFill>
                        </a:rPr>
                        <a:t>unresponsive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chemeClr val="tx1"/>
                          </a:solidFill>
                        </a:rPr>
                        <a:t>unable to breathe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6770868"/>
                  </a:ext>
                </a:extLst>
              </a:tr>
              <a:tr h="646050"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chemeClr val="tx1"/>
                          </a:solidFill>
                        </a:rPr>
                        <a:t>dry skin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chemeClr val="tx1"/>
                          </a:solidFill>
                        </a:rPr>
                        <a:t>confusion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chemeClr val="tx1"/>
                          </a:solidFill>
                        </a:rPr>
                        <a:t>swollen tongue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chemeClr val="tx1"/>
                          </a:solidFill>
                        </a:rPr>
                        <a:t>facial swelling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190566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ED383D3-0541-44C1-9846-F7676C90F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114800" y="2402305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97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9FF12-3144-43A9-B172-D2D401F6833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91629" y="478795"/>
            <a:ext cx="3623171" cy="551146"/>
          </a:xfrm>
        </p:spPr>
        <p:txBody>
          <a:bodyPr/>
          <a:lstStyle/>
          <a:p>
            <a:r>
              <a:rPr lang="en-GB"/>
              <a:t>Answers   A33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EBABCD-ADA2-443F-94D6-959AD3C657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470EC36-05D9-4ABC-BEC3-13E084FC7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93294" y="1515976"/>
            <a:ext cx="8515259" cy="323166"/>
            <a:chOff x="493294" y="1147010"/>
            <a:chExt cx="8515259" cy="32316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FA34D8C-D82F-4F29-B489-982A6EF7C6C8}"/>
                </a:ext>
              </a:extLst>
            </p:cNvPr>
            <p:cNvSpPr/>
            <p:nvPr/>
          </p:nvSpPr>
          <p:spPr>
            <a:xfrm>
              <a:off x="493294" y="1147011"/>
              <a:ext cx="8201527" cy="323165"/>
            </a:xfrm>
            <a:prstGeom prst="roundRect">
              <a:avLst/>
            </a:prstGeom>
            <a:gradFill flip="none" rotWithShape="1">
              <a:gsLst>
                <a:gs pos="0">
                  <a:srgbClr val="00B0F0"/>
                </a:gs>
                <a:gs pos="40000">
                  <a:schemeClr val="bg1"/>
                </a:gs>
                <a:gs pos="53000">
                  <a:schemeClr val="bg1"/>
                </a:gs>
                <a:gs pos="97000">
                  <a:srgbClr val="FF0000"/>
                </a:gs>
              </a:gsLst>
              <a:lin ang="0" scaled="1"/>
              <a:tileRect/>
            </a:gra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6AC6DC3-E150-4665-86A2-E22BBCB126AC}"/>
                </a:ext>
              </a:extLst>
            </p:cNvPr>
            <p:cNvSpPr txBox="1"/>
            <p:nvPr/>
          </p:nvSpPr>
          <p:spPr>
            <a:xfrm>
              <a:off x="569495" y="1147011"/>
              <a:ext cx="193875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/>
                <a:t>Mild reaction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C7E2447-9A6A-4689-9DC9-5C738DE0D64D}"/>
                </a:ext>
              </a:extLst>
            </p:cNvPr>
            <p:cNvSpPr txBox="1"/>
            <p:nvPr/>
          </p:nvSpPr>
          <p:spPr>
            <a:xfrm>
              <a:off x="7069803" y="1147010"/>
              <a:ext cx="193875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/>
                <a:t>Severe reaction</a:t>
              </a:r>
            </a:p>
          </p:txBody>
        </p:sp>
      </p:grp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8DB7A3C-EB92-4062-B8E0-9A3CE014D8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8663287"/>
              </p:ext>
            </p:extLst>
          </p:nvPr>
        </p:nvGraphicFramePr>
        <p:xfrm>
          <a:off x="491628" y="2029591"/>
          <a:ext cx="8201528" cy="258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0382">
                  <a:extLst>
                    <a:ext uri="{9D8B030D-6E8A-4147-A177-3AD203B41FA5}">
                      <a16:colId xmlns:a16="http://schemas.microsoft.com/office/drawing/2014/main" val="2888739271"/>
                    </a:ext>
                  </a:extLst>
                </a:gridCol>
                <a:gridCol w="2050382">
                  <a:extLst>
                    <a:ext uri="{9D8B030D-6E8A-4147-A177-3AD203B41FA5}">
                      <a16:colId xmlns:a16="http://schemas.microsoft.com/office/drawing/2014/main" val="1414408492"/>
                    </a:ext>
                  </a:extLst>
                </a:gridCol>
                <a:gridCol w="2050382">
                  <a:extLst>
                    <a:ext uri="{9D8B030D-6E8A-4147-A177-3AD203B41FA5}">
                      <a16:colId xmlns:a16="http://schemas.microsoft.com/office/drawing/2014/main" val="206659479"/>
                    </a:ext>
                  </a:extLst>
                </a:gridCol>
                <a:gridCol w="2050382">
                  <a:extLst>
                    <a:ext uri="{9D8B030D-6E8A-4147-A177-3AD203B41FA5}">
                      <a16:colId xmlns:a16="http://schemas.microsoft.com/office/drawing/2014/main" val="1944239056"/>
                    </a:ext>
                  </a:extLst>
                </a:gridCol>
              </a:tblGrid>
              <a:tr h="646050">
                <a:tc>
                  <a:txBody>
                    <a:bodyPr/>
                    <a:lstStyle/>
                    <a:p>
                      <a:pPr marL="0" marR="0" lvl="0" indent="0" algn="ctr" defTabSz="7444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>
                          <a:solidFill>
                            <a:srgbClr val="0DB4F1"/>
                          </a:solidFill>
                        </a:rPr>
                        <a:t>rash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444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>
                          <a:solidFill>
                            <a:srgbClr val="7DD7F7"/>
                          </a:solidFill>
                        </a:rPr>
                        <a:t>headache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444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>
                          <a:solidFill>
                            <a:srgbClr val="FF9090"/>
                          </a:solidFill>
                        </a:rPr>
                        <a:t>facial swelling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rgbClr val="FF0000"/>
                          </a:solidFill>
                        </a:rPr>
                        <a:t>vomiting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2535302"/>
                  </a:ext>
                </a:extLst>
              </a:tr>
              <a:tr h="646050"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rgbClr val="0DB4F1"/>
                          </a:solidFill>
                        </a:rPr>
                        <a:t>sneezing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rgbClr val="7DD7F7"/>
                          </a:solidFill>
                        </a:rPr>
                        <a:t>coughing (not severely)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444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>
                          <a:solidFill>
                            <a:srgbClr val="FF9090"/>
                          </a:solidFill>
                        </a:rPr>
                        <a:t>wheezing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444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>
                          <a:solidFill>
                            <a:srgbClr val="FF0000"/>
                          </a:solidFill>
                        </a:rPr>
                        <a:t>confusion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4575748"/>
                  </a:ext>
                </a:extLst>
              </a:tr>
              <a:tr h="646050"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rgbClr val="0DB4F1"/>
                          </a:solidFill>
                        </a:rPr>
                        <a:t>itchy eyes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rgbClr val="7DD7F7"/>
                          </a:solidFill>
                        </a:rPr>
                        <a:t>tummy ache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444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>
                          <a:solidFill>
                            <a:srgbClr val="FF9090"/>
                          </a:solidFill>
                        </a:rPr>
                        <a:t>difficulty talking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rgbClr val="FF0000"/>
                          </a:solidFill>
                        </a:rPr>
                        <a:t>unable to breathe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6770868"/>
                  </a:ext>
                </a:extLst>
              </a:tr>
              <a:tr h="646050"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rgbClr val="0DB4F1"/>
                          </a:solidFill>
                        </a:rPr>
                        <a:t>dry skin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444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>
                          <a:solidFill>
                            <a:srgbClr val="7DD7F7"/>
                          </a:solidFill>
                        </a:rPr>
                        <a:t>feeling sick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rgbClr val="FF9090"/>
                          </a:solidFill>
                        </a:rPr>
                        <a:t>swollen tongue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444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>
                          <a:solidFill>
                            <a:srgbClr val="FF0000"/>
                          </a:solidFill>
                        </a:rPr>
                        <a:t>unresponsive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190566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9B4327E-93C2-477F-9601-A7DB067F3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114800" y="2402305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930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562D6D-DC0A-47D5-B2D0-177604C83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200" y="478800"/>
            <a:ext cx="7244622" cy="583884"/>
          </a:xfrm>
        </p:spPr>
        <p:txBody>
          <a:bodyPr lIns="78806" tIns="39404" rIns="78806" bIns="39404" anchor="t"/>
          <a:lstStyle/>
          <a:p>
            <a:r>
              <a:rPr lang="en-GB" sz="3700">
                <a:ea typeface="MS PGothic"/>
              </a:rPr>
              <a:t>Speech bubble symptoms   A31</a:t>
            </a:r>
            <a:br>
              <a:rPr lang="en-GB" sz="3700"/>
            </a:br>
            <a:endParaRPr lang="en-GB" sz="37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CCD80E-444F-4604-9884-BFEFE1A48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404" y="1062684"/>
            <a:ext cx="7969142" cy="520269"/>
          </a:xfrm>
        </p:spPr>
        <p:txBody>
          <a:bodyPr lIns="104287" tIns="52144" rIns="104287" bIns="52144" anchor="t"/>
          <a:lstStyle/>
          <a:p>
            <a:pPr marL="0" indent="0">
              <a:buNone/>
            </a:pPr>
            <a:r>
              <a:rPr lang="en-GB" sz="1600" b="1">
                <a:solidFill>
                  <a:schemeClr val="tx1"/>
                </a:solidFill>
              </a:rPr>
              <a:t>Colour in the statements you think someone who is having an allergic reaction might say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D333FC9-D4B9-41DF-8C54-9DE4F2D2AC6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>
              <a:spcBef>
                <a:spcPts val="302"/>
              </a:spcBef>
              <a:spcAft>
                <a:spcPts val="302"/>
              </a:spcAft>
            </a:pPr>
            <a:r>
              <a:rPr lang="en-GB" b="0">
                <a:solidFill>
                  <a:schemeClr val="tx1"/>
                </a:solidFill>
              </a:rPr>
              <a:t>Mild = green</a:t>
            </a:r>
          </a:p>
          <a:p>
            <a:pPr>
              <a:spcBef>
                <a:spcPts val="302"/>
              </a:spcBef>
              <a:spcAft>
                <a:spcPts val="302"/>
              </a:spcAft>
            </a:pPr>
            <a:r>
              <a:rPr lang="en-GB" b="0">
                <a:solidFill>
                  <a:schemeClr val="tx1"/>
                </a:solidFill>
              </a:rPr>
              <a:t>Moderate = yellow</a:t>
            </a:r>
          </a:p>
          <a:p>
            <a:pPr>
              <a:spcBef>
                <a:spcPts val="302"/>
              </a:spcBef>
              <a:spcAft>
                <a:spcPts val="302"/>
              </a:spcAft>
            </a:pPr>
            <a:r>
              <a:rPr lang="en-GB" b="0">
                <a:solidFill>
                  <a:schemeClr val="tx1"/>
                </a:solidFill>
              </a:rPr>
              <a:t>Severe = Red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B3590565-3FC4-4197-8CE3-949E17F154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26702" y="5232305"/>
            <a:ext cx="1575776" cy="3091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GB">
                <a:solidFill>
                  <a:schemeClr val="accent5"/>
                </a:solidFill>
              </a:rPr>
              <a:t>KS3 - Allergies</a:t>
            </a:r>
          </a:p>
        </p:txBody>
      </p:sp>
    </p:spTree>
    <p:extLst>
      <p:ext uri="{BB962C8B-B14F-4D97-AF65-F5344CB8AC3E}">
        <p14:creationId xmlns:p14="http://schemas.microsoft.com/office/powerpoint/2010/main" val="311478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394C8-ACD2-4CE2-91E8-46297BE41C1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93200" y="478795"/>
            <a:ext cx="5176267" cy="551146"/>
          </a:xfrm>
        </p:spPr>
        <p:txBody>
          <a:bodyPr/>
          <a:lstStyle/>
          <a:p>
            <a:r>
              <a:rPr lang="en-GB"/>
              <a:t>Optional activity   A35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1E740C4-0213-4948-ABDC-2E8F568E6FD5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91629" y="1029941"/>
            <a:ext cx="2869189" cy="551146"/>
          </a:xfrm>
        </p:spPr>
        <p:txBody>
          <a:bodyPr/>
          <a:lstStyle/>
          <a:p>
            <a:r>
              <a:rPr lang="en-GB"/>
              <a:t>Your choice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41F078-F2D9-4F24-AF43-6DB5DD2C32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37435" y="5265779"/>
            <a:ext cx="1575776" cy="309179"/>
          </a:xfrm>
        </p:spPr>
        <p:txBody>
          <a:bodyPr/>
          <a:lstStyle/>
          <a:p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C354AF8-BB45-4034-83C0-5BA2FB0B4E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572000" y="1427746"/>
            <a:ext cx="0" cy="387416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6666C00-F31A-452F-BD0A-7ABF3485A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271337" y="3260556"/>
            <a:ext cx="687404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C6B3ED5-D900-4A03-81BD-BA7E4AA5344E}"/>
              </a:ext>
            </a:extLst>
          </p:cNvPr>
          <p:cNvSpPr txBox="1"/>
          <p:nvPr/>
        </p:nvSpPr>
        <p:spPr>
          <a:xfrm>
            <a:off x="1193909" y="1721293"/>
            <a:ext cx="292768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solidFill>
                  <a:srgbClr val="000000"/>
                </a:solidFill>
              </a:rPr>
              <a:t>Create a story board that shows an event where you need to deliver first aid to someone having an allergic reaction.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81BDF5-DF8F-4329-A416-BF0652320A3D}"/>
              </a:ext>
            </a:extLst>
          </p:cNvPr>
          <p:cNvSpPr/>
          <p:nvPr/>
        </p:nvSpPr>
        <p:spPr>
          <a:xfrm>
            <a:off x="4908723" y="1721293"/>
            <a:ext cx="2513534" cy="101566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GB" b="1">
                <a:solidFill>
                  <a:srgbClr val="000000"/>
                </a:solidFill>
              </a:rPr>
              <a:t>Design a poster that gives information on how to treat a casualty having an allergic reaction.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CB1A0D-2D97-43DD-90FB-E728B0ACD958}"/>
              </a:ext>
            </a:extLst>
          </p:cNvPr>
          <p:cNvSpPr/>
          <p:nvPr/>
        </p:nvSpPr>
        <p:spPr>
          <a:xfrm>
            <a:off x="1747606" y="3599745"/>
            <a:ext cx="272814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>
                <a:solidFill>
                  <a:srgbClr val="000000"/>
                </a:solidFill>
              </a:rPr>
              <a:t>Create a crossword puzzle with a minimum of ten clues for your classmates that is linked to the topic of allergic reaction.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BE7C4E-02E3-4109-B4ED-AD0965B71555}"/>
              </a:ext>
            </a:extLst>
          </p:cNvPr>
          <p:cNvSpPr/>
          <p:nvPr/>
        </p:nvSpPr>
        <p:spPr>
          <a:xfrm>
            <a:off x="4904875" y="3662690"/>
            <a:ext cx="28715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>
                <a:solidFill>
                  <a:srgbClr val="000000"/>
                </a:solidFill>
              </a:rPr>
              <a:t>Design an information leaflet that explains common triggers and how to recognise symptoms.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7559E65-9315-4A70-907F-FA83BFAA7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9546">
            <a:off x="7405770" y="980573"/>
            <a:ext cx="1266816" cy="17927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817248-8E8E-4A96-95A6-3912A859E0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1110">
            <a:off x="329686" y="3604961"/>
            <a:ext cx="1337871" cy="135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0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94C2F-C34E-403C-B119-9DD05EF7922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91630" y="478795"/>
            <a:ext cx="2155318" cy="551146"/>
          </a:xfrm>
        </p:spPr>
        <p:txBody>
          <a:bodyPr/>
          <a:lstStyle/>
          <a:p>
            <a:r>
              <a:rPr lang="en-US"/>
              <a:t>Allergies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54B374-BBE8-483E-BE73-3398F57CC0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4EEABA-3F2F-48AD-80BC-D63D6737D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52843" y="1419726"/>
            <a:ext cx="6761747" cy="3064042"/>
          </a:xfrm>
          <a:prstGeom prst="rect">
            <a:avLst/>
          </a:prstGeom>
          <a:noFill/>
          <a:ln w="28575">
            <a:solidFill>
              <a:srgbClr val="0084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3D521A-DCA0-43CC-A2A5-B5A42E6DC2E4}"/>
              </a:ext>
            </a:extLst>
          </p:cNvPr>
          <p:cNvSpPr txBox="1"/>
          <p:nvPr/>
        </p:nvSpPr>
        <p:spPr>
          <a:xfrm>
            <a:off x="1252843" y="1499935"/>
            <a:ext cx="676174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600"/>
              <a:t>A short course to learn how to recognise and deal with allergic reactions.</a:t>
            </a:r>
          </a:p>
        </p:txBody>
      </p:sp>
    </p:spTree>
    <p:extLst>
      <p:ext uri="{BB962C8B-B14F-4D97-AF65-F5344CB8AC3E}">
        <p14:creationId xmlns:p14="http://schemas.microsoft.com/office/powerpoint/2010/main" val="209661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BD82A-390B-4021-BF93-8EF575249C4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93200" y="478795"/>
            <a:ext cx="5123888" cy="551146"/>
          </a:xfrm>
        </p:spPr>
        <p:txBody>
          <a:bodyPr/>
          <a:lstStyle/>
          <a:p>
            <a:r>
              <a:rPr lang="en-GB"/>
              <a:t>Optional activity   A34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9D3684F-95C8-4A68-A942-42770D3124DC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91628" y="1029941"/>
            <a:ext cx="3037635" cy="551146"/>
          </a:xfrm>
        </p:spPr>
        <p:txBody>
          <a:bodyPr/>
          <a:lstStyle/>
          <a:p>
            <a:r>
              <a:rPr lang="en-GB"/>
              <a:t>Word search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8633C9-F0E7-462F-B828-053FB2FC39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84C28D7-0540-4E51-8F92-7D66CDEA22AC}"/>
              </a:ext>
            </a:extLst>
          </p:cNvPr>
          <p:cNvSpPr/>
          <p:nvPr/>
        </p:nvSpPr>
        <p:spPr>
          <a:xfrm>
            <a:off x="657726" y="1675060"/>
            <a:ext cx="8053137" cy="156966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GB" sz="2400" b="1"/>
              <a:t>Students can complete the </a:t>
            </a:r>
            <a:r>
              <a:rPr lang="en-GB" sz="2400" b="1">
                <a:solidFill>
                  <a:srgbClr val="007A53"/>
                </a:solidFill>
              </a:rPr>
              <a:t>word search activity </a:t>
            </a:r>
            <a:r>
              <a:rPr lang="en-GB" sz="2400" b="1"/>
              <a:t>which lists key words from this topic. If you wish to complete this activity, please use our </a:t>
            </a:r>
            <a:r>
              <a:rPr lang="en-GB" sz="2400" b="1">
                <a:solidFill>
                  <a:srgbClr val="007A53"/>
                </a:solidFill>
              </a:rPr>
              <a:t>downloadable worksheet </a:t>
            </a:r>
            <a:r>
              <a:rPr lang="en-GB" sz="2400" b="1"/>
              <a:t>found on the St John Ambulance website.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F717A8-B0CE-4DEF-BC6D-8558351B1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6556" y="3244720"/>
            <a:ext cx="2386510" cy="204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91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94C2F-C34E-403C-B119-9DD05EF7922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91629" y="478795"/>
            <a:ext cx="4714997" cy="551146"/>
          </a:xfrm>
        </p:spPr>
        <p:txBody>
          <a:bodyPr lIns="74441" tIns="37221" rIns="74441" bIns="37221" anchor="t"/>
          <a:lstStyle/>
          <a:p>
            <a:r>
              <a:rPr lang="en-US"/>
              <a:t>Learning outcomes: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54B374-BBE8-483E-BE73-3398F57CC0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51BFFA-C000-42D8-B32D-9865F53FC1D9}"/>
              </a:ext>
            </a:extLst>
          </p:cNvPr>
          <p:cNvSpPr txBox="1">
            <a:spLocks noChangeAspect="1"/>
          </p:cNvSpPr>
          <p:nvPr/>
        </p:nvSpPr>
        <p:spPr>
          <a:xfrm>
            <a:off x="491629" y="1577993"/>
            <a:ext cx="7946518" cy="2178309"/>
          </a:xfrm>
          <a:prstGeom prst="rect">
            <a:avLst/>
          </a:prstGeom>
          <a:noFill/>
        </p:spPr>
        <p:txBody>
          <a:bodyPr wrap="square" lIns="74441" tIns="37221" rIns="74441" bIns="37221" rtlCol="0" anchor="t">
            <a:spAutoFit/>
          </a:bodyPr>
          <a:lstStyle/>
          <a:p>
            <a:pPr marL="365125" indent="-365125">
              <a:spcAft>
                <a:spcPts val="488"/>
              </a:spcAft>
              <a:buClr>
                <a:schemeClr val="tx2"/>
              </a:buClr>
              <a:buSzPct val="100000"/>
              <a:buFont typeface="Lucida Grande"/>
              <a:buChar char="➤"/>
            </a:pPr>
            <a:r>
              <a:rPr lang="en-US" sz="2000" b="1"/>
              <a:t>I can recognise when someone is having an allergic reaction</a:t>
            </a:r>
            <a:endParaRPr lang="en-US"/>
          </a:p>
          <a:p>
            <a:pPr marL="365745" indent="-365745">
              <a:spcAft>
                <a:spcPts val="488"/>
              </a:spcAft>
              <a:buClr>
                <a:schemeClr val="tx2"/>
              </a:buClr>
              <a:buSzPct val="100000"/>
              <a:buFont typeface="Lucida Grande"/>
              <a:buChar char="➤"/>
            </a:pPr>
            <a:endParaRPr lang="en-US" sz="2000" b="1"/>
          </a:p>
          <a:p>
            <a:pPr marL="365125" indent="-365125">
              <a:spcAft>
                <a:spcPts val="488"/>
              </a:spcAft>
              <a:buClr>
                <a:schemeClr val="tx2"/>
              </a:buClr>
              <a:buSzPct val="100000"/>
              <a:buFont typeface="Lucida Grande"/>
              <a:buChar char="➤"/>
            </a:pPr>
            <a:r>
              <a:rPr lang="en-US" sz="2000" b="1"/>
              <a:t>I can help someone who is having an allergic reaction</a:t>
            </a:r>
            <a:endParaRPr lang="en-US" sz="2000" b="1">
              <a:cs typeface="Arial"/>
            </a:endParaRPr>
          </a:p>
          <a:p>
            <a:pPr marL="365745" indent="-365745">
              <a:spcAft>
                <a:spcPts val="488"/>
              </a:spcAft>
              <a:buClr>
                <a:schemeClr val="tx2"/>
              </a:buClr>
              <a:buSzPct val="100000"/>
              <a:buFont typeface="Lucida Grande"/>
              <a:buChar char="➤"/>
            </a:pPr>
            <a:endParaRPr lang="en-US" sz="2000" b="1"/>
          </a:p>
          <a:p>
            <a:pPr marL="365125" indent="-365125">
              <a:spcAft>
                <a:spcPts val="488"/>
              </a:spcAft>
              <a:buClr>
                <a:schemeClr val="tx2"/>
              </a:buClr>
              <a:buSzPct val="100000"/>
              <a:buFont typeface="Lucida Grande"/>
              <a:buChar char="➤"/>
            </a:pPr>
            <a:r>
              <a:rPr lang="en-US" sz="2000" b="1"/>
              <a:t>I know when to call an ambulance for someone who is having an allergic reaction</a:t>
            </a:r>
            <a:endParaRPr lang="en-US" sz="2000" b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35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94C2F-C34E-403C-B119-9DD05EF7922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91629" y="478795"/>
            <a:ext cx="3302329" cy="551146"/>
          </a:xfrm>
        </p:spPr>
        <p:txBody>
          <a:bodyPr/>
          <a:lstStyle/>
          <a:p>
            <a:r>
              <a:rPr lang="en-US"/>
              <a:t>Casualty care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54B374-BBE8-483E-BE73-3398F57CC0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51BFFA-C000-42D8-B32D-9865F53FC1D9}"/>
              </a:ext>
            </a:extLst>
          </p:cNvPr>
          <p:cNvSpPr txBox="1">
            <a:spLocks noChangeAspect="1"/>
          </p:cNvSpPr>
          <p:nvPr/>
        </p:nvSpPr>
        <p:spPr>
          <a:xfrm>
            <a:off x="491629" y="1561081"/>
            <a:ext cx="7946518" cy="3845432"/>
          </a:xfrm>
          <a:prstGeom prst="rect">
            <a:avLst/>
          </a:prstGeom>
          <a:noFill/>
        </p:spPr>
        <p:txBody>
          <a:bodyPr wrap="square" lIns="74441" tIns="37221" rIns="74441" bIns="37221" rtlCol="0">
            <a:spAutoFit/>
          </a:bodyPr>
          <a:lstStyle/>
          <a:p>
            <a:pPr marL="457200" indent="-457200">
              <a:spcAft>
                <a:spcPts val="488"/>
              </a:spcAft>
              <a:buClr>
                <a:schemeClr val="tx2"/>
              </a:buClr>
              <a:buSzPct val="100000"/>
              <a:buFont typeface="+mj-lt"/>
              <a:buAutoNum type="arabicPeriod"/>
            </a:pPr>
            <a:r>
              <a:rPr lang="en-US" sz="2000" b="1"/>
              <a:t>Always communicate with the casualty and reassure them.</a:t>
            </a:r>
          </a:p>
          <a:p>
            <a:pPr marL="457200" indent="-457200">
              <a:spcAft>
                <a:spcPts val="488"/>
              </a:spcAft>
              <a:buClr>
                <a:schemeClr val="tx2"/>
              </a:buClr>
              <a:buSzPct val="100000"/>
              <a:buFont typeface="+mj-lt"/>
              <a:buAutoNum type="arabicPeriod"/>
            </a:pPr>
            <a:endParaRPr lang="en-US" sz="2000" b="1">
              <a:latin typeface="Arial" panose="020B0604020202020204" pitchFamily="34" charset="0"/>
              <a:ea typeface="MS PGothic"/>
              <a:cs typeface="Arial" panose="020B0604020202020204" pitchFamily="34" charset="0"/>
            </a:endParaRPr>
          </a:p>
          <a:p>
            <a:pPr marL="457200" indent="-457200">
              <a:spcAft>
                <a:spcPts val="488"/>
              </a:spcAft>
              <a:buClr>
                <a:schemeClr val="tx2"/>
              </a:buClr>
              <a:buSzPct val="100000"/>
              <a:buFont typeface="+mj-lt"/>
              <a:buAutoNum type="arabicPeriod"/>
            </a:pPr>
            <a:r>
              <a:rPr lang="en-GB" sz="2000" b="1"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Listen carefully to what your casualty tells you. What has happened to them can be really important and helps with treatment plans.</a:t>
            </a:r>
          </a:p>
          <a:p>
            <a:pPr marL="457200" indent="-457200">
              <a:spcAft>
                <a:spcPts val="488"/>
              </a:spcAft>
              <a:buClr>
                <a:schemeClr val="tx2"/>
              </a:buClr>
              <a:buSzPct val="100000"/>
              <a:buFont typeface="+mj-lt"/>
              <a:buAutoNum type="arabicPeriod"/>
            </a:pPr>
            <a:endParaRPr lang="en-GB" sz="2000" b="1">
              <a:latin typeface="Arial" panose="020B0604020202020204" pitchFamily="34" charset="0"/>
              <a:ea typeface="MS PGothic"/>
              <a:cs typeface="Arial" panose="020B0604020202020204" pitchFamily="34" charset="0"/>
            </a:endParaRPr>
          </a:p>
          <a:p>
            <a:pPr marL="457200" indent="-457200">
              <a:spcAft>
                <a:spcPts val="488"/>
              </a:spcAft>
              <a:buClr>
                <a:schemeClr val="tx2"/>
              </a:buClr>
              <a:buSzPct val="100000"/>
              <a:buFont typeface="+mj-lt"/>
              <a:buAutoNum type="arabicPeriod"/>
            </a:pPr>
            <a:r>
              <a:rPr lang="en-GB" sz="2000" b="1"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Always make sure you have the correct information and in the event of a severe allergic reaction dial 999 or 112 for emergency help.</a:t>
            </a:r>
          </a:p>
          <a:p>
            <a:pPr marL="365745" indent="-365745">
              <a:spcAft>
                <a:spcPts val="488"/>
              </a:spcAft>
              <a:buClr>
                <a:schemeClr val="tx2"/>
              </a:buClr>
              <a:buSzPct val="100000"/>
              <a:buFont typeface="Lucida Grande"/>
              <a:buChar char="➤"/>
            </a:pPr>
            <a:endParaRPr lang="en-GB" sz="2000" b="1">
              <a:latin typeface="Arial" panose="020B0604020202020204" pitchFamily="34" charset="0"/>
              <a:ea typeface="MS PGothic"/>
              <a:cs typeface="Arial" panose="020B0604020202020204" pitchFamily="34" charset="0"/>
            </a:endParaRPr>
          </a:p>
          <a:p>
            <a:pPr marL="365745" indent="-365745">
              <a:spcAft>
                <a:spcPts val="488"/>
              </a:spcAft>
              <a:buClr>
                <a:schemeClr val="tx2"/>
              </a:buClr>
              <a:buSzPct val="100000"/>
              <a:buFont typeface="Lucida Grande"/>
              <a:buChar char="➤"/>
            </a:pPr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390150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94C2F-C34E-403C-B119-9DD05EF7922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91630" y="478795"/>
            <a:ext cx="3085760" cy="551146"/>
          </a:xfrm>
        </p:spPr>
        <p:txBody>
          <a:bodyPr/>
          <a:lstStyle/>
          <a:p>
            <a:r>
              <a:rPr lang="en-US"/>
              <a:t>True or false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54B374-BBE8-483E-BE73-3398F57CC0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0CCD704-B679-424E-8A1D-E09F88B687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0359" y="1533146"/>
            <a:ext cx="2453053" cy="2266197"/>
          </a:xfrm>
          <a:prstGeom prst="ellipse">
            <a:avLst/>
          </a:prstGeom>
          <a:solidFill>
            <a:srgbClr val="009F4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48F69-6489-44BD-A6EA-A2AF80839200}"/>
              </a:ext>
            </a:extLst>
          </p:cNvPr>
          <p:cNvSpPr/>
          <p:nvPr/>
        </p:nvSpPr>
        <p:spPr>
          <a:xfrm>
            <a:off x="823704" y="1927580"/>
            <a:ext cx="2346361" cy="147732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488"/>
              </a:spcAft>
              <a:buClr>
                <a:schemeClr val="tx2"/>
              </a:buClr>
              <a:buSzPct val="100000"/>
            </a:pPr>
            <a:r>
              <a:rPr lang="en-US" sz="1800" b="1">
                <a:solidFill>
                  <a:schemeClr val="bg1"/>
                </a:solidFill>
              </a:rPr>
              <a:t>The UK has the some of the highest prevalence rates of allergic conditions in the world.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005FAD0-0068-4703-B1A9-B83507575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60298" y="1586931"/>
            <a:ext cx="2436897" cy="2142309"/>
          </a:xfrm>
          <a:prstGeom prst="ellipse">
            <a:avLst/>
          </a:prstGeom>
          <a:solidFill>
            <a:srgbClr val="EDE92C"/>
          </a:solidFill>
          <a:ln>
            <a:solidFill>
              <a:srgbClr val="EDE92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67C303-AFDD-41A1-A73F-34AE0F4E7F91}"/>
              </a:ext>
            </a:extLst>
          </p:cNvPr>
          <p:cNvSpPr/>
          <p:nvPr/>
        </p:nvSpPr>
        <p:spPr>
          <a:xfrm>
            <a:off x="3926070" y="2016403"/>
            <a:ext cx="15560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488"/>
              </a:spcAft>
              <a:buClr>
                <a:schemeClr val="tx2"/>
              </a:buClr>
              <a:buSzPct val="100000"/>
            </a:pPr>
            <a:r>
              <a:rPr lang="en-GB" sz="1800" b="1"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Around 44% of adults in Britain have at least one allergy.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10707A4-7AEA-4C51-9824-B1999349B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98081" y="1692083"/>
            <a:ext cx="2345350" cy="2174628"/>
          </a:xfrm>
          <a:prstGeom prst="ellipse">
            <a:avLst/>
          </a:prstGeom>
          <a:solidFill>
            <a:srgbClr val="A9AAAD"/>
          </a:solidFill>
          <a:ln>
            <a:solidFill>
              <a:srgbClr val="A9AAAD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51BFFA-C000-42D8-B32D-9865F53FC1D9}"/>
              </a:ext>
            </a:extLst>
          </p:cNvPr>
          <p:cNvSpPr txBox="1">
            <a:spLocks noChangeAspect="1"/>
          </p:cNvSpPr>
          <p:nvPr/>
        </p:nvSpPr>
        <p:spPr>
          <a:xfrm>
            <a:off x="6261289" y="2059258"/>
            <a:ext cx="2023073" cy="1460164"/>
          </a:xfrm>
          <a:prstGeom prst="rect">
            <a:avLst/>
          </a:prstGeom>
          <a:noFill/>
        </p:spPr>
        <p:txBody>
          <a:bodyPr wrap="square" lIns="74441" tIns="37221" rIns="74441" bIns="37221" rtlCol="0">
            <a:spAutoFit/>
          </a:bodyPr>
          <a:lstStyle/>
          <a:p>
            <a:pPr algn="ctr">
              <a:spcAft>
                <a:spcPts val="488"/>
              </a:spcAft>
              <a:buClr>
                <a:schemeClr val="tx2"/>
              </a:buClr>
              <a:buSzPct val="100000"/>
            </a:pPr>
            <a:r>
              <a:rPr lang="en-GB" sz="1800" b="1">
                <a:solidFill>
                  <a:schemeClr val="bg1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Severe allergic reactions occur in 1:1000 of general population.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99F70B-4018-4E73-AEAB-ABD67774A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283" y="3905773"/>
            <a:ext cx="1036885" cy="5184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26B9F0-7570-41A4-801B-B7366717D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146" y="3894077"/>
            <a:ext cx="1036885" cy="5184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8EE265E-FFE2-4E5D-B503-7CA5E507B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617" y="3945797"/>
            <a:ext cx="1036885" cy="51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33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8F08A0-A202-4B85-BA61-089B7D6EC6FE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91628" y="478795"/>
            <a:ext cx="6545369" cy="551146"/>
          </a:xfrm>
        </p:spPr>
        <p:txBody>
          <a:bodyPr/>
          <a:lstStyle/>
          <a:p>
            <a:r>
              <a:rPr lang="en-GB"/>
              <a:t>What is an allergic reaction?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8521225-C126-4E4B-B9F1-FA158E246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398" y="185688"/>
            <a:ext cx="1463572" cy="109768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BD64FC-A410-4035-B725-F09E8CD346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B55E88-7F47-4DD5-B795-99B7DD0E974E}"/>
              </a:ext>
            </a:extLst>
          </p:cNvPr>
          <p:cNvSpPr/>
          <p:nvPr/>
        </p:nvSpPr>
        <p:spPr>
          <a:xfrm>
            <a:off x="491627" y="1369745"/>
            <a:ext cx="4000161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000">
                <a:solidFill>
                  <a:srgbClr val="00000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Your body has an </a:t>
            </a:r>
            <a:r>
              <a:rPr lang="en-GB" sz="2000" b="1">
                <a:solidFill>
                  <a:srgbClr val="007A53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immune system</a:t>
            </a:r>
            <a:r>
              <a:rPr lang="en-GB" sz="2000">
                <a:solidFill>
                  <a:srgbClr val="00000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that is responsible for </a:t>
            </a:r>
            <a:r>
              <a:rPr lang="en-GB" sz="2000" b="1">
                <a:solidFill>
                  <a:srgbClr val="007A53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defending</a:t>
            </a:r>
            <a:r>
              <a:rPr lang="en-GB" sz="2000">
                <a:solidFill>
                  <a:srgbClr val="00000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you against bacteria and viruses. Sometimes your immune system will defend against </a:t>
            </a:r>
            <a:r>
              <a:rPr lang="en-GB" sz="2000" b="1">
                <a:solidFill>
                  <a:srgbClr val="007A53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substances</a:t>
            </a:r>
            <a:r>
              <a:rPr lang="en-GB" sz="2000">
                <a:solidFill>
                  <a:srgbClr val="00000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that typically </a:t>
            </a:r>
            <a:r>
              <a:rPr lang="en-GB" sz="2000" b="1">
                <a:solidFill>
                  <a:srgbClr val="007A53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don’t pose a threat </a:t>
            </a:r>
            <a:r>
              <a:rPr lang="en-GB" sz="2000">
                <a:solidFill>
                  <a:srgbClr val="00000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to the human body. These substances are known as </a:t>
            </a:r>
            <a:r>
              <a:rPr lang="en-GB" sz="2000" b="1">
                <a:solidFill>
                  <a:srgbClr val="007A53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allergens</a:t>
            </a:r>
            <a:r>
              <a:rPr lang="en-GB" sz="2000">
                <a:solidFill>
                  <a:srgbClr val="00000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. </a:t>
            </a:r>
          </a:p>
          <a:p>
            <a:pPr>
              <a:spcAft>
                <a:spcPts val="488"/>
              </a:spcAft>
              <a:buClr>
                <a:schemeClr val="tx2"/>
              </a:buClr>
              <a:buSzPct val="100000"/>
            </a:pPr>
            <a:br>
              <a:rPr lang="en-GB" sz="1900" b="1">
                <a:solidFill>
                  <a:srgbClr val="190F2F"/>
                </a:solidFill>
                <a:cs typeface="Times"/>
              </a:rPr>
            </a:br>
            <a:endParaRPr lang="en-GB" sz="1900">
              <a:solidFill>
                <a:srgbClr val="190F2F"/>
              </a:solidFill>
              <a:cs typeface="Time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0CC060-A6BB-4F89-B39F-D35DEABFBC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1629" y="1371599"/>
            <a:ext cx="4000160" cy="3170099"/>
          </a:xfrm>
          <a:prstGeom prst="rect">
            <a:avLst/>
          </a:prstGeom>
          <a:noFill/>
          <a:ln w="28575">
            <a:solidFill>
              <a:srgbClr val="0084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E1E23D-CB9E-4538-B865-F0ECFDF490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52213" y="1369745"/>
            <a:ext cx="4000160" cy="3170099"/>
          </a:xfrm>
          <a:prstGeom prst="rect">
            <a:avLst/>
          </a:prstGeom>
          <a:noFill/>
          <a:ln w="28575">
            <a:solidFill>
              <a:srgbClr val="0084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340FFE4-055B-4EE4-9CE8-90D9CAF89423}"/>
              </a:ext>
            </a:extLst>
          </p:cNvPr>
          <p:cNvSpPr/>
          <p:nvPr/>
        </p:nvSpPr>
        <p:spPr>
          <a:xfrm>
            <a:off x="4652212" y="1385134"/>
            <a:ext cx="4000159" cy="31700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defRPr/>
            </a:pPr>
            <a:r>
              <a:rPr lang="en-GB" sz="2000">
                <a:solidFill>
                  <a:srgbClr val="000000"/>
                </a:solidFill>
                <a:latin typeface="Arial"/>
                <a:ea typeface="MS PGothic"/>
                <a:cs typeface="Arial"/>
              </a:rPr>
              <a:t>The body reacts by making </a:t>
            </a:r>
            <a:r>
              <a:rPr lang="en-GB" sz="2000" b="1">
                <a:solidFill>
                  <a:srgbClr val="007A53"/>
                </a:solidFill>
                <a:latin typeface="Arial"/>
                <a:ea typeface="MS PGothic"/>
                <a:cs typeface="Arial"/>
              </a:rPr>
              <a:t>proteins</a:t>
            </a:r>
            <a:r>
              <a:rPr lang="en-GB" sz="2000">
                <a:solidFill>
                  <a:srgbClr val="000000"/>
                </a:solidFill>
                <a:latin typeface="Arial"/>
                <a:ea typeface="MS PGothic"/>
                <a:cs typeface="Arial"/>
              </a:rPr>
              <a:t> and releasing </a:t>
            </a:r>
            <a:r>
              <a:rPr lang="en-GB" sz="2000" b="1">
                <a:solidFill>
                  <a:srgbClr val="007A53"/>
                </a:solidFill>
                <a:latin typeface="Arial"/>
                <a:ea typeface="MS PGothic"/>
                <a:cs typeface="Arial"/>
              </a:rPr>
              <a:t>histamine</a:t>
            </a:r>
            <a:r>
              <a:rPr lang="en-GB" sz="2000">
                <a:solidFill>
                  <a:srgbClr val="000000"/>
                </a:solidFill>
                <a:latin typeface="Arial"/>
                <a:ea typeface="MS PGothic"/>
                <a:cs typeface="Arial"/>
              </a:rPr>
              <a:t> and other chemicals into the bloodstream. This is the cause of the </a:t>
            </a:r>
            <a:r>
              <a:rPr lang="en-GB" sz="2000" b="1">
                <a:solidFill>
                  <a:srgbClr val="007A53"/>
                </a:solidFill>
                <a:latin typeface="Arial"/>
                <a:ea typeface="MS PGothic"/>
                <a:cs typeface="Arial"/>
              </a:rPr>
              <a:t>symptoms</a:t>
            </a:r>
            <a:r>
              <a:rPr lang="en-GB" sz="2000">
                <a:solidFill>
                  <a:srgbClr val="000000"/>
                </a:solidFill>
                <a:latin typeface="Arial"/>
                <a:ea typeface="MS PGothic"/>
                <a:cs typeface="Arial"/>
              </a:rPr>
              <a:t> you notice. The way the </a:t>
            </a:r>
            <a:r>
              <a:rPr lang="en-GB" sz="2000" b="1">
                <a:solidFill>
                  <a:srgbClr val="007A53"/>
                </a:solidFill>
                <a:latin typeface="Arial"/>
                <a:ea typeface="MS PGothic"/>
                <a:cs typeface="Arial"/>
              </a:rPr>
              <a:t>trigger</a:t>
            </a:r>
            <a:r>
              <a:rPr lang="en-GB" sz="2000">
                <a:solidFill>
                  <a:srgbClr val="000000"/>
                </a:solidFill>
                <a:latin typeface="Arial"/>
                <a:ea typeface="MS PGothic"/>
                <a:cs typeface="Arial"/>
              </a:rPr>
              <a:t> enters the body can vary. The route can be by direct contact with the skin, inhalation, ingestion or injection.</a:t>
            </a:r>
          </a:p>
        </p:txBody>
      </p:sp>
    </p:spTree>
    <p:extLst>
      <p:ext uri="{BB962C8B-B14F-4D97-AF65-F5344CB8AC3E}">
        <p14:creationId xmlns:p14="http://schemas.microsoft.com/office/powerpoint/2010/main" val="239180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8F08A0-A202-4B85-BA61-089B7D6EC6FE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91629" y="478795"/>
            <a:ext cx="7951889" cy="551146"/>
          </a:xfrm>
        </p:spPr>
        <p:txBody>
          <a:bodyPr/>
          <a:lstStyle/>
          <a:p>
            <a:r>
              <a:rPr lang="en-GB"/>
              <a:t>What causes an allergic reaction?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5CA81B5-6092-4684-ACA3-C0E21C73FF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FA08678-2C60-43AD-B505-A82E0949379A}"/>
              </a:ext>
            </a:extLst>
          </p:cNvPr>
          <p:cNvSpPr/>
          <p:nvPr/>
        </p:nvSpPr>
        <p:spPr>
          <a:xfrm>
            <a:off x="3216020" y="2234388"/>
            <a:ext cx="27119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200" b="1">
                <a:solidFill>
                  <a:srgbClr val="00000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How many things can you list that could cause an allergic reaction?</a:t>
            </a:r>
          </a:p>
          <a:p>
            <a:pPr>
              <a:spcAft>
                <a:spcPts val="488"/>
              </a:spcAft>
              <a:buClr>
                <a:schemeClr val="tx2"/>
              </a:buClr>
              <a:buSzPct val="100000"/>
            </a:pPr>
            <a:br>
              <a:rPr lang="en-GB" sz="2000" b="1">
                <a:solidFill>
                  <a:srgbClr val="190F2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b="1">
              <a:solidFill>
                <a:srgbClr val="190F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C5F9186-CFD3-4957-8D49-46D726BE67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3" t="37624" r="7963" b="17316"/>
          <a:stretch/>
        </p:blipFill>
        <p:spPr>
          <a:xfrm>
            <a:off x="6458781" y="1307376"/>
            <a:ext cx="2470484" cy="85621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1AB0580-5194-4EB1-AD10-A78EDFE71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553" y="2603675"/>
            <a:ext cx="2409825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6AE7DF-9BA8-43D5-9F75-0274671B1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4" r="25169" b="5932"/>
          <a:stretch/>
        </p:blipFill>
        <p:spPr>
          <a:xfrm>
            <a:off x="703033" y="1938896"/>
            <a:ext cx="2300962" cy="265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14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90C51-AAAC-482E-BA21-175525942035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91629" y="478795"/>
            <a:ext cx="5410026" cy="551146"/>
          </a:xfrm>
        </p:spPr>
        <p:txBody>
          <a:bodyPr/>
          <a:lstStyle/>
          <a:p>
            <a:r>
              <a:rPr lang="en-GB"/>
              <a:t>Allergic reactions   A30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67A5911-75FA-403D-8AA0-A077E6E6C0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512" y="598475"/>
            <a:ext cx="1294397" cy="86293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10989F-B667-4323-8498-7B3F69638D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1D4AB1-159C-46A7-ABDC-D626EA185330}"/>
              </a:ext>
            </a:extLst>
          </p:cNvPr>
          <p:cNvSpPr/>
          <p:nvPr/>
        </p:nvSpPr>
        <p:spPr>
          <a:xfrm>
            <a:off x="467566" y="1149340"/>
            <a:ext cx="684803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7A53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</a:t>
            </a:r>
            <a:br>
              <a:rPr lang="en-US" sz="5400" b="1" cap="none" spc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7A53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en-US" sz="5400" b="1" cap="none" spc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7A53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</a:t>
            </a:r>
            <a:br>
              <a:rPr lang="en-US" sz="5400" b="1" cap="none" spc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7A53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en-US" sz="5400" b="1" cap="none" spc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7A53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</a:t>
            </a:r>
            <a:br>
              <a:rPr lang="en-US" sz="5400" b="1" cap="none" spc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7A53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en-US" sz="5400" b="1" cap="none" spc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7A53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67C33E-DFB4-4570-A632-1A5885702A13}"/>
              </a:ext>
            </a:extLst>
          </p:cNvPr>
          <p:cNvSpPr txBox="1"/>
          <p:nvPr/>
        </p:nvSpPr>
        <p:spPr>
          <a:xfrm>
            <a:off x="1018674" y="1652337"/>
            <a:ext cx="413084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Touched something (contact)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EB3519-5A8B-4288-971C-1E5FC96754F1}"/>
              </a:ext>
            </a:extLst>
          </p:cNvPr>
          <p:cNvSpPr txBox="1"/>
          <p:nvPr/>
        </p:nvSpPr>
        <p:spPr>
          <a:xfrm>
            <a:off x="1021354" y="2492462"/>
            <a:ext cx="413084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Ate something (ingested)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E4C585-9F59-426F-B614-950033F5E26C}"/>
              </a:ext>
            </a:extLst>
          </p:cNvPr>
          <p:cNvSpPr txBox="1"/>
          <p:nvPr/>
        </p:nvSpPr>
        <p:spPr>
          <a:xfrm>
            <a:off x="1006652" y="3309932"/>
            <a:ext cx="413084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Breathed something (inhaled)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6C1C85-F712-485B-9CC0-63711ED701CE}"/>
              </a:ext>
            </a:extLst>
          </p:cNvPr>
          <p:cNvSpPr txBox="1"/>
          <p:nvPr/>
        </p:nvSpPr>
        <p:spPr>
          <a:xfrm>
            <a:off x="1006652" y="4126289"/>
            <a:ext cx="413084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Injected by something (bite or sting)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775C1C-2A7C-4C29-8FDA-55318003A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01250" y="1606090"/>
            <a:ext cx="2711961" cy="1602331"/>
          </a:xfrm>
          <a:prstGeom prst="rect">
            <a:avLst/>
          </a:prstGeom>
          <a:noFill/>
          <a:ln w="28575">
            <a:solidFill>
              <a:srgbClr val="0084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2A8804-C8ED-4BD5-940D-09A7D4273DA3}"/>
              </a:ext>
            </a:extLst>
          </p:cNvPr>
          <p:cNvSpPr/>
          <p:nvPr/>
        </p:nvSpPr>
        <p:spPr>
          <a:xfrm>
            <a:off x="6109272" y="1630153"/>
            <a:ext cx="2711960" cy="156966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defRPr/>
            </a:pPr>
            <a:r>
              <a:rPr lang="en-GB" sz="2400" b="1">
                <a:solidFill>
                  <a:srgbClr val="000000"/>
                </a:solidFill>
                <a:latin typeface="Arial"/>
                <a:ea typeface="MS PGothic"/>
                <a:cs typeface="Arial"/>
              </a:rPr>
              <a:t>Name two allergens for each part of TABI </a:t>
            </a:r>
            <a:endParaRPr lang="en-GB" sz="2400" b="1">
              <a:solidFill>
                <a:srgbClr val="190F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54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WPT Powerpoint template 2nd proof">
  <a:themeElements>
    <a:clrScheme name="SJA 2016">
      <a:dk1>
        <a:sysClr val="windowText" lastClr="000000"/>
      </a:dk1>
      <a:lt1>
        <a:srgbClr val="FFFFFF"/>
      </a:lt1>
      <a:dk2>
        <a:srgbClr val="007A53"/>
      </a:dk2>
      <a:lt2>
        <a:srgbClr val="97999B"/>
      </a:lt2>
      <a:accent1>
        <a:srgbClr val="000000"/>
      </a:accent1>
      <a:accent2>
        <a:srgbClr val="007A53"/>
      </a:accent2>
      <a:accent3>
        <a:srgbClr val="009F4D"/>
      </a:accent3>
      <a:accent4>
        <a:srgbClr val="E1E000"/>
      </a:accent4>
      <a:accent5>
        <a:srgbClr val="97999B"/>
      </a:accent5>
      <a:accent6>
        <a:srgbClr val="FFFFFF"/>
      </a:accent6>
      <a:hlink>
        <a:srgbClr val="007A53"/>
      </a:hlink>
      <a:folHlink>
        <a:srgbClr val="E1E0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6" id="{E7744060-883E-40EB-8CD4-2F0D750F790C}" vid="{C083200A-9F88-419F-88A7-B799583B6A13}"/>
    </a:ext>
  </a:extLst>
</a:theme>
</file>

<file path=ppt/theme/theme2.xml><?xml version="1.0" encoding="utf-8"?>
<a:theme xmlns:a="http://schemas.openxmlformats.org/drawingml/2006/main" name="Office Theme">
  <a:themeElements>
    <a:clrScheme name="SJA 2016">
      <a:dk1>
        <a:sysClr val="windowText" lastClr="000000"/>
      </a:dk1>
      <a:lt1>
        <a:srgbClr val="FFFFFF"/>
      </a:lt1>
      <a:dk2>
        <a:srgbClr val="007A53"/>
      </a:dk2>
      <a:lt2>
        <a:srgbClr val="97999B"/>
      </a:lt2>
      <a:accent1>
        <a:srgbClr val="000000"/>
      </a:accent1>
      <a:accent2>
        <a:srgbClr val="007A53"/>
      </a:accent2>
      <a:accent3>
        <a:srgbClr val="009F4D"/>
      </a:accent3>
      <a:accent4>
        <a:srgbClr val="E1E000"/>
      </a:accent4>
      <a:accent5>
        <a:srgbClr val="97999B"/>
      </a:accent5>
      <a:accent6>
        <a:srgbClr val="FFFFFF"/>
      </a:accent6>
      <a:hlink>
        <a:srgbClr val="007A53"/>
      </a:hlink>
      <a:folHlink>
        <a:srgbClr val="E1E0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SJA 2016">
      <a:dk1>
        <a:sysClr val="windowText" lastClr="000000"/>
      </a:dk1>
      <a:lt1>
        <a:srgbClr val="FFFFFF"/>
      </a:lt1>
      <a:dk2>
        <a:srgbClr val="007A53"/>
      </a:dk2>
      <a:lt2>
        <a:srgbClr val="97999B"/>
      </a:lt2>
      <a:accent1>
        <a:srgbClr val="000000"/>
      </a:accent1>
      <a:accent2>
        <a:srgbClr val="007A53"/>
      </a:accent2>
      <a:accent3>
        <a:srgbClr val="009F4D"/>
      </a:accent3>
      <a:accent4>
        <a:srgbClr val="E1E000"/>
      </a:accent4>
      <a:accent5>
        <a:srgbClr val="97999B"/>
      </a:accent5>
      <a:accent6>
        <a:srgbClr val="FFFFFF"/>
      </a:accent6>
      <a:hlink>
        <a:srgbClr val="007A53"/>
      </a:hlink>
      <a:folHlink>
        <a:srgbClr val="E1E0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E12A60EA17AA44DBC0844B313E2D1EB" ma:contentTypeVersion="4" ma:contentTypeDescription="Create a new document." ma:contentTypeScope="" ma:versionID="0b3b3141565a737c6f3c5c34bfe3efb1">
  <xsd:schema xmlns:xsd="http://www.w3.org/2001/XMLSchema" xmlns:xs="http://www.w3.org/2001/XMLSchema" xmlns:p="http://schemas.microsoft.com/office/2006/metadata/properties" xmlns:ns2="565d540a-4d5f-4e77-a6c3-71f6088114ec" targetNamespace="http://schemas.microsoft.com/office/2006/metadata/properties" ma:root="true" ma:fieldsID="858cae49d40edf045d809c8c24cee1d5" ns2:_="">
    <xsd:import namespace="565d540a-4d5f-4e77-a6c3-71f6088114e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5d540a-4d5f-4e77-a6c3-71f6088114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FC7CDF4-C59E-48F1-B094-FA169A49F4E4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c722156b-d46d-4787-a4ff-b46255985749"/>
    <ds:schemaRef ds:uri="http://purl.org/dc/elements/1.1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2CB704F-DC21-43E9-AB3B-CE8EB41D85E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521C352-1278-4D98-B67E-BF57188531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65d540a-4d5f-4e77-a6c3-71f6088114e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WPT Powerpoint template 2nd proof</Template>
  <TotalTime>172</TotalTime>
  <Words>1927</Words>
  <Application>Microsoft Office PowerPoint</Application>
  <PresentationFormat>On-screen Show (16:10)</PresentationFormat>
  <Paragraphs>308</Paragraphs>
  <Slides>30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  <vt:variant>
        <vt:lpstr>Custom Shows</vt:lpstr>
      </vt:variant>
      <vt:variant>
        <vt:i4>23</vt:i4>
      </vt:variant>
    </vt:vector>
  </HeadingPairs>
  <TitlesOfParts>
    <vt:vector size="60" baseType="lpstr">
      <vt:lpstr>Arial (heading)</vt:lpstr>
      <vt:lpstr>Arial</vt:lpstr>
      <vt:lpstr>Calibri</vt:lpstr>
      <vt:lpstr>Lucida Grande</vt:lpstr>
      <vt:lpstr>Wingdings 3</vt:lpstr>
      <vt:lpstr>Times</vt:lpstr>
      <vt:lpstr>WPT Powerpoint template 2nd proof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Your turn: Severe allergic reaction </vt:lpstr>
      <vt:lpstr>PowerPoint Presentation</vt:lpstr>
      <vt:lpstr>Allergy auto-injectors</vt:lpstr>
      <vt:lpstr>Medical alert</vt:lpstr>
      <vt:lpstr>PowerPoint Presentation</vt:lpstr>
      <vt:lpstr>PowerPoint Presentation</vt:lpstr>
      <vt:lpstr>PowerPoint Presentation</vt:lpstr>
      <vt:lpstr>Casualty care</vt:lpstr>
      <vt:lpstr>PowerPoint Presentation</vt:lpstr>
      <vt:lpstr>Check your knowledge </vt:lpstr>
      <vt:lpstr>PowerPoint Presentation</vt:lpstr>
      <vt:lpstr>PowerPoint Presentation</vt:lpstr>
      <vt:lpstr>TABI   A30</vt:lpstr>
      <vt:lpstr>TABI   A30</vt:lpstr>
      <vt:lpstr>PowerPoint Presentation</vt:lpstr>
      <vt:lpstr>PowerPoint Presentation</vt:lpstr>
      <vt:lpstr>PowerPoint Presentation</vt:lpstr>
      <vt:lpstr>Speech bubble symptoms   A31 </vt:lpstr>
      <vt:lpstr>PowerPoint Presentation</vt:lpstr>
      <vt:lpstr>PowerPoint Presentation</vt:lpstr>
      <vt:lpstr>Recognition assessment</vt:lpstr>
      <vt:lpstr>Course admin</vt:lpstr>
      <vt:lpstr>Role of the first aider</vt:lpstr>
      <vt:lpstr>Primary survey</vt:lpstr>
      <vt:lpstr>Unresponsive breathing</vt:lpstr>
      <vt:lpstr>Shock</vt:lpstr>
      <vt:lpstr>Fainting</vt:lpstr>
      <vt:lpstr>Burns</vt:lpstr>
      <vt:lpstr>Poisoning</vt:lpstr>
      <vt:lpstr>Eye Injury</vt:lpstr>
      <vt:lpstr>Bleeding</vt:lpstr>
      <vt:lpstr>Choking</vt:lpstr>
      <vt:lpstr>Asthma</vt:lpstr>
      <vt:lpstr>Low blood sugar</vt:lpstr>
      <vt:lpstr>Allergic reaction</vt:lpstr>
      <vt:lpstr>Hyperventilation</vt:lpstr>
      <vt:lpstr>Stroke</vt:lpstr>
      <vt:lpstr>Head injury</vt:lpstr>
      <vt:lpstr>Seizure</vt:lpstr>
      <vt:lpstr>Bone, muscle, joint and Spine</vt:lpstr>
      <vt:lpstr>Chest pian</vt:lpstr>
      <vt:lpstr>Unresponsive not breathing</vt:lpstr>
      <vt:lpstr>Heat and cold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Bliss Dutton</dc:creator>
  <cp:lastModifiedBy>Graeme Clarke</cp:lastModifiedBy>
  <cp:revision>22</cp:revision>
  <dcterms:created xsi:type="dcterms:W3CDTF">2018-11-28T11:53:47Z</dcterms:created>
  <dcterms:modified xsi:type="dcterms:W3CDTF">2021-02-23T14:01:31Z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0x010100EE12A60EA17AA44DBC0844B313E2D1EB</vt:lpwstr>
  </property>
  <property fmtid="{D5CDD505-2E9C-101B-9397-08002B2CF9AE}" pid="3" name="Order">
    <vt:r8>40264300</vt:r8>
  </property>
  <property fmtid="{D5CDD505-2E9C-101B-9397-08002B2CF9AE}" pid="4" name="ComplianceAssetId">
    <vt:lpwstr/>
  </property>
  <property fmtid="{D5CDD505-2E9C-101B-9397-08002B2CF9AE}" pid="5" name="AuthorIds_UIVersion_3584">
    <vt:lpwstr>124</vt:lpwstr>
  </property>
</Properties>
</file>