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665" r:id="rId5"/>
    <p:sldId id="6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E4BEA9-E910-4A8F-9CDA-B9043048B734}" v="56" dt="2019-07-30T11:33:34.036"/>
    <p1510:client id="{C940015A-C21D-4D3A-A405-9A3BA784B583}" v="23" dt="2021-01-13T13:28:53.6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die Walsh2" userId="8f656482-1ee0-4981-a154-9528d7227717" providerId="ADAL" clId="{FE075A56-A15B-478C-8EFD-C143E3CD3EE3}"/>
    <pc:docChg chg="custSel modSld modMainMaster">
      <pc:chgData name="Jodie Walsh2" userId="8f656482-1ee0-4981-a154-9528d7227717" providerId="ADAL" clId="{FE075A56-A15B-478C-8EFD-C143E3CD3EE3}" dt="2019-07-23T13:52:41.500" v="44" actId="14100"/>
      <pc:docMkLst>
        <pc:docMk/>
      </pc:docMkLst>
      <pc:sldChg chg="modSp">
        <pc:chgData name="Jodie Walsh2" userId="8f656482-1ee0-4981-a154-9528d7227717" providerId="ADAL" clId="{FE075A56-A15B-478C-8EFD-C143E3CD3EE3}" dt="2019-07-23T13:52:41.500" v="44" actId="14100"/>
        <pc:sldMkLst>
          <pc:docMk/>
          <pc:sldMk cId="2665836458" sldId="665"/>
        </pc:sldMkLst>
        <pc:spChg chg="mod">
          <ac:chgData name="Jodie Walsh2" userId="8f656482-1ee0-4981-a154-9528d7227717" providerId="ADAL" clId="{FE075A56-A15B-478C-8EFD-C143E3CD3EE3}" dt="2019-07-23T13:50:29.800" v="15" actId="2711"/>
          <ac:spMkLst>
            <pc:docMk/>
            <pc:sldMk cId="2665836458" sldId="665"/>
            <ac:spMk id="5" creationId="{242A1EC0-0A38-4768-916D-03E1D3C75374}"/>
          </ac:spMkLst>
        </pc:spChg>
        <pc:spChg chg="mod">
          <ac:chgData name="Jodie Walsh2" userId="8f656482-1ee0-4981-a154-9528d7227717" providerId="ADAL" clId="{FE075A56-A15B-478C-8EFD-C143E3CD3EE3}" dt="2019-07-23T13:50:56.877" v="31" actId="14100"/>
          <ac:spMkLst>
            <pc:docMk/>
            <pc:sldMk cId="2665836458" sldId="665"/>
            <ac:spMk id="6" creationId="{301E5FB5-59F0-468E-A6BF-98AF6E7D1D41}"/>
          </ac:spMkLst>
        </pc:spChg>
        <pc:spChg chg="mod">
          <ac:chgData name="Jodie Walsh2" userId="8f656482-1ee0-4981-a154-9528d7227717" providerId="ADAL" clId="{FE075A56-A15B-478C-8EFD-C143E3CD3EE3}" dt="2019-07-23T13:50:58.421" v="32" actId="14100"/>
          <ac:spMkLst>
            <pc:docMk/>
            <pc:sldMk cId="2665836458" sldId="665"/>
            <ac:spMk id="7" creationId="{6396C9D3-2275-4682-9747-6161ED5F81E2}"/>
          </ac:spMkLst>
        </pc:spChg>
        <pc:spChg chg="mod">
          <ac:chgData name="Jodie Walsh2" userId="8f656482-1ee0-4981-a154-9528d7227717" providerId="ADAL" clId="{FE075A56-A15B-478C-8EFD-C143E3CD3EE3}" dt="2019-07-23T13:52:39.041" v="43" actId="20577"/>
          <ac:spMkLst>
            <pc:docMk/>
            <pc:sldMk cId="2665836458" sldId="665"/>
            <ac:spMk id="9" creationId="{0A90C1F9-11F4-4FA0-8955-96815CA4B9D7}"/>
          </ac:spMkLst>
        </pc:spChg>
        <pc:spChg chg="mod">
          <ac:chgData name="Jodie Walsh2" userId="8f656482-1ee0-4981-a154-9528d7227717" providerId="ADAL" clId="{FE075A56-A15B-478C-8EFD-C143E3CD3EE3}" dt="2019-07-23T13:52:41.500" v="44" actId="14100"/>
          <ac:spMkLst>
            <pc:docMk/>
            <pc:sldMk cId="2665836458" sldId="665"/>
            <ac:spMk id="10" creationId="{A1C7F42E-1346-462F-9514-5EEFFF782A8D}"/>
          </ac:spMkLst>
        </pc:spChg>
      </pc:sldChg>
      <pc:sldChg chg="modSp">
        <pc:chgData name="Jodie Walsh2" userId="8f656482-1ee0-4981-a154-9528d7227717" providerId="ADAL" clId="{FE075A56-A15B-478C-8EFD-C143E3CD3EE3}" dt="2019-07-23T13:52:28.061" v="40" actId="1076"/>
        <pc:sldMkLst>
          <pc:docMk/>
          <pc:sldMk cId="2423347918" sldId="666"/>
        </pc:sldMkLst>
        <pc:spChg chg="mod">
          <ac:chgData name="Jodie Walsh2" userId="8f656482-1ee0-4981-a154-9528d7227717" providerId="ADAL" clId="{FE075A56-A15B-478C-8EFD-C143E3CD3EE3}" dt="2019-07-23T13:52:09.181" v="36" actId="2711"/>
          <ac:spMkLst>
            <pc:docMk/>
            <pc:sldMk cId="2423347918" sldId="666"/>
            <ac:spMk id="2" creationId="{BCCFBA45-8531-44D2-A6FB-3528BB8BC0C9}"/>
          </ac:spMkLst>
        </pc:spChg>
        <pc:spChg chg="mod">
          <ac:chgData name="Jodie Walsh2" userId="8f656482-1ee0-4981-a154-9528d7227717" providerId="ADAL" clId="{FE075A56-A15B-478C-8EFD-C143E3CD3EE3}" dt="2019-07-23T13:52:09.181" v="36" actId="2711"/>
          <ac:spMkLst>
            <pc:docMk/>
            <pc:sldMk cId="2423347918" sldId="666"/>
            <ac:spMk id="3" creationId="{00000000-0000-0000-0000-000000000000}"/>
          </ac:spMkLst>
        </pc:spChg>
        <pc:spChg chg="mod">
          <ac:chgData name="Jodie Walsh2" userId="8f656482-1ee0-4981-a154-9528d7227717" providerId="ADAL" clId="{FE075A56-A15B-478C-8EFD-C143E3CD3EE3}" dt="2019-07-23T13:52:09.181" v="36" actId="2711"/>
          <ac:spMkLst>
            <pc:docMk/>
            <pc:sldMk cId="2423347918" sldId="666"/>
            <ac:spMk id="4" creationId="{48EE46A8-F8C2-40CB-9B39-A3A27BC90136}"/>
          </ac:spMkLst>
        </pc:spChg>
        <pc:spChg chg="mod">
          <ac:chgData name="Jodie Walsh2" userId="8f656482-1ee0-4981-a154-9528d7227717" providerId="ADAL" clId="{FE075A56-A15B-478C-8EFD-C143E3CD3EE3}" dt="2019-07-23T13:52:09.181" v="36" actId="2711"/>
          <ac:spMkLst>
            <pc:docMk/>
            <pc:sldMk cId="2423347918" sldId="666"/>
            <ac:spMk id="8" creationId="{E5584464-160B-421C-9ED5-10281FA966F3}"/>
          </ac:spMkLst>
        </pc:spChg>
        <pc:spChg chg="mod">
          <ac:chgData name="Jodie Walsh2" userId="8f656482-1ee0-4981-a154-9528d7227717" providerId="ADAL" clId="{FE075A56-A15B-478C-8EFD-C143E3CD3EE3}" dt="2019-07-23T13:52:09.181" v="36" actId="2711"/>
          <ac:spMkLst>
            <pc:docMk/>
            <pc:sldMk cId="2423347918" sldId="666"/>
            <ac:spMk id="9" creationId="{00000000-0000-0000-0000-000000000000}"/>
          </ac:spMkLst>
        </pc:spChg>
        <pc:spChg chg="mod">
          <ac:chgData name="Jodie Walsh2" userId="8f656482-1ee0-4981-a154-9528d7227717" providerId="ADAL" clId="{FE075A56-A15B-478C-8EFD-C143E3CD3EE3}" dt="2019-07-23T13:52:09.181" v="36" actId="2711"/>
          <ac:spMkLst>
            <pc:docMk/>
            <pc:sldMk cId="2423347918" sldId="666"/>
            <ac:spMk id="10" creationId="{8A6218B0-71CE-4185-B5A6-9B706113B5BE}"/>
          </ac:spMkLst>
        </pc:spChg>
        <pc:spChg chg="mod">
          <ac:chgData name="Jodie Walsh2" userId="8f656482-1ee0-4981-a154-9528d7227717" providerId="ADAL" clId="{FE075A56-A15B-478C-8EFD-C143E3CD3EE3}" dt="2019-07-23T13:52:09.181" v="36" actId="2711"/>
          <ac:spMkLst>
            <pc:docMk/>
            <pc:sldMk cId="2423347918" sldId="666"/>
            <ac:spMk id="11" creationId="{CA30B900-5A65-4117-8092-3279A3409F09}"/>
          </ac:spMkLst>
        </pc:spChg>
        <pc:spChg chg="mod">
          <ac:chgData name="Jodie Walsh2" userId="8f656482-1ee0-4981-a154-9528d7227717" providerId="ADAL" clId="{FE075A56-A15B-478C-8EFD-C143E3CD3EE3}" dt="2019-07-23T13:52:28.061" v="40" actId="1076"/>
          <ac:spMkLst>
            <pc:docMk/>
            <pc:sldMk cId="2423347918" sldId="666"/>
            <ac:spMk id="12" creationId="{00000000-0000-0000-0000-000000000000}"/>
          </ac:spMkLst>
        </pc:spChg>
        <pc:spChg chg="mod">
          <ac:chgData name="Jodie Walsh2" userId="8f656482-1ee0-4981-a154-9528d7227717" providerId="ADAL" clId="{FE075A56-A15B-478C-8EFD-C143E3CD3EE3}" dt="2019-07-23T13:52:09.181" v="36" actId="2711"/>
          <ac:spMkLst>
            <pc:docMk/>
            <pc:sldMk cId="2423347918" sldId="666"/>
            <ac:spMk id="13" creationId="{32EC2539-8FEF-4344-B57D-4F0F9603E784}"/>
          </ac:spMkLst>
        </pc:spChg>
        <pc:spChg chg="mod">
          <ac:chgData name="Jodie Walsh2" userId="8f656482-1ee0-4981-a154-9528d7227717" providerId="ADAL" clId="{FE075A56-A15B-478C-8EFD-C143E3CD3EE3}" dt="2019-07-23T13:52:09.181" v="36" actId="2711"/>
          <ac:spMkLst>
            <pc:docMk/>
            <pc:sldMk cId="2423347918" sldId="666"/>
            <ac:spMk id="14" creationId="{20E5536C-141C-4C8A-BB1D-6CE1602FFEA4}"/>
          </ac:spMkLst>
        </pc:spChg>
        <pc:spChg chg="mod">
          <ac:chgData name="Jodie Walsh2" userId="8f656482-1ee0-4981-a154-9528d7227717" providerId="ADAL" clId="{FE075A56-A15B-478C-8EFD-C143E3CD3EE3}" dt="2019-07-23T13:52:09.181" v="36" actId="2711"/>
          <ac:spMkLst>
            <pc:docMk/>
            <pc:sldMk cId="2423347918" sldId="666"/>
            <ac:spMk id="15" creationId="{E6E1E7C7-C9E4-4381-BAB3-5E79F245ECF1}"/>
          </ac:spMkLst>
        </pc:spChg>
        <pc:spChg chg="mod">
          <ac:chgData name="Jodie Walsh2" userId="8f656482-1ee0-4981-a154-9528d7227717" providerId="ADAL" clId="{FE075A56-A15B-478C-8EFD-C143E3CD3EE3}" dt="2019-07-23T13:52:09.181" v="36" actId="2711"/>
          <ac:spMkLst>
            <pc:docMk/>
            <pc:sldMk cId="2423347918" sldId="666"/>
            <ac:spMk id="16" creationId="{F9B68AC2-F84C-4559-A238-68F9A7A46098}"/>
          </ac:spMkLst>
        </pc:spChg>
        <pc:spChg chg="mod">
          <ac:chgData name="Jodie Walsh2" userId="8f656482-1ee0-4981-a154-9528d7227717" providerId="ADAL" clId="{FE075A56-A15B-478C-8EFD-C143E3CD3EE3}" dt="2019-07-23T13:52:09.181" v="36" actId="2711"/>
          <ac:spMkLst>
            <pc:docMk/>
            <pc:sldMk cId="2423347918" sldId="666"/>
            <ac:spMk id="18" creationId="{C755F5DE-590B-4DCF-873C-4649D17B54D4}"/>
          </ac:spMkLst>
        </pc:spChg>
        <pc:spChg chg="mod">
          <ac:chgData name="Jodie Walsh2" userId="8f656482-1ee0-4981-a154-9528d7227717" providerId="ADAL" clId="{FE075A56-A15B-478C-8EFD-C143E3CD3EE3}" dt="2019-07-23T13:52:09.181" v="36" actId="2711"/>
          <ac:spMkLst>
            <pc:docMk/>
            <pc:sldMk cId="2423347918" sldId="666"/>
            <ac:spMk id="19" creationId="{DB7DA32D-69AF-4A8E-AEF4-CFD9BC926DE3}"/>
          </ac:spMkLst>
        </pc:spChg>
        <pc:spChg chg="mod">
          <ac:chgData name="Jodie Walsh2" userId="8f656482-1ee0-4981-a154-9528d7227717" providerId="ADAL" clId="{FE075A56-A15B-478C-8EFD-C143E3CD3EE3}" dt="2019-07-23T13:52:09.181" v="36" actId="2711"/>
          <ac:spMkLst>
            <pc:docMk/>
            <pc:sldMk cId="2423347918" sldId="666"/>
            <ac:spMk id="20" creationId="{AEB9E1A4-ED82-4CB9-A944-402B747517CB}"/>
          </ac:spMkLst>
        </pc:spChg>
        <pc:spChg chg="mod">
          <ac:chgData name="Jodie Walsh2" userId="8f656482-1ee0-4981-a154-9528d7227717" providerId="ADAL" clId="{FE075A56-A15B-478C-8EFD-C143E3CD3EE3}" dt="2019-07-23T13:52:09.181" v="36" actId="2711"/>
          <ac:spMkLst>
            <pc:docMk/>
            <pc:sldMk cId="2423347918" sldId="666"/>
            <ac:spMk id="21" creationId="{078BE925-BDDF-47E1-8018-B9D4E7777154}"/>
          </ac:spMkLst>
        </pc:spChg>
        <pc:spChg chg="mod">
          <ac:chgData name="Jodie Walsh2" userId="8f656482-1ee0-4981-a154-9528d7227717" providerId="ADAL" clId="{FE075A56-A15B-478C-8EFD-C143E3CD3EE3}" dt="2019-07-23T13:52:09.181" v="36" actId="2711"/>
          <ac:spMkLst>
            <pc:docMk/>
            <pc:sldMk cId="2423347918" sldId="666"/>
            <ac:spMk id="22" creationId="{5F31B8A7-7B81-4612-A52E-238DAF84621F}"/>
          </ac:spMkLst>
        </pc:spChg>
        <pc:spChg chg="mod">
          <ac:chgData name="Jodie Walsh2" userId="8f656482-1ee0-4981-a154-9528d7227717" providerId="ADAL" clId="{FE075A56-A15B-478C-8EFD-C143E3CD3EE3}" dt="2019-07-23T13:52:09.181" v="36" actId="2711"/>
          <ac:spMkLst>
            <pc:docMk/>
            <pc:sldMk cId="2423347918" sldId="666"/>
            <ac:spMk id="23" creationId="{40908A65-D10F-46BF-BCA2-A54324587971}"/>
          </ac:spMkLst>
        </pc:spChg>
        <pc:spChg chg="mod">
          <ac:chgData name="Jodie Walsh2" userId="8f656482-1ee0-4981-a154-9528d7227717" providerId="ADAL" clId="{FE075A56-A15B-478C-8EFD-C143E3CD3EE3}" dt="2019-07-23T13:52:09.181" v="36" actId="2711"/>
          <ac:spMkLst>
            <pc:docMk/>
            <pc:sldMk cId="2423347918" sldId="666"/>
            <ac:spMk id="24" creationId="{E74B87C2-07E0-47BA-9E11-1650296FAC2B}"/>
          </ac:spMkLst>
        </pc:spChg>
        <pc:spChg chg="mod">
          <ac:chgData name="Jodie Walsh2" userId="8f656482-1ee0-4981-a154-9528d7227717" providerId="ADAL" clId="{FE075A56-A15B-478C-8EFD-C143E3CD3EE3}" dt="2019-07-23T13:52:09.181" v="36" actId="2711"/>
          <ac:spMkLst>
            <pc:docMk/>
            <pc:sldMk cId="2423347918" sldId="666"/>
            <ac:spMk id="25" creationId="{24AEF8FE-7AFE-4109-8504-84FEF2F46148}"/>
          </ac:spMkLst>
        </pc:spChg>
        <pc:spChg chg="mod">
          <ac:chgData name="Jodie Walsh2" userId="8f656482-1ee0-4981-a154-9528d7227717" providerId="ADAL" clId="{FE075A56-A15B-478C-8EFD-C143E3CD3EE3}" dt="2019-07-23T13:52:09.181" v="36" actId="2711"/>
          <ac:spMkLst>
            <pc:docMk/>
            <pc:sldMk cId="2423347918" sldId="666"/>
            <ac:spMk id="26" creationId="{6E9749D3-7E38-46A0-8FE5-D16F3A265C25}"/>
          </ac:spMkLst>
        </pc:spChg>
      </pc:sldChg>
      <pc:sldMasterChg chg="modSldLayout">
        <pc:chgData name="Jodie Walsh2" userId="8f656482-1ee0-4981-a154-9528d7227717" providerId="ADAL" clId="{FE075A56-A15B-478C-8EFD-C143E3CD3EE3}" dt="2019-07-23T13:50:16.965" v="14" actId="1035"/>
        <pc:sldMasterMkLst>
          <pc:docMk/>
          <pc:sldMasterMk cId="3775064647" sldId="2147483648"/>
        </pc:sldMasterMkLst>
        <pc:sldLayoutChg chg="addSp modSp">
          <pc:chgData name="Jodie Walsh2" userId="8f656482-1ee0-4981-a154-9528d7227717" providerId="ADAL" clId="{FE075A56-A15B-478C-8EFD-C143E3CD3EE3}" dt="2019-07-23T13:50:16.965" v="14" actId="1035"/>
          <pc:sldLayoutMkLst>
            <pc:docMk/>
            <pc:sldMasterMk cId="3775064647" sldId="2147483648"/>
            <pc:sldLayoutMk cId="1587354821" sldId="2147483660"/>
          </pc:sldLayoutMkLst>
          <pc:spChg chg="mod">
            <ac:chgData name="Jodie Walsh2" userId="8f656482-1ee0-4981-a154-9528d7227717" providerId="ADAL" clId="{FE075A56-A15B-478C-8EFD-C143E3CD3EE3}" dt="2019-07-23T13:49:50.991" v="3" actId="20577"/>
            <ac:spMkLst>
              <pc:docMk/>
              <pc:sldMasterMk cId="3775064647" sldId="2147483648"/>
              <pc:sldLayoutMk cId="1587354821" sldId="2147483660"/>
              <ac:spMk id="6" creationId="{EDD9E706-3D6E-4B8D-82F2-37B52804ECD0}"/>
            </ac:spMkLst>
          </pc:spChg>
          <pc:grpChg chg="add mod">
            <ac:chgData name="Jodie Walsh2" userId="8f656482-1ee0-4981-a154-9528d7227717" providerId="ADAL" clId="{FE075A56-A15B-478C-8EFD-C143E3CD3EE3}" dt="2019-07-23T13:50:16.965" v="14" actId="1035"/>
            <ac:grpSpMkLst>
              <pc:docMk/>
              <pc:sldMasterMk cId="3775064647" sldId="2147483648"/>
              <pc:sldLayoutMk cId="1587354821" sldId="2147483660"/>
              <ac:grpSpMk id="10" creationId="{04E723DB-783F-4D0B-89F7-9FCE54E0E153}"/>
            </ac:grpSpMkLst>
          </pc:grpChg>
          <pc:picChg chg="add">
            <ac:chgData name="Jodie Walsh2" userId="8f656482-1ee0-4981-a154-9528d7227717" providerId="ADAL" clId="{FE075A56-A15B-478C-8EFD-C143E3CD3EE3}" dt="2019-07-23T13:49:29.014" v="0"/>
            <ac:picMkLst>
              <pc:docMk/>
              <pc:sldMasterMk cId="3775064647" sldId="2147483648"/>
              <pc:sldLayoutMk cId="1587354821" sldId="2147483660"/>
              <ac:picMk id="9" creationId="{542897E9-7CE9-4D40-9AD4-93ED2FBB8EE8}"/>
            </ac:picMkLst>
          </pc:picChg>
        </pc:sldLayoutChg>
      </pc:sldMasterChg>
    </pc:docChg>
  </pc:docChgLst>
  <pc:docChgLst>
    <pc:chgData name="Elizabeth Connors" userId="S::elizabeth.connors@sja.org.uk::7b8a960c-3a8f-44e5-8383-848c6766db90" providerId="AD" clId="Web-{C08A409D-7734-F9BA-500C-B839BC7C7EDE}"/>
    <pc:docChg chg="modSld">
      <pc:chgData name="Elizabeth Connors" userId="S::elizabeth.connors@sja.org.uk::7b8a960c-3a8f-44e5-8383-848c6766db90" providerId="AD" clId="Web-{C08A409D-7734-F9BA-500C-B839BC7C7EDE}" dt="2019-06-26T10:25:22.682" v="37" actId="20577"/>
      <pc:docMkLst>
        <pc:docMk/>
      </pc:docMkLst>
      <pc:sldChg chg="modSp">
        <pc:chgData name="Elizabeth Connors" userId="S::elizabeth.connors@sja.org.uk::7b8a960c-3a8f-44e5-8383-848c6766db90" providerId="AD" clId="Web-{C08A409D-7734-F9BA-500C-B839BC7C7EDE}" dt="2019-06-26T10:25:22.682" v="36" actId="20577"/>
        <pc:sldMkLst>
          <pc:docMk/>
          <pc:sldMk cId="2665836458" sldId="665"/>
        </pc:sldMkLst>
        <pc:spChg chg="mod">
          <ac:chgData name="Elizabeth Connors" userId="S::elizabeth.connors@sja.org.uk::7b8a960c-3a8f-44e5-8383-848c6766db90" providerId="AD" clId="Web-{C08A409D-7734-F9BA-500C-B839BC7C7EDE}" dt="2019-06-26T10:25:22.682" v="36" actId="20577"/>
          <ac:spMkLst>
            <pc:docMk/>
            <pc:sldMk cId="2665836458" sldId="665"/>
            <ac:spMk id="9" creationId="{0A90C1F9-11F4-4FA0-8955-96815CA4B9D7}"/>
          </ac:spMkLst>
        </pc:spChg>
      </pc:sldChg>
    </pc:docChg>
  </pc:docChgLst>
  <pc:docChgLst>
    <pc:chgData name="Elizabeth Connors" userId="7b8a960c-3a8f-44e5-8383-848c6766db90" providerId="ADAL" clId="{0AC8BC69-274C-4FA9-938E-BD59225ED248}"/>
    <pc:docChg chg="undo modSld">
      <pc:chgData name="Elizabeth Connors" userId="7b8a960c-3a8f-44e5-8383-848c6766db90" providerId="ADAL" clId="{0AC8BC69-274C-4FA9-938E-BD59225ED248}" dt="2019-06-26T10:33:53.879" v="96" actId="255"/>
      <pc:docMkLst>
        <pc:docMk/>
      </pc:docMkLst>
      <pc:sldChg chg="modSp">
        <pc:chgData name="Elizabeth Connors" userId="7b8a960c-3a8f-44e5-8383-848c6766db90" providerId="ADAL" clId="{0AC8BC69-274C-4FA9-938E-BD59225ED248}" dt="2019-06-26T10:33:53.879" v="96" actId="255"/>
        <pc:sldMkLst>
          <pc:docMk/>
          <pc:sldMk cId="2665836458" sldId="665"/>
        </pc:sldMkLst>
        <pc:spChg chg="mod">
          <ac:chgData name="Elizabeth Connors" userId="7b8a960c-3a8f-44e5-8383-848c6766db90" providerId="ADAL" clId="{0AC8BC69-274C-4FA9-938E-BD59225ED248}" dt="2019-06-26T10:33:53.879" v="96" actId="255"/>
          <ac:spMkLst>
            <pc:docMk/>
            <pc:sldMk cId="2665836458" sldId="665"/>
            <ac:spMk id="9" creationId="{0A90C1F9-11F4-4FA0-8955-96815CA4B9D7}"/>
          </ac:spMkLst>
        </pc:spChg>
      </pc:sldChg>
    </pc:docChg>
  </pc:docChgLst>
  <pc:docChgLst>
    <pc:chgData name="Jodie Walsh2" userId="8f656482-1ee0-4981-a154-9528d7227717" providerId="ADAL" clId="{F4A931EC-29C7-4FC2-B2C7-73BE6726D91E}"/>
    <pc:docChg chg="modSld">
      <pc:chgData name="Jodie Walsh2" userId="8f656482-1ee0-4981-a154-9528d7227717" providerId="ADAL" clId="{F4A931EC-29C7-4FC2-B2C7-73BE6726D91E}" dt="2019-07-31T09:19:47.547" v="1" actId="1035"/>
      <pc:docMkLst>
        <pc:docMk/>
      </pc:docMkLst>
      <pc:sldChg chg="modSp">
        <pc:chgData name="Jodie Walsh2" userId="8f656482-1ee0-4981-a154-9528d7227717" providerId="ADAL" clId="{F4A931EC-29C7-4FC2-B2C7-73BE6726D91E}" dt="2019-07-31T09:19:47.547" v="1" actId="1035"/>
        <pc:sldMkLst>
          <pc:docMk/>
          <pc:sldMk cId="2665836458" sldId="665"/>
        </pc:sldMkLst>
        <pc:spChg chg="mod">
          <ac:chgData name="Jodie Walsh2" userId="8f656482-1ee0-4981-a154-9528d7227717" providerId="ADAL" clId="{F4A931EC-29C7-4FC2-B2C7-73BE6726D91E}" dt="2019-07-31T09:19:43.902" v="0" actId="14100"/>
          <ac:spMkLst>
            <pc:docMk/>
            <pc:sldMk cId="2665836458" sldId="665"/>
            <ac:spMk id="6" creationId="{301E5FB5-59F0-468E-A6BF-98AF6E7D1D41}"/>
          </ac:spMkLst>
        </pc:spChg>
        <pc:spChg chg="mod">
          <ac:chgData name="Jodie Walsh2" userId="8f656482-1ee0-4981-a154-9528d7227717" providerId="ADAL" clId="{F4A931EC-29C7-4FC2-B2C7-73BE6726D91E}" dt="2019-07-31T09:19:47.547" v="1" actId="1035"/>
          <ac:spMkLst>
            <pc:docMk/>
            <pc:sldMk cId="2665836458" sldId="665"/>
            <ac:spMk id="7" creationId="{6396C9D3-2275-4682-9747-6161ED5F81E2}"/>
          </ac:spMkLst>
        </pc:spChg>
      </pc:sldChg>
    </pc:docChg>
  </pc:docChgLst>
  <pc:docChgLst>
    <pc:chgData name="Justine Wilson" userId="cd635167-bbd3-4a7f-9fa7-49f7026615ce" providerId="ADAL" clId="{E265FAA0-FF96-4660-9F84-F4DD3153DF8F}"/>
    <pc:docChg chg="addSld modSld">
      <pc:chgData name="Justine Wilson" userId="cd635167-bbd3-4a7f-9fa7-49f7026615ce" providerId="ADAL" clId="{E265FAA0-FF96-4660-9F84-F4DD3153DF8F}" dt="2019-06-20T08:58:09.428" v="0"/>
      <pc:docMkLst>
        <pc:docMk/>
      </pc:docMkLst>
      <pc:sldChg chg="add">
        <pc:chgData name="Justine Wilson" userId="cd635167-bbd3-4a7f-9fa7-49f7026615ce" providerId="ADAL" clId="{E265FAA0-FF96-4660-9F84-F4DD3153DF8F}" dt="2019-06-20T08:58:09.428" v="0"/>
        <pc:sldMkLst>
          <pc:docMk/>
          <pc:sldMk cId="2423347918" sldId="666"/>
        </pc:sldMkLst>
      </pc:sldChg>
    </pc:docChg>
  </pc:docChgLst>
  <pc:docChgLst>
    <pc:chgData name="Sam Garnham" userId="ba4a3023-469b-47da-9b56-135bbb92583d" providerId="ADAL" clId="{36E4BEA9-E910-4A8F-9CDA-B9043048B734}"/>
    <pc:docChg chg="modSld">
      <pc:chgData name="Sam Garnham" userId="ba4a3023-469b-47da-9b56-135bbb92583d" providerId="ADAL" clId="{36E4BEA9-E910-4A8F-9CDA-B9043048B734}" dt="2019-07-30T11:33:34.036" v="55" actId="13244"/>
      <pc:docMkLst>
        <pc:docMk/>
      </pc:docMkLst>
      <pc:sldChg chg="modSp">
        <pc:chgData name="Sam Garnham" userId="ba4a3023-469b-47da-9b56-135bbb92583d" providerId="ADAL" clId="{36E4BEA9-E910-4A8F-9CDA-B9043048B734}" dt="2019-07-30T11:31:37.094" v="42" actId="13244"/>
        <pc:sldMkLst>
          <pc:docMk/>
          <pc:sldMk cId="2665836458" sldId="665"/>
        </pc:sldMkLst>
        <pc:spChg chg="mod">
          <ac:chgData name="Sam Garnham" userId="ba4a3023-469b-47da-9b56-135bbb92583d" providerId="ADAL" clId="{36E4BEA9-E910-4A8F-9CDA-B9043048B734}" dt="2019-07-30T11:31:37.094" v="42" actId="13244"/>
          <ac:spMkLst>
            <pc:docMk/>
            <pc:sldMk cId="2665836458" sldId="665"/>
            <ac:spMk id="5" creationId="{242A1EC0-0A38-4768-916D-03E1D3C75374}"/>
          </ac:spMkLst>
        </pc:spChg>
        <pc:spChg chg="mod">
          <ac:chgData name="Sam Garnham" userId="ba4a3023-469b-47da-9b56-135bbb92583d" providerId="ADAL" clId="{36E4BEA9-E910-4A8F-9CDA-B9043048B734}" dt="2019-07-30T11:30:38.952" v="0" actId="962"/>
          <ac:spMkLst>
            <pc:docMk/>
            <pc:sldMk cId="2665836458" sldId="665"/>
            <ac:spMk id="10" creationId="{A1C7F42E-1346-462F-9514-5EEFFF782A8D}"/>
          </ac:spMkLst>
        </pc:spChg>
        <pc:picChg chg="mod">
          <ac:chgData name="Sam Garnham" userId="ba4a3023-469b-47da-9b56-135bbb92583d" providerId="ADAL" clId="{36E4BEA9-E910-4A8F-9CDA-B9043048B734}" dt="2019-07-30T11:30:50.266" v="40" actId="962"/>
          <ac:picMkLst>
            <pc:docMk/>
            <pc:sldMk cId="2665836458" sldId="665"/>
            <ac:picMk id="3" creationId="{938ED53D-4F50-4FEC-AA72-8D5EC0DF68F7}"/>
          </ac:picMkLst>
        </pc:picChg>
      </pc:sldChg>
      <pc:sldChg chg="modSp">
        <pc:chgData name="Sam Garnham" userId="ba4a3023-469b-47da-9b56-135bbb92583d" providerId="ADAL" clId="{36E4BEA9-E910-4A8F-9CDA-B9043048B734}" dt="2019-07-30T11:33:34.036" v="55" actId="13244"/>
        <pc:sldMkLst>
          <pc:docMk/>
          <pc:sldMk cId="2423347918" sldId="666"/>
        </pc:sldMkLst>
        <pc:spChg chg="mod">
          <ac:chgData name="Sam Garnham" userId="ba4a3023-469b-47da-9b56-135bbb92583d" providerId="ADAL" clId="{36E4BEA9-E910-4A8F-9CDA-B9043048B734}" dt="2019-07-30T11:31:59.002" v="44" actId="13244"/>
          <ac:spMkLst>
            <pc:docMk/>
            <pc:sldMk cId="2423347918" sldId="666"/>
            <ac:spMk id="3" creationId="{00000000-0000-0000-0000-000000000000}"/>
          </ac:spMkLst>
        </pc:spChg>
        <pc:spChg chg="mod">
          <ac:chgData name="Sam Garnham" userId="ba4a3023-469b-47da-9b56-135bbb92583d" providerId="ADAL" clId="{36E4BEA9-E910-4A8F-9CDA-B9043048B734}" dt="2019-07-30T11:32:36.497" v="48" actId="13244"/>
          <ac:spMkLst>
            <pc:docMk/>
            <pc:sldMk cId="2423347918" sldId="666"/>
            <ac:spMk id="4" creationId="{48EE46A8-F8C2-40CB-9B39-A3A27BC90136}"/>
          </ac:spMkLst>
        </pc:spChg>
        <pc:spChg chg="mod">
          <ac:chgData name="Sam Garnham" userId="ba4a3023-469b-47da-9b56-135bbb92583d" providerId="ADAL" clId="{36E4BEA9-E910-4A8F-9CDA-B9043048B734}" dt="2019-07-30T11:31:52.190" v="43" actId="13244"/>
          <ac:spMkLst>
            <pc:docMk/>
            <pc:sldMk cId="2423347918" sldId="666"/>
            <ac:spMk id="12" creationId="{00000000-0000-0000-0000-000000000000}"/>
          </ac:spMkLst>
        </pc:spChg>
        <pc:spChg chg="mod">
          <ac:chgData name="Sam Garnham" userId="ba4a3023-469b-47da-9b56-135bbb92583d" providerId="ADAL" clId="{36E4BEA9-E910-4A8F-9CDA-B9043048B734}" dt="2019-07-30T11:33:01.152" v="51" actId="13244"/>
          <ac:spMkLst>
            <pc:docMk/>
            <pc:sldMk cId="2423347918" sldId="666"/>
            <ac:spMk id="13" creationId="{32EC2539-8FEF-4344-B57D-4F0F9603E784}"/>
          </ac:spMkLst>
        </pc:spChg>
        <pc:spChg chg="mod">
          <ac:chgData name="Sam Garnham" userId="ba4a3023-469b-47da-9b56-135bbb92583d" providerId="ADAL" clId="{36E4BEA9-E910-4A8F-9CDA-B9043048B734}" dt="2019-07-30T11:32:28.306" v="46" actId="13244"/>
          <ac:spMkLst>
            <pc:docMk/>
            <pc:sldMk cId="2423347918" sldId="666"/>
            <ac:spMk id="18" creationId="{C755F5DE-590B-4DCF-873C-4649D17B54D4}"/>
          </ac:spMkLst>
        </pc:spChg>
        <pc:spChg chg="mod">
          <ac:chgData name="Sam Garnham" userId="ba4a3023-469b-47da-9b56-135bbb92583d" providerId="ADAL" clId="{36E4BEA9-E910-4A8F-9CDA-B9043048B734}" dt="2019-07-30T11:33:34.036" v="55" actId="13244"/>
          <ac:spMkLst>
            <pc:docMk/>
            <pc:sldMk cId="2423347918" sldId="666"/>
            <ac:spMk id="19" creationId="{DB7DA32D-69AF-4A8E-AEF4-CFD9BC926DE3}"/>
          </ac:spMkLst>
        </pc:spChg>
        <pc:spChg chg="mod">
          <ac:chgData name="Sam Garnham" userId="ba4a3023-469b-47da-9b56-135bbb92583d" providerId="ADAL" clId="{36E4BEA9-E910-4A8F-9CDA-B9043048B734}" dt="2019-07-30T11:32:55.986" v="50" actId="13244"/>
          <ac:spMkLst>
            <pc:docMk/>
            <pc:sldMk cId="2423347918" sldId="666"/>
            <ac:spMk id="20" creationId="{AEB9E1A4-ED82-4CB9-A944-402B747517CB}"/>
          </ac:spMkLst>
        </pc:spChg>
        <pc:spChg chg="mod">
          <ac:chgData name="Sam Garnham" userId="ba4a3023-469b-47da-9b56-135bbb92583d" providerId="ADAL" clId="{36E4BEA9-E910-4A8F-9CDA-B9043048B734}" dt="2019-07-30T11:32:14.130" v="45" actId="13244"/>
          <ac:spMkLst>
            <pc:docMk/>
            <pc:sldMk cId="2423347918" sldId="666"/>
            <ac:spMk id="22" creationId="{5F31B8A7-7B81-4612-A52E-238DAF84621F}"/>
          </ac:spMkLst>
        </pc:spChg>
        <pc:spChg chg="mod">
          <ac:chgData name="Sam Garnham" userId="ba4a3023-469b-47da-9b56-135bbb92583d" providerId="ADAL" clId="{36E4BEA9-E910-4A8F-9CDA-B9043048B734}" dt="2019-07-30T11:32:45.658" v="49" actId="13244"/>
          <ac:spMkLst>
            <pc:docMk/>
            <pc:sldMk cId="2423347918" sldId="666"/>
            <ac:spMk id="23" creationId="{40908A65-D10F-46BF-BCA2-A54324587971}"/>
          </ac:spMkLst>
        </pc:spChg>
        <pc:spChg chg="mod">
          <ac:chgData name="Sam Garnham" userId="ba4a3023-469b-47da-9b56-135bbb92583d" providerId="ADAL" clId="{36E4BEA9-E910-4A8F-9CDA-B9043048B734}" dt="2019-07-30T11:33:11.151" v="52" actId="13244"/>
          <ac:spMkLst>
            <pc:docMk/>
            <pc:sldMk cId="2423347918" sldId="666"/>
            <ac:spMk id="24" creationId="{E74B87C2-07E0-47BA-9E11-1650296FAC2B}"/>
          </ac:spMkLst>
        </pc:spChg>
        <pc:spChg chg="mod">
          <ac:chgData name="Sam Garnham" userId="ba4a3023-469b-47da-9b56-135bbb92583d" providerId="ADAL" clId="{36E4BEA9-E910-4A8F-9CDA-B9043048B734}" dt="2019-07-30T11:33:29.757" v="54" actId="13244"/>
          <ac:spMkLst>
            <pc:docMk/>
            <pc:sldMk cId="2423347918" sldId="666"/>
            <ac:spMk id="25" creationId="{24AEF8FE-7AFE-4109-8504-84FEF2F46148}"/>
          </ac:spMkLst>
        </pc:spChg>
        <pc:spChg chg="mod">
          <ac:chgData name="Sam Garnham" userId="ba4a3023-469b-47da-9b56-135bbb92583d" providerId="ADAL" clId="{36E4BEA9-E910-4A8F-9CDA-B9043048B734}" dt="2019-07-30T11:33:19.833" v="53" actId="13244"/>
          <ac:spMkLst>
            <pc:docMk/>
            <pc:sldMk cId="2423347918" sldId="666"/>
            <ac:spMk id="26" creationId="{6E9749D3-7E38-46A0-8FE5-D16F3A265C25}"/>
          </ac:spMkLst>
        </pc:spChg>
      </pc:sldChg>
    </pc:docChg>
  </pc:docChgLst>
  <pc:docChgLst>
    <pc:chgData name="Justine Wilson" userId="S::justine.wilson@sja.org.uk::cd635167-bbd3-4a7f-9fa7-49f7026615ce" providerId="AD" clId="Web-{C940015A-C21D-4D3A-A405-9A3BA784B583}"/>
    <pc:docChg chg="modSld">
      <pc:chgData name="Justine Wilson" userId="S::justine.wilson@sja.org.uk::cd635167-bbd3-4a7f-9fa7-49f7026615ce" providerId="AD" clId="Web-{C940015A-C21D-4D3A-A405-9A3BA784B583}" dt="2021-01-13T13:28:53.674" v="9" actId="20577"/>
      <pc:docMkLst>
        <pc:docMk/>
      </pc:docMkLst>
      <pc:sldChg chg="modSp">
        <pc:chgData name="Justine Wilson" userId="S::justine.wilson@sja.org.uk::cd635167-bbd3-4a7f-9fa7-49f7026615ce" providerId="AD" clId="Web-{C940015A-C21D-4D3A-A405-9A3BA784B583}" dt="2021-01-13T13:28:53.674" v="9" actId="20577"/>
        <pc:sldMkLst>
          <pc:docMk/>
          <pc:sldMk cId="2665836458" sldId="665"/>
        </pc:sldMkLst>
        <pc:spChg chg="mod">
          <ac:chgData name="Justine Wilson" userId="S::justine.wilson@sja.org.uk::cd635167-bbd3-4a7f-9fa7-49f7026615ce" providerId="AD" clId="Web-{C940015A-C21D-4D3A-A405-9A3BA784B583}" dt="2021-01-13T13:28:53.674" v="9" actId="20577"/>
          <ac:spMkLst>
            <pc:docMk/>
            <pc:sldMk cId="2665836458" sldId="665"/>
            <ac:spMk id="9" creationId="{0A90C1F9-11F4-4FA0-8955-96815CA4B9D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A1B81DD-E63F-447D-BB03-38D0BE1299E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67A621-4403-46BE-8E2F-C4CDC57DE0F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74E0F-0EA4-4FD2-80AA-37C2FDBCD3C0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D61C24-4499-4DFA-931D-36DC1A9D288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58FA4A-1469-4588-AB12-037732B3FD4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E7F8FA-66B3-4331-8DD7-29DE18A5C1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795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F6FEE5-5E03-494E-B44C-461C2FD56B3C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3DB3D-225B-42AE-A735-9FB3F50CA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358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7444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/>
              <a:t>Triggers: pet hair, cold air, exercise, pollution, cigarette smoke, allergy etc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80C943-89BF-4FF3-9CC5-52B2ED01013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140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5CDE8-B620-4DEA-A305-0BFFF17EAC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8E45E5-82A2-4748-853B-88A1FD9307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09291-1627-41A1-B227-4A33FDD59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2A56-BB52-4FC2-AB4A-98075033C64C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71E201-F728-4EA8-8AEB-BEBE19D0D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6BA11A-47BB-42AB-AA71-C827CA72E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8663-6FED-44C5-B6ED-AC59AAA08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735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EA699-B22A-4075-9CCA-3DE8FAAFA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008B26-30A4-4886-9EA8-750CF1F8E7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1B9B36-0EF5-437C-AC10-00F23848C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2A56-BB52-4FC2-AB4A-98075033C64C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936DC-02BC-4A2A-A2F9-E47FED144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B601F-5FA5-4ABB-BE13-E72C3A3FE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8663-6FED-44C5-B6ED-AC59AAA08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425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59E56E-45BB-4DB4-9899-4FABA3C565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131832-75B4-4606-86ED-279C9A9B75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EF487-4BE4-45B4-9BB9-969F89B1D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2A56-BB52-4FC2-AB4A-98075033C64C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569C4-3D75-4B3B-8E9C-446457578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D9ECB-4DEC-4EF6-9C3E-C6491B7E9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8663-6FED-44C5-B6ED-AC59AAA08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740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ouble header &amp; subject ch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F566C60-6C34-4596-98B7-F2465D9F236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06399" y="249556"/>
            <a:ext cx="11344548" cy="606933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DD9E706-3D6E-4B8D-82F2-37B52804EC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649913" y="6318935"/>
            <a:ext cx="2101035" cy="371015"/>
          </a:xfrm>
          <a:prstGeom prst="rect">
            <a:avLst/>
          </a:prstGeom>
        </p:spPr>
        <p:txBody>
          <a:bodyPr/>
          <a:lstStyle>
            <a:lvl1pPr marL="0" marR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 sz="12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marL="0" marR="0" lvl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KS3 - Asthma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1E360-0609-4BEF-AF7C-C2C0E9A6FBCE}"/>
              </a:ext>
            </a:extLst>
          </p:cNvPr>
          <p:cNvSpPr>
            <a:spLocks noGrp="1" noChangeAspect="1"/>
          </p:cNvSpPr>
          <p:nvPr>
            <p:ph idx="16" hasCustomPrompt="1"/>
          </p:nvPr>
        </p:nvSpPr>
        <p:spPr>
          <a:xfrm>
            <a:off x="655506" y="574554"/>
            <a:ext cx="5429620" cy="661375"/>
          </a:xfrm>
          <a:prstGeom prst="rect">
            <a:avLst/>
          </a:prstGeom>
          <a:solidFill>
            <a:srgbClr val="009F4D"/>
          </a:solidFill>
        </p:spPr>
        <p:txBody>
          <a:bodyPr lIns="74441" tIns="37221" rIns="74441" bIns="37221"/>
          <a:lstStyle>
            <a:lvl1pPr marL="0" marR="0" indent="0" algn="l" defTabSz="89329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 lang="en-US" sz="4440" b="1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Title </a:t>
            </a:r>
            <a:endParaRPr lang="en-US" sz="3480">
              <a:solidFill>
                <a:srgbClr val="FFFFFF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FC1E360-0609-4BEF-AF7C-C2C0E9A6FBCE}"/>
              </a:ext>
            </a:extLst>
          </p:cNvPr>
          <p:cNvSpPr>
            <a:spLocks noGrp="1" noChangeAspect="1"/>
          </p:cNvSpPr>
          <p:nvPr>
            <p:ph idx="17" hasCustomPrompt="1"/>
          </p:nvPr>
        </p:nvSpPr>
        <p:spPr>
          <a:xfrm>
            <a:off x="655505" y="1235929"/>
            <a:ext cx="3972440" cy="661375"/>
          </a:xfrm>
          <a:prstGeom prst="rect">
            <a:avLst/>
          </a:prstGeom>
          <a:solidFill>
            <a:srgbClr val="009F4D"/>
          </a:solidFill>
        </p:spPr>
        <p:txBody>
          <a:bodyPr lIns="74441" tIns="37221" rIns="74441" bIns="37221"/>
          <a:lstStyle>
            <a:lvl1pPr marL="0" marR="0" indent="0" algn="l" defTabSz="89329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 lang="en-US" sz="4440" b="1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Title </a:t>
            </a:r>
            <a:endParaRPr lang="en-US" sz="3480">
              <a:solidFill>
                <a:srgbClr val="FFFFFF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DD859F5-06F4-4AE1-A647-FEA79B07EB90}"/>
              </a:ext>
            </a:extLst>
          </p:cNvPr>
          <p:cNvGrpSpPr/>
          <p:nvPr userDrawn="1"/>
        </p:nvGrpSpPr>
        <p:grpSpPr>
          <a:xfrm>
            <a:off x="3251200" y="4496783"/>
            <a:ext cx="8940801" cy="1849253"/>
            <a:chOff x="1842654" y="-1271155"/>
            <a:chExt cx="6705601" cy="1541044"/>
          </a:xfrm>
        </p:grpSpPr>
        <p:sp>
          <p:nvSpPr>
            <p:cNvPr id="13" name="Right Triangle 12">
              <a:extLst>
                <a:ext uri="{FF2B5EF4-FFF2-40B4-BE49-F238E27FC236}">
                  <a16:creationId xmlns:a16="http://schemas.microsoft.com/office/drawing/2014/main" id="{923F48A9-913C-48C5-BD1C-E7584B578CCF}"/>
                </a:ext>
              </a:extLst>
            </p:cNvPr>
            <p:cNvSpPr/>
            <p:nvPr userDrawn="1"/>
          </p:nvSpPr>
          <p:spPr>
            <a:xfrm flipH="1">
              <a:off x="1842654" y="-1271155"/>
              <a:ext cx="6705601" cy="154104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">
                <a:solidFill>
                  <a:srgbClr val="FF0000"/>
                </a:solidFill>
              </a:endParaRPr>
            </a:p>
          </p:txBody>
        </p:sp>
        <p:pic>
          <p:nvPicPr>
            <p:cNvPr id="14" name="Picture 13" descr="SJA logo on angled slice.psd">
              <a:extLst>
                <a:ext uri="{FF2B5EF4-FFF2-40B4-BE49-F238E27FC236}">
                  <a16:creationId xmlns:a16="http://schemas.microsoft.com/office/drawing/2014/main" id="{ED1874F0-255D-4745-8C32-66E1AD2E601B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735" t="40499" r="2544"/>
            <a:stretch/>
          </p:blipFill>
          <p:spPr>
            <a:xfrm>
              <a:off x="6636327" y="-370811"/>
              <a:ext cx="1634837" cy="640700"/>
            </a:xfrm>
            <a:prstGeom prst="rect">
              <a:avLst/>
            </a:prstGeom>
            <a:ln>
              <a:noFill/>
            </a:ln>
          </p:spPr>
        </p:pic>
      </p:grpSp>
      <p:pic>
        <p:nvPicPr>
          <p:cNvPr id="9" name="Picture 8" descr="SJA WPT Training PPT background.jpg">
            <a:extLst>
              <a:ext uri="{FF2B5EF4-FFF2-40B4-BE49-F238E27FC236}">
                <a16:creationId xmlns:a16="http://schemas.microsoft.com/office/drawing/2014/main" id="{542897E9-7CE9-4D40-9AD4-93ED2FBB8E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736"/>
          <a:stretch/>
        </p:blipFill>
        <p:spPr>
          <a:xfrm>
            <a:off x="0" y="6541246"/>
            <a:ext cx="12210062" cy="32538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04E723DB-783F-4D0B-89F7-9FCE54E0E153}"/>
              </a:ext>
            </a:extLst>
          </p:cNvPr>
          <p:cNvGrpSpPr/>
          <p:nvPr userDrawn="1"/>
        </p:nvGrpSpPr>
        <p:grpSpPr>
          <a:xfrm>
            <a:off x="4218316" y="4718231"/>
            <a:ext cx="7973684" cy="1791066"/>
            <a:chOff x="1842654" y="-1271155"/>
            <a:chExt cx="6705601" cy="1541044"/>
          </a:xfrm>
        </p:grpSpPr>
        <p:sp>
          <p:nvSpPr>
            <p:cNvPr id="15" name="Right Triangle 14">
              <a:extLst>
                <a:ext uri="{FF2B5EF4-FFF2-40B4-BE49-F238E27FC236}">
                  <a16:creationId xmlns:a16="http://schemas.microsoft.com/office/drawing/2014/main" id="{C72B82DE-0540-4B36-8558-5BBF60FDC114}"/>
                </a:ext>
              </a:extLst>
            </p:cNvPr>
            <p:cNvSpPr/>
            <p:nvPr userDrawn="1"/>
          </p:nvSpPr>
          <p:spPr>
            <a:xfrm flipH="1">
              <a:off x="1842654" y="-1271155"/>
              <a:ext cx="6705601" cy="154104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">
                <a:solidFill>
                  <a:srgbClr val="FF0000"/>
                </a:solidFill>
              </a:endParaRPr>
            </a:p>
          </p:txBody>
        </p:sp>
        <p:pic>
          <p:nvPicPr>
            <p:cNvPr id="16" name="Picture 15" descr="SJA logo on angled slice.psd">
              <a:extLst>
                <a:ext uri="{FF2B5EF4-FFF2-40B4-BE49-F238E27FC236}">
                  <a16:creationId xmlns:a16="http://schemas.microsoft.com/office/drawing/2014/main" id="{8ADA9B21-B4A6-4F89-ADCD-18B9CCE892F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735" t="40499" r="2544"/>
            <a:stretch/>
          </p:blipFill>
          <p:spPr>
            <a:xfrm>
              <a:off x="6636327" y="-370811"/>
              <a:ext cx="1634837" cy="640700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58735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31E3F-CFCC-4F29-87A8-83DDF6706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82146-30B3-4E09-BB6D-905D77A0A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187B19-1046-4955-927A-F466E7C26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2A56-BB52-4FC2-AB4A-98075033C64C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F7A2C3-7B8A-4D96-AF94-22C3A33F5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0E1D71-25B7-4163-B6A1-0C0E480A5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8663-6FED-44C5-B6ED-AC59AAA08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420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0D598-F2A8-4F1B-8106-9CA13F38E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45AA05-D83D-49EA-A13C-80D7D8A6E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9935C-A108-4F98-BBFC-CC77631F5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2A56-BB52-4FC2-AB4A-98075033C64C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64790-3193-4DD4-B860-240A3F8D0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93F1EC-A2B6-42C3-8EF2-21CAABE7C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8663-6FED-44C5-B6ED-AC59AAA08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04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FF00D-BBEB-4291-9226-281C3FEE6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EAB1A-728A-403E-B9BB-E904A3D570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ACB74C-3C61-423C-BAA8-390838E2F1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43A9F7-2689-4768-921F-4DC0275F7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2A56-BB52-4FC2-AB4A-98075033C64C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324DB7-0287-4EC3-9E71-FD9B2625A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7A88C7-7071-41FA-9FA9-3492B739A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8663-6FED-44C5-B6ED-AC59AAA08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213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84DF2-66FE-42E8-8CB0-052E43199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46D26F-EF9B-41E1-8426-229E2317D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811CC5-929D-4E7B-97AD-EDA151B5B2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954C3D-D60D-4067-A1CD-8A134D401B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CB4F96-4787-418F-B01B-4BA886B906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F41196-2095-4AC4-8ED6-804967BF5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2A56-BB52-4FC2-AB4A-98075033C64C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AE9A3C-296D-42D8-BD3A-2A17E317A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51CDEB-295A-4766-B6EC-9BCF6D80A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8663-6FED-44C5-B6ED-AC59AAA08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287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A692C-9DC6-4579-8616-9C0658246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397DD9-33B2-4C13-A269-D88C434DC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2A56-BB52-4FC2-AB4A-98075033C64C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ED431B-3D46-42E8-8439-A1F590F4A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12FE07-C945-46A2-A0FA-8A7696BE3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8663-6FED-44C5-B6ED-AC59AAA08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776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219A94-B63F-470B-9AEB-5FEE4570C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2A56-BB52-4FC2-AB4A-98075033C64C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F574AD-9A95-4770-B881-A00C7AC91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97DBCE-C285-4F99-A5BD-822937EA6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8663-6FED-44C5-B6ED-AC59AAA08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301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4180E-9920-4E1B-B02C-DB9875562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1E076-6F04-47D1-B0E1-AFC71C27A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3DC892-2640-4982-AC9D-6FEC7554DE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C54EEF-61D4-4B98-8F45-D31841534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2A56-BB52-4FC2-AB4A-98075033C64C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67B3BD-BEA6-49CE-B1BC-0A77EDECD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401BC-4614-4821-BB69-DAC24D0A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8663-6FED-44C5-B6ED-AC59AAA08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77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1C915-98C1-4D80-B364-CFEF77679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46F463-3A4C-40D7-8089-69348B74DE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790D88-DCD4-45B5-BCE8-E2BFD9A09F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40C64F-4169-42CD-815D-6907CEA54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2A56-BB52-4FC2-AB4A-98075033C64C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D17651-883A-4490-A755-0052FE796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9F1E45-A835-44F2-A623-87D5CA0DE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8663-6FED-44C5-B6ED-AC59AAA08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170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DE71B7-C8A6-4563-BD7C-A584C7B44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28409E-0610-4151-B1C2-57B376ABF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09907-EC4D-4489-8D7E-19B8C84E46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B2A56-BB52-4FC2-AB4A-98075033C64C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21DD97-3CF7-400F-ACB2-CC47B71F01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41B89-3792-4E01-AF96-074138EF67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48663-6FED-44C5-B6ED-AC59AAA08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064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1E5FB5-59F0-468E-A6BF-98AF6E7D1D41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93200" y="478800"/>
            <a:ext cx="2825035" cy="661375"/>
          </a:xfrm>
        </p:spPr>
        <p:txBody>
          <a:bodyPr>
            <a:normAutofit/>
          </a:bodyPr>
          <a:lstStyle/>
          <a:p>
            <a:r>
              <a:rPr lang="en-GB" sz="3700" dirty="0">
                <a:latin typeface="Arial" panose="020B0604020202020204" pitchFamily="34" charset="0"/>
                <a:cs typeface="Arial" panose="020B0604020202020204" pitchFamily="34" charset="0"/>
              </a:rPr>
              <a:t>Activity   A9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396C9D3-2275-4682-9747-6161ED5F81E2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93200" y="1132423"/>
            <a:ext cx="2825035" cy="661375"/>
          </a:xfrm>
        </p:spPr>
        <p:txBody>
          <a:bodyPr>
            <a:normAutofit/>
          </a:bodyPr>
          <a:lstStyle/>
          <a:p>
            <a:r>
              <a:rPr lang="en-GB" sz="3700" dirty="0">
                <a:latin typeface="Arial" panose="020B0604020202020204" pitchFamily="34" charset="0"/>
                <a:cs typeface="Arial" panose="020B0604020202020204" pitchFamily="34" charset="0"/>
              </a:rPr>
              <a:t>Group work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2A1EC0-0A38-4768-916D-03E1D3C7537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A90C1F9-11F4-4FA0-8955-96815CA4B9D7}"/>
              </a:ext>
            </a:extLst>
          </p:cNvPr>
          <p:cNvSpPr/>
          <p:nvPr/>
        </p:nvSpPr>
        <p:spPr>
          <a:xfrm>
            <a:off x="1207223" y="2098307"/>
            <a:ext cx="6861955" cy="374564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defRPr/>
            </a:pPr>
            <a:r>
              <a:rPr lang="en-GB" altLang="en-US" sz="1920" b="1">
                <a:latin typeface="Arial" panose="020B0604020202020204" pitchFamily="34" charset="0"/>
                <a:cs typeface="Arial" panose="020B0604020202020204" pitchFamily="34" charset="0"/>
              </a:rPr>
              <a:t>DISCUSS:</a:t>
            </a:r>
          </a:p>
          <a:p>
            <a:pPr marL="438150" indent="-438150">
              <a:spcAft>
                <a:spcPts val="586"/>
              </a:spcAft>
              <a:buClr>
                <a:srgbClr val="007A53"/>
              </a:buClr>
              <a:buSzPct val="100000"/>
              <a:buFont typeface="Lucida Grande"/>
              <a:buChar char="➤"/>
            </a:pPr>
            <a:r>
              <a:rPr lang="en-GB" sz="1900">
                <a:latin typeface="Arial" panose="020B0604020202020204" pitchFamily="34" charset="0"/>
                <a:cs typeface="Arial" panose="020B0604020202020204" pitchFamily="34" charset="0"/>
              </a:rPr>
              <a:t>Describe how it may feel when someone is having difficulty breathing</a:t>
            </a:r>
            <a:br>
              <a:rPr lang="en-GB" altLang="en-US" sz="190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92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586"/>
              </a:spcAft>
              <a:buClr>
                <a:schemeClr val="tx2"/>
              </a:buClr>
              <a:buSzPct val="100000"/>
            </a:pPr>
            <a:r>
              <a:rPr lang="en-GB" altLang="en-US" sz="1920" b="1">
                <a:latin typeface="Arial" panose="020B0604020202020204" pitchFamily="34" charset="0"/>
                <a:cs typeface="Arial" panose="020B0604020202020204" pitchFamily="34" charset="0"/>
              </a:rPr>
              <a:t>QUESTION:</a:t>
            </a:r>
          </a:p>
          <a:p>
            <a:pPr marL="438785" indent="-438785">
              <a:spcAft>
                <a:spcPts val="586"/>
              </a:spcAft>
              <a:buClr>
                <a:srgbClr val="007A53"/>
              </a:buClr>
              <a:buSzPct val="100000"/>
              <a:buFont typeface="Lucida Grande"/>
              <a:buChar char="➤"/>
            </a:pPr>
            <a:r>
              <a:rPr lang="en-GB" sz="1900">
                <a:latin typeface="Arial"/>
                <a:cs typeface="Arial"/>
              </a:rPr>
              <a:t>What could a first aider do to help someone who is having an </a:t>
            </a:r>
            <a:r>
              <a:rPr lang="en-GB" sz="1900" dirty="0">
                <a:latin typeface="Arial"/>
                <a:cs typeface="Arial"/>
              </a:rPr>
              <a:t>asthma attack? </a:t>
            </a:r>
          </a:p>
          <a:p>
            <a:pPr marL="438150" indent="-438150">
              <a:spcAft>
                <a:spcPts val="586"/>
              </a:spcAft>
              <a:buClr>
                <a:schemeClr val="tx2"/>
              </a:buClr>
              <a:buSzPct val="100000"/>
              <a:buFont typeface="Lucida Grande"/>
              <a:buChar char="➤"/>
            </a:pPr>
            <a:endParaRPr lang="en-GB" sz="192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586"/>
              </a:spcAft>
              <a:buClr>
                <a:schemeClr val="tx2"/>
              </a:buClr>
              <a:buSzPct val="100000"/>
            </a:pPr>
            <a:r>
              <a:rPr lang="en-GB" sz="2160" b="1">
                <a:latin typeface="Arial" panose="020B0604020202020204" pitchFamily="34" charset="0"/>
                <a:cs typeface="Arial" panose="020B0604020202020204" pitchFamily="34" charset="0"/>
              </a:rPr>
              <a:t>BONUS QUESTION A9a: </a:t>
            </a:r>
            <a:endParaRPr lang="en-GB" sz="216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38150" indent="-438150">
              <a:spcAft>
                <a:spcPts val="586"/>
              </a:spcAft>
              <a:buClr>
                <a:srgbClr val="007A53"/>
              </a:buClr>
              <a:buSzPct val="100000"/>
              <a:buFont typeface="Lucida Grande,Sans-Serif"/>
              <a:buChar char="➤"/>
            </a:pPr>
            <a:r>
              <a:rPr lang="en-GB" sz="1900">
                <a:latin typeface="Arial" panose="020B0604020202020204" pitchFamily="34" charset="0"/>
                <a:cs typeface="Arial" panose="020B0604020202020204" pitchFamily="34" charset="0"/>
              </a:rPr>
              <a:t>What are possible triggers for an asthma attack? (something that makes an asthma attack happen)</a:t>
            </a:r>
            <a:endParaRPr lang="en-GB" altLang="en-US" sz="216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C7F42E-1346-462F-9514-5EEFFF782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07224" y="2098307"/>
            <a:ext cx="6861956" cy="3745641"/>
          </a:xfrm>
          <a:prstGeom prst="rect">
            <a:avLst/>
          </a:prstGeom>
          <a:noFill/>
          <a:ln w="28575">
            <a:solidFill>
              <a:srgbClr val="0084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16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Image of an inhaler.">
            <a:extLst>
              <a:ext uri="{FF2B5EF4-FFF2-40B4-BE49-F238E27FC236}">
                <a16:creationId xmlns:a16="http://schemas.microsoft.com/office/drawing/2014/main" id="{938ED53D-4F50-4FEC-AA72-8D5EC0DF68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938" b="93594" l="10000" r="90000">
                        <a14:foregroundMark x1="20208" y1="10469" x2="35833" y2="17500"/>
                        <a14:foregroundMark x1="35833" y1="17500" x2="35833" y2="17500"/>
                        <a14:foregroundMark x1="22917" y1="5938" x2="36354" y2="18281"/>
                        <a14:foregroundMark x1="43750" y1="82031" x2="58229" y2="93594"/>
                        <a14:foregroundMark x1="58229" y1="93594" x2="68750" y2="91094"/>
                        <a14:backgroundMark x1="24896" y1="50313" x2="39688" y2="931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306" y="2603792"/>
            <a:ext cx="3513222" cy="2342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836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idx="4294967295"/>
          </p:nvPr>
        </p:nvSpPr>
        <p:spPr>
          <a:xfrm>
            <a:off x="493200" y="478800"/>
            <a:ext cx="3784072" cy="629639"/>
          </a:xfrm>
          <a:prstGeom prst="rect">
            <a:avLst/>
          </a:prstGeom>
          <a:solidFill>
            <a:srgbClr val="009F4D"/>
          </a:solidFill>
        </p:spPr>
        <p:txBody>
          <a:bodyPr vert="horz" wrap="none" lIns="70338" tIns="45720" rIns="70338" bIns="70338" rtlCol="0" anchor="ctr">
            <a:spAutoFit/>
          </a:bodyPr>
          <a:lstStyle/>
          <a:p>
            <a:r>
              <a:rPr lang="en-US" sz="37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Asthma triggers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5F31B8A7-7B81-4612-A52E-238DAF84621F}"/>
              </a:ext>
            </a:extLst>
          </p:cNvPr>
          <p:cNvSpPr txBox="1">
            <a:spLocks/>
          </p:cNvSpPr>
          <p:nvPr/>
        </p:nvSpPr>
        <p:spPr>
          <a:xfrm>
            <a:off x="10745884" y="542146"/>
            <a:ext cx="537992" cy="349884"/>
          </a:xfrm>
          <a:prstGeom prst="rect">
            <a:avLst/>
          </a:prstGeom>
          <a:solidFill>
            <a:srgbClr val="009F4D"/>
          </a:solidFill>
        </p:spPr>
        <p:txBody>
          <a:bodyPr wrap="none" lIns="70338" tIns="45720" rIns="70338" bIns="70338">
            <a:spAutoFit/>
          </a:bodyPr>
          <a:lstStyle>
            <a:lvl1pPr algn="l" defTabSz="74441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900" b="1" kern="120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8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A9a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"/>
          <p:cNvSpPr txBox="1">
            <a:spLocks noChangeAspect="1" noChangeArrowheads="1"/>
          </p:cNvSpPr>
          <p:nvPr/>
        </p:nvSpPr>
        <p:spPr>
          <a:xfrm>
            <a:off x="609602" y="1253331"/>
            <a:ext cx="10972799" cy="4351339"/>
          </a:xfrm>
          <a:prstGeom prst="rect">
            <a:avLst/>
          </a:prstGeom>
        </p:spPr>
        <p:txBody>
          <a:bodyPr lIns="89329" tIns="44665" rIns="89329" bIns="44665"/>
          <a:lstStyle>
            <a:lvl1pPr marL="180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8163" indent="-179388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7913" indent="-179388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6075" indent="-179388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76438" indent="-179388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1353" indent="-281353" algn="ctr">
              <a:buNone/>
            </a:pPr>
            <a:r>
              <a:rPr lang="en-GB" altLang="en-US" b="1">
                <a:latin typeface="Arial" panose="020B0604020202020204" pitchFamily="34" charset="0"/>
                <a:cs typeface="Arial" panose="020B0604020202020204" pitchFamily="34" charset="0"/>
              </a:rPr>
              <a:t>How many of these answers did you get?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CCFBA45-8531-44D2-A6FB-3528BB8BC0C9}"/>
              </a:ext>
            </a:extLst>
          </p:cNvPr>
          <p:cNvSpPr/>
          <p:nvPr/>
        </p:nvSpPr>
        <p:spPr>
          <a:xfrm>
            <a:off x="1357161" y="1996584"/>
            <a:ext cx="2476902" cy="842869"/>
          </a:xfrm>
          <a:prstGeom prst="roundRect">
            <a:avLst/>
          </a:prstGeom>
          <a:noFill/>
          <a:ln w="28575">
            <a:solidFill>
              <a:srgbClr val="0084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8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Pollen</a:t>
            </a:r>
            <a:endParaRPr lang="en-GB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tar: 5 Points 3">
            <a:extLst>
              <a:ext uri="{FF2B5EF4-FFF2-40B4-BE49-F238E27FC236}">
                <a16:creationId xmlns:a16="http://schemas.microsoft.com/office/drawing/2014/main" id="{48EE46A8-F8C2-40CB-9B39-A3A27BC90136}"/>
              </a:ext>
            </a:extLst>
          </p:cNvPr>
          <p:cNvSpPr/>
          <p:nvPr/>
        </p:nvSpPr>
        <p:spPr>
          <a:xfrm>
            <a:off x="3467283" y="2370103"/>
            <a:ext cx="698855" cy="602782"/>
          </a:xfrm>
          <a:prstGeom prst="star5">
            <a:avLst/>
          </a:prstGeom>
          <a:solidFill>
            <a:srgbClr val="EDE92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8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216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5584464-160B-421C-9ED5-10281FA966F3}"/>
              </a:ext>
            </a:extLst>
          </p:cNvPr>
          <p:cNvSpPr/>
          <p:nvPr/>
        </p:nvSpPr>
        <p:spPr>
          <a:xfrm>
            <a:off x="5436671" y="2120687"/>
            <a:ext cx="1963554" cy="719489"/>
          </a:xfrm>
          <a:prstGeom prst="roundRect">
            <a:avLst/>
          </a:prstGeom>
          <a:noFill/>
          <a:ln w="28575">
            <a:solidFill>
              <a:srgbClr val="00AC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2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Pollution</a:t>
            </a:r>
            <a:endParaRPr lang="en-GB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tar: 5 Points 22">
            <a:extLst>
              <a:ext uri="{FF2B5EF4-FFF2-40B4-BE49-F238E27FC236}">
                <a16:creationId xmlns:a16="http://schemas.microsoft.com/office/drawing/2014/main" id="{40908A65-D10F-46BF-BCA2-A54324587971}"/>
              </a:ext>
            </a:extLst>
          </p:cNvPr>
          <p:cNvSpPr/>
          <p:nvPr/>
        </p:nvSpPr>
        <p:spPr>
          <a:xfrm>
            <a:off x="7053886" y="2370103"/>
            <a:ext cx="698855" cy="602782"/>
          </a:xfrm>
          <a:prstGeom prst="star5">
            <a:avLst/>
          </a:prstGeom>
          <a:solidFill>
            <a:srgbClr val="EDE92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8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216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A6218B0-71CE-4185-B5A6-9B706113B5BE}"/>
              </a:ext>
            </a:extLst>
          </p:cNvPr>
          <p:cNvSpPr/>
          <p:nvPr/>
        </p:nvSpPr>
        <p:spPr>
          <a:xfrm>
            <a:off x="8653052" y="2927786"/>
            <a:ext cx="1679609" cy="602782"/>
          </a:xfrm>
          <a:prstGeom prst="roundRect">
            <a:avLst/>
          </a:prstGeom>
          <a:noFill/>
          <a:ln w="28575">
            <a:solidFill>
              <a:srgbClr val="0084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8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 fur</a:t>
            </a:r>
            <a:endParaRPr lang="en-GB" sz="216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Star: 5 Points 19">
            <a:extLst>
              <a:ext uri="{FF2B5EF4-FFF2-40B4-BE49-F238E27FC236}">
                <a16:creationId xmlns:a16="http://schemas.microsoft.com/office/drawing/2014/main" id="{AEB9E1A4-ED82-4CB9-A944-402B747517CB}"/>
              </a:ext>
            </a:extLst>
          </p:cNvPr>
          <p:cNvSpPr/>
          <p:nvPr/>
        </p:nvSpPr>
        <p:spPr>
          <a:xfrm>
            <a:off x="9983234" y="3068679"/>
            <a:ext cx="698855" cy="602782"/>
          </a:xfrm>
          <a:prstGeom prst="star5">
            <a:avLst/>
          </a:prstGeom>
          <a:solidFill>
            <a:srgbClr val="EDE92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8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216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2EC2539-8FEF-4344-B57D-4F0F9603E784}"/>
              </a:ext>
            </a:extLst>
          </p:cNvPr>
          <p:cNvSpPr/>
          <p:nvPr/>
        </p:nvSpPr>
        <p:spPr>
          <a:xfrm>
            <a:off x="2874588" y="3114977"/>
            <a:ext cx="2354737" cy="907782"/>
          </a:xfrm>
          <a:prstGeom prst="roundRect">
            <a:avLst/>
          </a:prstGeom>
          <a:noFill/>
          <a:ln w="28575">
            <a:solidFill>
              <a:srgbClr val="00AC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16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Aerosols</a:t>
            </a:r>
            <a:endParaRPr lang="en-GB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Star: 5 Points 23">
            <a:extLst>
              <a:ext uri="{FF2B5EF4-FFF2-40B4-BE49-F238E27FC236}">
                <a16:creationId xmlns:a16="http://schemas.microsoft.com/office/drawing/2014/main" id="{E74B87C2-07E0-47BA-9E11-1650296FAC2B}"/>
              </a:ext>
            </a:extLst>
          </p:cNvPr>
          <p:cNvSpPr/>
          <p:nvPr/>
        </p:nvSpPr>
        <p:spPr>
          <a:xfrm>
            <a:off x="4891651" y="3547602"/>
            <a:ext cx="698855" cy="602782"/>
          </a:xfrm>
          <a:prstGeom prst="star5">
            <a:avLst/>
          </a:prstGeom>
          <a:solidFill>
            <a:srgbClr val="EDE92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8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216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A30B900-5A65-4117-8092-3279A3409F09}"/>
              </a:ext>
            </a:extLst>
          </p:cNvPr>
          <p:cNvSpPr/>
          <p:nvPr/>
        </p:nvSpPr>
        <p:spPr>
          <a:xfrm>
            <a:off x="5876412" y="3546337"/>
            <a:ext cx="2354737" cy="907782"/>
          </a:xfrm>
          <a:prstGeom prst="roundRect">
            <a:avLst/>
          </a:prstGeom>
          <a:noFill/>
          <a:ln w="28575">
            <a:solidFill>
              <a:srgbClr val="0084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Smoking</a:t>
            </a:r>
            <a:endParaRPr lang="en-GB" sz="288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Star: 5 Points 25">
            <a:extLst>
              <a:ext uri="{FF2B5EF4-FFF2-40B4-BE49-F238E27FC236}">
                <a16:creationId xmlns:a16="http://schemas.microsoft.com/office/drawing/2014/main" id="{6E9749D3-7E38-46A0-8FE5-D16F3A265C25}"/>
              </a:ext>
            </a:extLst>
          </p:cNvPr>
          <p:cNvSpPr/>
          <p:nvPr/>
        </p:nvSpPr>
        <p:spPr>
          <a:xfrm>
            <a:off x="7881721" y="3999991"/>
            <a:ext cx="698855" cy="602782"/>
          </a:xfrm>
          <a:prstGeom prst="star5">
            <a:avLst/>
          </a:prstGeom>
          <a:solidFill>
            <a:srgbClr val="EDE92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8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216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0E5536C-141C-4C8A-BB1D-6CE1602FFEA4}"/>
              </a:ext>
            </a:extLst>
          </p:cNvPr>
          <p:cNvSpPr/>
          <p:nvPr/>
        </p:nvSpPr>
        <p:spPr>
          <a:xfrm>
            <a:off x="8555559" y="4501537"/>
            <a:ext cx="2242285" cy="907782"/>
          </a:xfrm>
          <a:prstGeom prst="roundRect">
            <a:avLst/>
          </a:prstGeom>
          <a:noFill/>
          <a:ln w="28575">
            <a:solidFill>
              <a:srgbClr val="00AC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2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Cold Air</a:t>
            </a:r>
            <a:endParaRPr lang="en-GB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Star: 5 Points 24">
            <a:extLst>
              <a:ext uri="{FF2B5EF4-FFF2-40B4-BE49-F238E27FC236}">
                <a16:creationId xmlns:a16="http://schemas.microsoft.com/office/drawing/2014/main" id="{24AEF8FE-7AFE-4109-8504-84FEF2F46148}"/>
              </a:ext>
            </a:extLst>
          </p:cNvPr>
          <p:cNvSpPr/>
          <p:nvPr/>
        </p:nvSpPr>
        <p:spPr>
          <a:xfrm>
            <a:off x="10448416" y="4906495"/>
            <a:ext cx="698855" cy="602782"/>
          </a:xfrm>
          <a:prstGeom prst="star5">
            <a:avLst/>
          </a:prstGeom>
          <a:solidFill>
            <a:srgbClr val="EDE92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8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216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E6E1E7C7-C9E4-4381-BAB3-5E79F245ECF1}"/>
              </a:ext>
            </a:extLst>
          </p:cNvPr>
          <p:cNvSpPr/>
          <p:nvPr/>
        </p:nvSpPr>
        <p:spPr>
          <a:xfrm>
            <a:off x="1683672" y="4335207"/>
            <a:ext cx="2354737" cy="907782"/>
          </a:xfrm>
          <a:prstGeom prst="roundRect">
            <a:avLst/>
          </a:prstGeom>
          <a:noFill/>
          <a:ln w="28575">
            <a:solidFill>
              <a:srgbClr val="0084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2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Exercise</a:t>
            </a:r>
            <a:endParaRPr lang="en-GB" sz="288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Star: 5 Points 18">
            <a:extLst>
              <a:ext uri="{FF2B5EF4-FFF2-40B4-BE49-F238E27FC236}">
                <a16:creationId xmlns:a16="http://schemas.microsoft.com/office/drawing/2014/main" id="{DB7DA32D-69AF-4A8E-AEF4-CFD9BC926DE3}"/>
              </a:ext>
            </a:extLst>
          </p:cNvPr>
          <p:cNvSpPr/>
          <p:nvPr/>
        </p:nvSpPr>
        <p:spPr>
          <a:xfrm>
            <a:off x="3677577" y="4789097"/>
            <a:ext cx="698855" cy="602782"/>
          </a:xfrm>
          <a:prstGeom prst="star5">
            <a:avLst/>
          </a:prstGeom>
          <a:solidFill>
            <a:srgbClr val="EDE92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8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216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F9B68AC2-F84C-4559-A238-68F9A7A46098}"/>
              </a:ext>
            </a:extLst>
          </p:cNvPr>
          <p:cNvSpPr/>
          <p:nvPr/>
        </p:nvSpPr>
        <p:spPr>
          <a:xfrm>
            <a:off x="5229325" y="5319070"/>
            <a:ext cx="2354737" cy="907782"/>
          </a:xfrm>
          <a:prstGeom prst="roundRect">
            <a:avLst/>
          </a:prstGeom>
          <a:noFill/>
          <a:ln w="28575">
            <a:solidFill>
              <a:srgbClr val="00AC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16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Cleaning solutions</a:t>
            </a:r>
            <a:endParaRPr lang="en-GB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Star: 5 Points 20">
            <a:extLst>
              <a:ext uri="{FF2B5EF4-FFF2-40B4-BE49-F238E27FC236}">
                <a16:creationId xmlns:a16="http://schemas.microsoft.com/office/drawing/2014/main" id="{078BE925-BDDF-47E1-8018-B9D4E7777154}"/>
              </a:ext>
            </a:extLst>
          </p:cNvPr>
          <p:cNvSpPr/>
          <p:nvPr/>
        </p:nvSpPr>
        <p:spPr>
          <a:xfrm>
            <a:off x="7234634" y="5751859"/>
            <a:ext cx="698855" cy="602782"/>
          </a:xfrm>
          <a:prstGeom prst="star5">
            <a:avLst/>
          </a:prstGeom>
          <a:solidFill>
            <a:srgbClr val="EDE92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8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216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755F5DE-590B-4DCF-873C-4649D17B54D4}"/>
              </a:ext>
            </a:extLst>
          </p:cNvPr>
          <p:cNvSpPr/>
          <p:nvPr/>
        </p:nvSpPr>
        <p:spPr>
          <a:xfrm>
            <a:off x="1357162" y="5804587"/>
            <a:ext cx="2520962" cy="690785"/>
          </a:xfrm>
          <a:prstGeom prst="rect">
            <a:avLst/>
          </a:prstGeom>
          <a:noFill/>
          <a:ln w="28575">
            <a:solidFill>
              <a:srgbClr val="0084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8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Total:</a:t>
            </a:r>
          </a:p>
        </p:txBody>
      </p:sp>
    </p:spTree>
    <p:extLst>
      <p:ext uri="{BB962C8B-B14F-4D97-AF65-F5344CB8AC3E}">
        <p14:creationId xmlns:p14="http://schemas.microsoft.com/office/powerpoint/2010/main" val="2423347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2A60EA17AA44DBC0844B313E2D1EB" ma:contentTypeVersion="4" ma:contentTypeDescription="Create a new document." ma:contentTypeScope="" ma:versionID="0b3b3141565a737c6f3c5c34bfe3efb1">
  <xsd:schema xmlns:xsd="http://www.w3.org/2001/XMLSchema" xmlns:xs="http://www.w3.org/2001/XMLSchema" xmlns:p="http://schemas.microsoft.com/office/2006/metadata/properties" xmlns:ns2="565d540a-4d5f-4e77-a6c3-71f6088114ec" targetNamespace="http://schemas.microsoft.com/office/2006/metadata/properties" ma:root="true" ma:fieldsID="858cae49d40edf045d809c8c24cee1d5" ns2:_="">
    <xsd:import namespace="565d540a-4d5f-4e77-a6c3-71f6088114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d540a-4d5f-4e77-a6c3-71f6088114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F6858F-62E8-436A-B96D-5F998ECA9A0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E538A4F-E2A2-42E7-93CA-3C66402F408C}">
  <ds:schemaRefs>
    <ds:schemaRef ds:uri="315f969d-7967-4bff-902a-d46647ceb5a4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73b22f68-4a70-4eb7-bf89-938dce806f3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184A7E4-50B3-447B-91D6-B95F171463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5d540a-4d5f-4e77-a6c3-71f6088114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Widescreen</PresentationFormat>
  <Paragraphs>31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Asthma triggers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Justine Wilson</dc:creator>
  <cp:lastModifiedBy>Jodie Walsh2</cp:lastModifiedBy>
  <cp:revision>6</cp:revision>
  <dcterms:created xsi:type="dcterms:W3CDTF">2019-06-20T08:56:15Z</dcterms:created>
  <dcterms:modified xsi:type="dcterms:W3CDTF">2021-01-13T13:28:56Z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0x010100EE12A60EA17AA44DBC0844B313E2D1EB</vt:lpwstr>
  </property>
</Properties>
</file>