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25"/>
  </p:notesMasterIdLst>
  <p:handoutMasterIdLst>
    <p:handoutMasterId r:id="rId26"/>
  </p:handoutMasterIdLst>
  <p:sldIdLst>
    <p:sldId id="668" r:id="rId5"/>
    <p:sldId id="652" r:id="rId6"/>
    <p:sldId id="657" r:id="rId7"/>
    <p:sldId id="638" r:id="rId8"/>
    <p:sldId id="642" r:id="rId9"/>
    <p:sldId id="645" r:id="rId10"/>
    <p:sldId id="658" r:id="rId11"/>
    <p:sldId id="643" r:id="rId12"/>
    <p:sldId id="641" r:id="rId13"/>
    <p:sldId id="639" r:id="rId14"/>
    <p:sldId id="648" r:id="rId15"/>
    <p:sldId id="847" r:id="rId16"/>
    <p:sldId id="660" r:id="rId17"/>
    <p:sldId id="669" r:id="rId18"/>
    <p:sldId id="850" r:id="rId19"/>
    <p:sldId id="661" r:id="rId20"/>
    <p:sldId id="852" r:id="rId21"/>
    <p:sldId id="849" r:id="rId22"/>
    <p:sldId id="662" r:id="rId23"/>
    <p:sldId id="851" r:id="rId24"/>
  </p:sldIdLst>
  <p:sldSz cx="9144000" cy="5715000" type="screen16x10"/>
  <p:notesSz cx="6858000" cy="9144000"/>
  <p:embeddedFontLst>
    <p:embeddedFont>
      <p:font typeface="Times" panose="02020603050405020304" pitchFamily="18" charset="0"/>
      <p:regular r:id="rId27"/>
      <p:bold r:id="rId28"/>
      <p:italic r:id="rId29"/>
      <p:boldItalic r:id="rId30"/>
    </p:embeddedFont>
    <p:embeddedFont>
      <p:font typeface="Wingdings 3" panose="05040102010807070707" pitchFamily="18" charset="2"/>
      <p:regular r:id="rId31"/>
    </p:embeddedFont>
  </p:embeddedFontLst>
  <p:custShowLst>
    <p:custShow name="Recognition assessment" id="0">
      <p:sldLst/>
    </p:custShow>
    <p:custShow name="Course admin" id="1">
      <p:sldLst/>
    </p:custShow>
    <p:custShow name="Role of the first aider" id="2">
      <p:sldLst/>
    </p:custShow>
    <p:custShow name="Primary survey" id="3">
      <p:sldLst/>
    </p:custShow>
    <p:custShow name="Unresponsive breathing" id="4">
      <p:sldLst/>
    </p:custShow>
    <p:custShow name="Shock" id="5">
      <p:sldLst/>
    </p:custShow>
    <p:custShow name="Fainting" id="6">
      <p:sldLst/>
    </p:custShow>
    <p:custShow name="Burns" id="7">
      <p:sldLst/>
    </p:custShow>
    <p:custShow name="Poisoning" id="8">
      <p:sldLst/>
    </p:custShow>
    <p:custShow name="Eye Injury" id="9">
      <p:sldLst/>
    </p:custShow>
    <p:custShow name="Bleeding" id="10">
      <p:sldLst/>
    </p:custShow>
    <p:custShow name="Choking" id="11">
      <p:sldLst/>
    </p:custShow>
    <p:custShow name="Asthma" id="12">
      <p:sldLst/>
    </p:custShow>
    <p:custShow name="Low blood sugar" id="13">
      <p:sldLst/>
    </p:custShow>
    <p:custShow name="Allergic reaction" id="14">
      <p:sldLst/>
    </p:custShow>
    <p:custShow name="Hyperventilation" id="15">
      <p:sldLst/>
    </p:custShow>
    <p:custShow name="Stroke" id="16">
      <p:sldLst/>
    </p:custShow>
    <p:custShow name="Head injury" id="17">
      <p:sldLst/>
    </p:custShow>
    <p:custShow name="Seizure" id="18">
      <p:sldLst/>
    </p:custShow>
    <p:custShow name="Bone, muscle, joint and Spine" id="19">
      <p:sldLst/>
    </p:custShow>
    <p:custShow name="Chest pian" id="20">
      <p:sldLst/>
    </p:custShow>
    <p:custShow name="Unresponsive not breathing" id="21">
      <p:sldLst/>
    </p:custShow>
    <p:custShow name="Heat and cold" id="22">
      <p:sldLst/>
    </p:custShow>
  </p:custShowLst>
  <p:defaultTextStyle>
    <a:defPPr>
      <a:defRPr lang="en-US"/>
    </a:defPPr>
    <a:lvl1pPr marL="0" algn="l" defTabSz="744413" rtl="0" eaLnBrk="1" latinLnBrk="0" hangingPunct="1">
      <a:defRPr sz="1500" kern="1200">
        <a:solidFill>
          <a:schemeClr val="tx1"/>
        </a:solidFill>
        <a:latin typeface="+mn-lt"/>
        <a:ea typeface="+mn-ea"/>
        <a:cs typeface="+mn-cs"/>
      </a:defRPr>
    </a:lvl1pPr>
    <a:lvl2pPr marL="372207" algn="l" defTabSz="744413" rtl="0" eaLnBrk="1" latinLnBrk="0" hangingPunct="1">
      <a:defRPr sz="1500" kern="1200">
        <a:solidFill>
          <a:schemeClr val="tx1"/>
        </a:solidFill>
        <a:latin typeface="+mn-lt"/>
        <a:ea typeface="+mn-ea"/>
        <a:cs typeface="+mn-cs"/>
      </a:defRPr>
    </a:lvl2pPr>
    <a:lvl3pPr marL="744413" algn="l" defTabSz="744413" rtl="0" eaLnBrk="1" latinLnBrk="0" hangingPunct="1">
      <a:defRPr sz="1500" kern="1200">
        <a:solidFill>
          <a:schemeClr val="tx1"/>
        </a:solidFill>
        <a:latin typeface="+mn-lt"/>
        <a:ea typeface="+mn-ea"/>
        <a:cs typeface="+mn-cs"/>
      </a:defRPr>
    </a:lvl3pPr>
    <a:lvl4pPr marL="1116620" algn="l" defTabSz="744413" rtl="0" eaLnBrk="1" latinLnBrk="0" hangingPunct="1">
      <a:defRPr sz="1500" kern="1200">
        <a:solidFill>
          <a:schemeClr val="tx1"/>
        </a:solidFill>
        <a:latin typeface="+mn-lt"/>
        <a:ea typeface="+mn-ea"/>
        <a:cs typeface="+mn-cs"/>
      </a:defRPr>
    </a:lvl4pPr>
    <a:lvl5pPr marL="1488826" algn="l" defTabSz="744413" rtl="0" eaLnBrk="1" latinLnBrk="0" hangingPunct="1">
      <a:defRPr sz="1500" kern="1200">
        <a:solidFill>
          <a:schemeClr val="tx1"/>
        </a:solidFill>
        <a:latin typeface="+mn-lt"/>
        <a:ea typeface="+mn-ea"/>
        <a:cs typeface="+mn-cs"/>
      </a:defRPr>
    </a:lvl5pPr>
    <a:lvl6pPr marL="1861033" algn="l" defTabSz="744413" rtl="0" eaLnBrk="1" latinLnBrk="0" hangingPunct="1">
      <a:defRPr sz="1500" kern="1200">
        <a:solidFill>
          <a:schemeClr val="tx1"/>
        </a:solidFill>
        <a:latin typeface="+mn-lt"/>
        <a:ea typeface="+mn-ea"/>
        <a:cs typeface="+mn-cs"/>
      </a:defRPr>
    </a:lvl6pPr>
    <a:lvl7pPr marL="2233239" algn="l" defTabSz="744413" rtl="0" eaLnBrk="1" latinLnBrk="0" hangingPunct="1">
      <a:defRPr sz="1500" kern="1200">
        <a:solidFill>
          <a:schemeClr val="tx1"/>
        </a:solidFill>
        <a:latin typeface="+mn-lt"/>
        <a:ea typeface="+mn-ea"/>
        <a:cs typeface="+mn-cs"/>
      </a:defRPr>
    </a:lvl7pPr>
    <a:lvl8pPr marL="2605446" algn="l" defTabSz="744413" rtl="0" eaLnBrk="1" latinLnBrk="0" hangingPunct="1">
      <a:defRPr sz="1500" kern="1200">
        <a:solidFill>
          <a:schemeClr val="tx1"/>
        </a:solidFill>
        <a:latin typeface="+mn-lt"/>
        <a:ea typeface="+mn-ea"/>
        <a:cs typeface="+mn-cs"/>
      </a:defRPr>
    </a:lvl8pPr>
    <a:lvl9pPr marL="2977652" algn="l" defTabSz="744413"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7">
          <p15:clr>
            <a:srgbClr val="A4A3A4"/>
          </p15:clr>
        </p15:guide>
        <p15:guide id="3" orient="horz" pos="1800">
          <p15:clr>
            <a:srgbClr val="A4A3A4"/>
          </p15:clr>
        </p15:guide>
        <p15:guide id="4"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sa Stuart" initials="ES" lastIdx="1" clrIdx="0">
    <p:extLst>
      <p:ext uri="{19B8F6BF-5375-455C-9EA6-DF929625EA0E}">
        <p15:presenceInfo xmlns:p15="http://schemas.microsoft.com/office/powerpoint/2012/main" userId="S::Elsa.Stuart@sja.org.uk::1036faa4-45e7-40bb-895e-6c47aba8630b" providerId="AD"/>
      </p:ext>
    </p:extLst>
  </p:cmAuthor>
  <p:cmAuthor id="2" name="Justine Wilson" initials="JW" lastIdx="3" clrIdx="1">
    <p:extLst>
      <p:ext uri="{19B8F6BF-5375-455C-9EA6-DF929625EA0E}">
        <p15:presenceInfo xmlns:p15="http://schemas.microsoft.com/office/powerpoint/2012/main" userId="S::Justine.Wilson@sja.org.uk::cd635167-bbd3-4a7f-9fa7-49f7026615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53"/>
    <a:srgbClr val="FF0505"/>
    <a:srgbClr val="00AC58"/>
    <a:srgbClr val="EDE92C"/>
    <a:srgbClr val="A9AAAD"/>
    <a:srgbClr val="8D8E8D"/>
    <a:srgbClr val="009F4D"/>
    <a:srgbClr val="007A5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20" autoAdjust="0"/>
  </p:normalViewPr>
  <p:slideViewPr>
    <p:cSldViewPr snapToGrid="0">
      <p:cViewPr varScale="1">
        <p:scale>
          <a:sx n="123" d="100"/>
          <a:sy n="123" d="100"/>
        </p:scale>
        <p:origin x="1176" y="90"/>
      </p:cViewPr>
      <p:guideLst>
        <p:guide orient="horz" pos="2382"/>
        <p:guide pos="3367"/>
        <p:guide orient="horz" pos="180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 Elger" userId="bf3d7bc8-8abc-424a-96ba-25300c385cd3" providerId="ADAL" clId="{925F4C3E-869F-401C-BA78-399B22CB5787}"/>
    <pc:docChg chg="modSld">
      <pc:chgData name="Beth Elger" userId="bf3d7bc8-8abc-424a-96ba-25300c385cd3" providerId="ADAL" clId="{925F4C3E-869F-401C-BA78-399B22CB5787}" dt="2020-03-10T08:40:04.358" v="1" actId="20577"/>
      <pc:docMkLst>
        <pc:docMk/>
      </pc:docMkLst>
      <pc:sldChg chg="modSp">
        <pc:chgData name="Beth Elger" userId="bf3d7bc8-8abc-424a-96ba-25300c385cd3" providerId="ADAL" clId="{925F4C3E-869F-401C-BA78-399B22CB5787}" dt="2020-03-10T08:40:04.358" v="1" actId="20577"/>
        <pc:sldMkLst>
          <pc:docMk/>
          <pc:sldMk cId="4163451787" sldId="665"/>
        </pc:sldMkLst>
        <pc:spChg chg="mod">
          <ac:chgData name="Beth Elger" userId="bf3d7bc8-8abc-424a-96ba-25300c385cd3" providerId="ADAL" clId="{925F4C3E-869F-401C-BA78-399B22CB5787}" dt="2020-03-10T08:40:04.358" v="1" actId="20577"/>
          <ac:spMkLst>
            <pc:docMk/>
            <pc:sldMk cId="4163451787" sldId="665"/>
            <ac:spMk id="8" creationId="{5F0E2AB0-8723-46B4-B3AC-DEB188BE4C99}"/>
          </ac:spMkLst>
        </pc:spChg>
      </pc:sldChg>
    </pc:docChg>
  </pc:docChgLst>
  <pc:docChgLst>
    <pc:chgData name="Justine Wilson" userId="S::justine.wilson@sja.org.uk::cd635167-bbd3-4a7f-9fa7-49f7026615ce" providerId="AD" clId="Web-{1B607657-A08E-4ABF-9FE6-475E0B95398A}"/>
    <pc:docChg chg="modSld">
      <pc:chgData name="Justine Wilson" userId="S::justine.wilson@sja.org.uk::cd635167-bbd3-4a7f-9fa7-49f7026615ce" providerId="AD" clId="Web-{1B607657-A08E-4ABF-9FE6-475E0B95398A}" dt="2021-01-14T14:37:05.696" v="17"/>
      <pc:docMkLst>
        <pc:docMk/>
      </pc:docMkLst>
      <pc:sldChg chg="delSp modSp">
        <pc:chgData name="Justine Wilson" userId="S::justine.wilson@sja.org.uk::cd635167-bbd3-4a7f-9fa7-49f7026615ce" providerId="AD" clId="Web-{1B607657-A08E-4ABF-9FE6-475E0B95398A}" dt="2021-01-14T14:37:05.696" v="17"/>
        <pc:sldMkLst>
          <pc:docMk/>
          <pc:sldMk cId="3919606703" sldId="639"/>
        </pc:sldMkLst>
        <pc:spChg chg="del mod">
          <ac:chgData name="Justine Wilson" userId="S::justine.wilson@sja.org.uk::cd635167-bbd3-4a7f-9fa7-49f7026615ce" providerId="AD" clId="Web-{1B607657-A08E-4ABF-9FE6-475E0B95398A}" dt="2021-01-14T14:37:05.696" v="17"/>
          <ac:spMkLst>
            <pc:docMk/>
            <pc:sldMk cId="3919606703" sldId="639"/>
            <ac:spMk id="5" creationId="{86BD4315-9B10-4035-B48A-98B838632AEC}"/>
          </ac:spMkLst>
        </pc:spChg>
      </pc:sldChg>
      <pc:sldChg chg="modSp">
        <pc:chgData name="Justine Wilson" userId="S::justine.wilson@sja.org.uk::cd635167-bbd3-4a7f-9fa7-49f7026615ce" providerId="AD" clId="Web-{1B607657-A08E-4ABF-9FE6-475E0B95398A}" dt="2021-01-14T14:36:54.681" v="14" actId="20577"/>
        <pc:sldMkLst>
          <pc:docMk/>
          <pc:sldMk cId="558983113" sldId="641"/>
        </pc:sldMkLst>
        <pc:spChg chg="mod">
          <ac:chgData name="Justine Wilson" userId="S::justine.wilson@sja.org.uk::cd635167-bbd3-4a7f-9fa7-49f7026615ce" providerId="AD" clId="Web-{1B607657-A08E-4ABF-9FE6-475E0B95398A}" dt="2021-01-14T14:36:54.681" v="14" actId="20577"/>
          <ac:spMkLst>
            <pc:docMk/>
            <pc:sldMk cId="558983113" sldId="641"/>
            <ac:spMk id="14" creationId="{00000000-0000-0000-0000-000000000000}"/>
          </ac:spMkLst>
        </pc:spChg>
      </pc:sldChg>
      <pc:sldChg chg="modSp">
        <pc:chgData name="Justine Wilson" userId="S::justine.wilson@sja.org.uk::cd635167-bbd3-4a7f-9fa7-49f7026615ce" providerId="AD" clId="Web-{1B607657-A08E-4ABF-9FE6-475E0B95398A}" dt="2021-01-14T14:35:55.134" v="12" actId="20577"/>
        <pc:sldMkLst>
          <pc:docMk/>
          <pc:sldMk cId="2244731157" sldId="658"/>
        </pc:sldMkLst>
        <pc:spChg chg="mod">
          <ac:chgData name="Justine Wilson" userId="S::justine.wilson@sja.org.uk::cd635167-bbd3-4a7f-9fa7-49f7026615ce" providerId="AD" clId="Web-{1B607657-A08E-4ABF-9FE6-475E0B95398A}" dt="2021-01-14T14:35:55.134" v="12" actId="20577"/>
          <ac:spMkLst>
            <pc:docMk/>
            <pc:sldMk cId="2244731157" sldId="658"/>
            <ac:spMk id="9" creationId="{0A90C1F9-11F4-4FA0-8955-96815CA4B9D7}"/>
          </ac:spMkLst>
        </pc:spChg>
      </pc:sldChg>
    </pc:docChg>
  </pc:docChgLst>
  <pc:docChgLst>
    <pc:chgData name="Justine Wilson" userId="S::justine.wilson@sja.org.uk::cd635167-bbd3-4a7f-9fa7-49f7026615ce" providerId="AD" clId="Web-{36C3121C-497F-447C-A7EE-0D37A7B8BB70}"/>
    <pc:docChg chg="addSld modSld sldOrd">
      <pc:chgData name="Justine Wilson" userId="S::justine.wilson@sja.org.uk::cd635167-bbd3-4a7f-9fa7-49f7026615ce" providerId="AD" clId="Web-{36C3121C-497F-447C-A7EE-0D37A7B8BB70}" dt="2020-08-26T09:02:38.977" v="322" actId="20577"/>
      <pc:docMkLst>
        <pc:docMk/>
      </pc:docMkLst>
      <pc:sldChg chg="modSp ord">
        <pc:chgData name="Justine Wilson" userId="S::justine.wilson@sja.org.uk::cd635167-bbd3-4a7f-9fa7-49f7026615ce" providerId="AD" clId="Web-{36C3121C-497F-447C-A7EE-0D37A7B8BB70}" dt="2020-08-26T09:02:37.681" v="321" actId="20577"/>
        <pc:sldMkLst>
          <pc:docMk/>
          <pc:sldMk cId="1517119653" sldId="667"/>
        </pc:sldMkLst>
        <pc:spChg chg="mod">
          <ac:chgData name="Justine Wilson" userId="S::justine.wilson@sja.org.uk::cd635167-bbd3-4a7f-9fa7-49f7026615ce" providerId="AD" clId="Web-{36C3121C-497F-447C-A7EE-0D37A7B8BB70}" dt="2020-08-26T09:02:37.681" v="321" actId="20577"/>
          <ac:spMkLst>
            <pc:docMk/>
            <pc:sldMk cId="1517119653" sldId="667"/>
            <ac:spMk id="4" creationId="{3D431E86-543A-4306-9328-C4465BD3B8BB}"/>
          </ac:spMkLst>
        </pc:spChg>
        <pc:spChg chg="mod">
          <ac:chgData name="Justine Wilson" userId="S::justine.wilson@sja.org.uk::cd635167-bbd3-4a7f-9fa7-49f7026615ce" providerId="AD" clId="Web-{36C3121C-497F-447C-A7EE-0D37A7B8BB70}" dt="2020-08-26T09:00:31.196" v="63" actId="14100"/>
          <ac:spMkLst>
            <pc:docMk/>
            <pc:sldMk cId="1517119653" sldId="667"/>
            <ac:spMk id="6" creationId="{180E4BAF-CBFF-4734-AE1B-8AB12B7E1AB9}"/>
          </ac:spMkLst>
        </pc:spChg>
        <pc:spChg chg="mod">
          <ac:chgData name="Justine Wilson" userId="S::justine.wilson@sja.org.uk::cd635167-bbd3-4a7f-9fa7-49f7026615ce" providerId="AD" clId="Web-{36C3121C-497F-447C-A7EE-0D37A7B8BB70}" dt="2020-08-26T09:00:10.195" v="55" actId="14100"/>
          <ac:spMkLst>
            <pc:docMk/>
            <pc:sldMk cId="1517119653" sldId="667"/>
            <ac:spMk id="10" creationId="{00000000-0000-0000-0000-000000000000}"/>
          </ac:spMkLst>
        </pc:spChg>
      </pc:sldChg>
      <pc:sldChg chg="add replId">
        <pc:chgData name="Justine Wilson" userId="S::justine.wilson@sja.org.uk::cd635167-bbd3-4a7f-9fa7-49f7026615ce" providerId="AD" clId="Web-{36C3121C-497F-447C-A7EE-0D37A7B8BB70}" dt="2020-08-26T08:58:58.945" v="0"/>
        <pc:sldMkLst>
          <pc:docMk/>
          <pc:sldMk cId="2772803531" sldId="851"/>
        </pc:sldMkLst>
      </pc:sldChg>
    </pc:docChg>
  </pc:docChgLst>
  <pc:docChgLst>
    <pc:chgData name="Sam Garnham" userId="S::sam.garnham@sja.org.uk::ba4a3023-469b-47da-9b56-135bbb92583d" providerId="AD" clId="Web-{B759E44E-9CA9-CFED-E900-C27FA64A3E35}"/>
    <pc:docChg chg="modSld">
      <pc:chgData name="Sam Garnham" userId="S::sam.garnham@sja.org.uk::ba4a3023-469b-47da-9b56-135bbb92583d" providerId="AD" clId="Web-{B759E44E-9CA9-CFED-E900-C27FA64A3E35}" dt="2020-03-12T13:44:41.489" v="91" actId="20577"/>
      <pc:docMkLst>
        <pc:docMk/>
      </pc:docMkLst>
      <pc:sldChg chg="modSp">
        <pc:chgData name="Sam Garnham" userId="S::sam.garnham@sja.org.uk::ba4a3023-469b-47da-9b56-135bbb92583d" providerId="AD" clId="Web-{B759E44E-9CA9-CFED-E900-C27FA64A3E35}" dt="2020-03-12T13:44:36.629" v="89" actId="20577"/>
        <pc:sldMkLst>
          <pc:docMk/>
          <pc:sldMk cId="3919606703" sldId="639"/>
        </pc:sldMkLst>
        <pc:spChg chg="mod">
          <ac:chgData name="Sam Garnham" userId="S::sam.garnham@sja.org.uk::ba4a3023-469b-47da-9b56-135bbb92583d" providerId="AD" clId="Web-{B759E44E-9CA9-CFED-E900-C27FA64A3E35}" dt="2020-03-12T13:44:36.629" v="89" actId="20577"/>
          <ac:spMkLst>
            <pc:docMk/>
            <pc:sldMk cId="3919606703" sldId="639"/>
            <ac:spMk id="12" creationId="{015FB0E0-ED5F-4B79-B09F-3535336A2CB7}"/>
          </ac:spMkLst>
        </pc:spChg>
      </pc:sldChg>
    </pc:docChg>
  </pc:docChgLst>
  <pc:docChgLst>
    <pc:chgData name="Jodie Walsh2" userId="S::jodie.walsh2@sja.org.uk::8f656482-1ee0-4981-a154-9528d7227717" providerId="AD" clId="Web-{E747B1DD-D6B3-566A-4054-B96B7C0999AD}"/>
    <pc:docChg chg="modSld">
      <pc:chgData name="Jodie Walsh2" userId="S::jodie.walsh2@sja.org.uk::8f656482-1ee0-4981-a154-9528d7227717" providerId="AD" clId="Web-{E747B1DD-D6B3-566A-4054-B96B7C0999AD}" dt="2020-02-10T11:43:20.809" v="1"/>
      <pc:docMkLst>
        <pc:docMk/>
      </pc:docMkLst>
      <pc:sldChg chg="modNotes">
        <pc:chgData name="Jodie Walsh2" userId="S::jodie.walsh2@sja.org.uk::8f656482-1ee0-4981-a154-9528d7227717" providerId="AD" clId="Web-{E747B1DD-D6B3-566A-4054-B96B7C0999AD}" dt="2020-02-10T11:43:20.809" v="1"/>
        <pc:sldMkLst>
          <pc:docMk/>
          <pc:sldMk cId="4211438583" sldId="638"/>
        </pc:sldMkLst>
      </pc:sldChg>
    </pc:docChg>
  </pc:docChgLst>
  <pc:docChgLst>
    <pc:chgData name="Justine Wilson" userId="S::justine.wilson@sja.org.uk::cd635167-bbd3-4a7f-9fa7-49f7026615ce" providerId="AD" clId="Web-{DD11DCE7-460B-4FE6-AA68-57AF495D049E}"/>
    <pc:docChg chg="modSld">
      <pc:chgData name="Justine Wilson" userId="S::justine.wilson@sja.org.uk::cd635167-bbd3-4a7f-9fa7-49f7026615ce" providerId="AD" clId="Web-{DD11DCE7-460B-4FE6-AA68-57AF495D049E}" dt="2020-08-26T08:05:11.901" v="193" actId="20577"/>
      <pc:docMkLst>
        <pc:docMk/>
      </pc:docMkLst>
      <pc:sldChg chg="modSp">
        <pc:chgData name="Justine Wilson" userId="S::justine.wilson@sja.org.uk::cd635167-bbd3-4a7f-9fa7-49f7026615ce" providerId="AD" clId="Web-{DD11DCE7-460B-4FE6-AA68-57AF495D049E}" dt="2020-08-26T08:05:11.901" v="192" actId="20577"/>
        <pc:sldMkLst>
          <pc:docMk/>
          <pc:sldMk cId="4211438583" sldId="638"/>
        </pc:sldMkLst>
        <pc:spChg chg="mod">
          <ac:chgData name="Justine Wilson" userId="S::justine.wilson@sja.org.uk::cd635167-bbd3-4a7f-9fa7-49f7026615ce" providerId="AD" clId="Web-{DD11DCE7-460B-4FE6-AA68-57AF495D049E}" dt="2020-08-26T08:05:11.901" v="192" actId="20577"/>
          <ac:spMkLst>
            <pc:docMk/>
            <pc:sldMk cId="4211438583" sldId="638"/>
            <ac:spMk id="12" creationId="{00000000-0000-0000-0000-000000000000}"/>
          </ac:spMkLst>
        </pc:spChg>
      </pc:sldChg>
    </pc:docChg>
  </pc:docChgLst>
  <pc:docChgLst>
    <pc:chgData name="Sam Garnham" userId="S::sam.garnham@sja.org.uk::ba4a3023-469b-47da-9b56-135bbb92583d" providerId="AD" clId="Web-{3CF5FD02-BE39-827D-CB66-F8BD0C93C61F}"/>
    <pc:docChg chg="modSld">
      <pc:chgData name="Sam Garnham" userId="S::sam.garnham@sja.org.uk::ba4a3023-469b-47da-9b56-135bbb92583d" providerId="AD" clId="Web-{3CF5FD02-BE39-827D-CB66-F8BD0C93C61F}" dt="2020-03-12T13:04:55.200" v="68" actId="20577"/>
      <pc:docMkLst>
        <pc:docMk/>
      </pc:docMkLst>
      <pc:sldChg chg="modSp">
        <pc:chgData name="Sam Garnham" userId="S::sam.garnham@sja.org.uk::ba4a3023-469b-47da-9b56-135bbb92583d" providerId="AD" clId="Web-{3CF5FD02-BE39-827D-CB66-F8BD0C93C61F}" dt="2020-03-12T13:04:55.200" v="67" actId="20577"/>
        <pc:sldMkLst>
          <pc:docMk/>
          <pc:sldMk cId="4141029389" sldId="660"/>
        </pc:sldMkLst>
        <pc:spChg chg="mod">
          <ac:chgData name="Sam Garnham" userId="S::sam.garnham@sja.org.uk::ba4a3023-469b-47da-9b56-135bbb92583d" providerId="AD" clId="Web-{3CF5FD02-BE39-827D-CB66-F8BD0C93C61F}" dt="2020-03-12T13:04:55.200" v="67" actId="20577"/>
          <ac:spMkLst>
            <pc:docMk/>
            <pc:sldMk cId="4141029389" sldId="660"/>
            <ac:spMk id="8" creationId="{1C82B712-BA5A-4810-AB87-7BEE6B2F03AD}"/>
          </ac:spMkLst>
        </pc:spChg>
      </pc:sldChg>
    </pc:docChg>
  </pc:docChgLst>
  <pc:docChgLst>
    <pc:chgData name="Justine Wilson" userId="S::justine.wilson@sja.org.uk::cd635167-bbd3-4a7f-9fa7-49f7026615ce" providerId="AD" clId="Web-{6E45C60A-1207-49D6-86BA-293350524CB3}"/>
    <pc:docChg chg="modSld">
      <pc:chgData name="Justine Wilson" userId="S::justine.wilson@sja.org.uk::cd635167-bbd3-4a7f-9fa7-49f7026615ce" providerId="AD" clId="Web-{6E45C60A-1207-49D6-86BA-293350524CB3}" dt="2020-08-26T09:12:44.341" v="324" actId="20577"/>
      <pc:docMkLst>
        <pc:docMk/>
      </pc:docMkLst>
      <pc:sldChg chg="modSp">
        <pc:chgData name="Justine Wilson" userId="S::justine.wilson@sja.org.uk::cd635167-bbd3-4a7f-9fa7-49f7026615ce" providerId="AD" clId="Web-{6E45C60A-1207-49D6-86BA-293350524CB3}" dt="2020-08-26T09:12:44.341" v="323" actId="20577"/>
        <pc:sldMkLst>
          <pc:docMk/>
          <pc:sldMk cId="1517119653" sldId="667"/>
        </pc:sldMkLst>
        <pc:spChg chg="mod">
          <ac:chgData name="Justine Wilson" userId="S::justine.wilson@sja.org.uk::cd635167-bbd3-4a7f-9fa7-49f7026615ce" providerId="AD" clId="Web-{6E45C60A-1207-49D6-86BA-293350524CB3}" dt="2020-08-26T09:12:44.341" v="323" actId="20577"/>
          <ac:spMkLst>
            <pc:docMk/>
            <pc:sldMk cId="1517119653" sldId="667"/>
            <ac:spMk id="4" creationId="{3D431E86-543A-4306-9328-C4465BD3B8BB}"/>
          </ac:spMkLst>
        </pc:spChg>
      </pc:sldChg>
    </pc:docChg>
  </pc:docChgLst>
  <pc:docChgLst>
    <pc:chgData name="Jodie Walsh2" userId="8f656482-1ee0-4981-a154-9528d7227717" providerId="ADAL" clId="{05878A62-43E7-4768-842A-6C31055F4E92}"/>
    <pc:docChg chg="addSld delSld modSld">
      <pc:chgData name="Jodie Walsh2" userId="8f656482-1ee0-4981-a154-9528d7227717" providerId="ADAL" clId="{05878A62-43E7-4768-842A-6C31055F4E92}" dt="2020-08-19T13:53:18.425" v="146" actId="2696"/>
      <pc:docMkLst>
        <pc:docMk/>
      </pc:docMkLst>
      <pc:sldChg chg="modSp">
        <pc:chgData name="Jodie Walsh2" userId="8f656482-1ee0-4981-a154-9528d7227717" providerId="ADAL" clId="{05878A62-43E7-4768-842A-6C31055F4E92}" dt="2020-08-19T13:48:54.136" v="141" actId="1038"/>
        <pc:sldMkLst>
          <pc:docMk/>
          <pc:sldMk cId="2935972272" sldId="668"/>
        </pc:sldMkLst>
        <pc:spChg chg="mod">
          <ac:chgData name="Jodie Walsh2" userId="8f656482-1ee0-4981-a154-9528d7227717" providerId="ADAL" clId="{05878A62-43E7-4768-842A-6C31055F4E92}" dt="2020-08-19T13:48:54.136" v="141" actId="1038"/>
          <ac:spMkLst>
            <pc:docMk/>
            <pc:sldMk cId="2935972272" sldId="668"/>
            <ac:spMk id="2" creationId="{1F503A6B-537F-4F3D-932C-1BF98D9AEDBE}"/>
          </ac:spMkLst>
        </pc:spChg>
        <pc:spChg chg="mod">
          <ac:chgData name="Jodie Walsh2" userId="8f656482-1ee0-4981-a154-9528d7227717" providerId="ADAL" clId="{05878A62-43E7-4768-842A-6C31055F4E92}" dt="2020-08-19T13:48:54.136" v="141" actId="1038"/>
          <ac:spMkLst>
            <pc:docMk/>
            <pc:sldMk cId="2935972272" sldId="668"/>
            <ac:spMk id="15" creationId="{ADCE37F0-EA24-4DAC-AFE4-0C8B7767B825}"/>
          </ac:spMkLst>
        </pc:spChg>
        <pc:spChg chg="mod">
          <ac:chgData name="Jodie Walsh2" userId="8f656482-1ee0-4981-a154-9528d7227717" providerId="ADAL" clId="{05878A62-43E7-4768-842A-6C31055F4E92}" dt="2020-08-19T13:48:54.136" v="141" actId="1038"/>
          <ac:spMkLst>
            <pc:docMk/>
            <pc:sldMk cId="2935972272" sldId="668"/>
            <ac:spMk id="16" creationId="{D33C9030-3A46-4914-8109-20AFDBFADF1F}"/>
          </ac:spMkLst>
        </pc:spChg>
        <pc:spChg chg="mod">
          <ac:chgData name="Jodie Walsh2" userId="8f656482-1ee0-4981-a154-9528d7227717" providerId="ADAL" clId="{05878A62-43E7-4768-842A-6C31055F4E92}" dt="2020-08-19T13:48:54.136" v="141" actId="1038"/>
          <ac:spMkLst>
            <pc:docMk/>
            <pc:sldMk cId="2935972272" sldId="668"/>
            <ac:spMk id="17" creationId="{79CD5DF9-8392-4BCC-9ABB-7D496BC0AEC8}"/>
          </ac:spMkLst>
        </pc:spChg>
        <pc:spChg chg="mod">
          <ac:chgData name="Jodie Walsh2" userId="8f656482-1ee0-4981-a154-9528d7227717" providerId="ADAL" clId="{05878A62-43E7-4768-842A-6C31055F4E92}" dt="2020-08-19T13:48:54.136" v="141" actId="1038"/>
          <ac:spMkLst>
            <pc:docMk/>
            <pc:sldMk cId="2935972272" sldId="668"/>
            <ac:spMk id="18" creationId="{B80A431C-7FD7-4D8E-A23C-6CFDDE08689B}"/>
          </ac:spMkLst>
        </pc:spChg>
        <pc:spChg chg="mod">
          <ac:chgData name="Jodie Walsh2" userId="8f656482-1ee0-4981-a154-9528d7227717" providerId="ADAL" clId="{05878A62-43E7-4768-842A-6C31055F4E92}" dt="2020-08-19T13:48:54.136" v="141" actId="1038"/>
          <ac:spMkLst>
            <pc:docMk/>
            <pc:sldMk cId="2935972272" sldId="668"/>
            <ac:spMk id="19" creationId="{499BE64E-AEE8-4270-BC0A-5E7CC4E36DFB}"/>
          </ac:spMkLst>
        </pc:spChg>
        <pc:spChg chg="mod">
          <ac:chgData name="Jodie Walsh2" userId="8f656482-1ee0-4981-a154-9528d7227717" providerId="ADAL" clId="{05878A62-43E7-4768-842A-6C31055F4E92}" dt="2020-08-19T13:48:54.136" v="141" actId="1038"/>
          <ac:spMkLst>
            <pc:docMk/>
            <pc:sldMk cId="2935972272" sldId="668"/>
            <ac:spMk id="22" creationId="{A1DCF236-24AA-494B-98C6-D89685796F16}"/>
          </ac:spMkLst>
        </pc:spChg>
        <pc:spChg chg="mod">
          <ac:chgData name="Jodie Walsh2" userId="8f656482-1ee0-4981-a154-9528d7227717" providerId="ADAL" clId="{05878A62-43E7-4768-842A-6C31055F4E92}" dt="2020-08-19T13:48:54.136" v="141" actId="1038"/>
          <ac:spMkLst>
            <pc:docMk/>
            <pc:sldMk cId="2935972272" sldId="668"/>
            <ac:spMk id="23" creationId="{B7F1ED2D-EEA2-45E8-BC02-59BE705F78B9}"/>
          </ac:spMkLst>
        </pc:spChg>
        <pc:spChg chg="mod">
          <ac:chgData name="Jodie Walsh2" userId="8f656482-1ee0-4981-a154-9528d7227717" providerId="ADAL" clId="{05878A62-43E7-4768-842A-6C31055F4E92}" dt="2020-08-19T13:48:54.136" v="141" actId="1038"/>
          <ac:spMkLst>
            <pc:docMk/>
            <pc:sldMk cId="2935972272" sldId="668"/>
            <ac:spMk id="24" creationId="{509785CD-C873-489F-A20D-1F5C269D6174}"/>
          </ac:spMkLst>
        </pc:spChg>
        <pc:spChg chg="mod">
          <ac:chgData name="Jodie Walsh2" userId="8f656482-1ee0-4981-a154-9528d7227717" providerId="ADAL" clId="{05878A62-43E7-4768-842A-6C31055F4E92}" dt="2020-08-19T13:48:54.136" v="141" actId="1038"/>
          <ac:spMkLst>
            <pc:docMk/>
            <pc:sldMk cId="2935972272" sldId="668"/>
            <ac:spMk id="25" creationId="{4BBADEC2-6423-4FFC-841A-A3A05F3D16D9}"/>
          </ac:spMkLst>
        </pc:spChg>
        <pc:spChg chg="mod">
          <ac:chgData name="Jodie Walsh2" userId="8f656482-1ee0-4981-a154-9528d7227717" providerId="ADAL" clId="{05878A62-43E7-4768-842A-6C31055F4E92}" dt="2020-08-19T13:48:54.136" v="141" actId="1038"/>
          <ac:spMkLst>
            <pc:docMk/>
            <pc:sldMk cId="2935972272" sldId="668"/>
            <ac:spMk id="26" creationId="{B0248DF1-C3FB-42BC-BCC3-BFDA5061E99F}"/>
          </ac:spMkLst>
        </pc:spChg>
        <pc:spChg chg="mod">
          <ac:chgData name="Jodie Walsh2" userId="8f656482-1ee0-4981-a154-9528d7227717" providerId="ADAL" clId="{05878A62-43E7-4768-842A-6C31055F4E92}" dt="2020-08-19T13:48:11.052" v="85" actId="1076"/>
          <ac:spMkLst>
            <pc:docMk/>
            <pc:sldMk cId="2935972272" sldId="668"/>
            <ac:spMk id="27" creationId="{AAFDB1CA-760D-4741-B5C1-87A828283286}"/>
          </ac:spMkLst>
        </pc:spChg>
        <pc:spChg chg="mod">
          <ac:chgData name="Jodie Walsh2" userId="8f656482-1ee0-4981-a154-9528d7227717" providerId="ADAL" clId="{05878A62-43E7-4768-842A-6C31055F4E92}" dt="2020-08-19T13:48:54.136" v="141" actId="1038"/>
          <ac:spMkLst>
            <pc:docMk/>
            <pc:sldMk cId="2935972272" sldId="668"/>
            <ac:spMk id="28" creationId="{8E20D3A9-A854-4E48-9836-287C6B4FD91A}"/>
          </ac:spMkLst>
        </pc:spChg>
        <pc:picChg chg="mod">
          <ac:chgData name="Jodie Walsh2" userId="8f656482-1ee0-4981-a154-9528d7227717" providerId="ADAL" clId="{05878A62-43E7-4768-842A-6C31055F4E92}" dt="2020-08-19T13:48:54.136" v="141" actId="1038"/>
          <ac:picMkLst>
            <pc:docMk/>
            <pc:sldMk cId="2935972272" sldId="668"/>
            <ac:picMk id="11" creationId="{78E08DD3-C4DB-4927-969C-7C485594C276}"/>
          </ac:picMkLst>
        </pc:picChg>
        <pc:picChg chg="mod">
          <ac:chgData name="Jodie Walsh2" userId="8f656482-1ee0-4981-a154-9528d7227717" providerId="ADAL" clId="{05878A62-43E7-4768-842A-6C31055F4E92}" dt="2020-08-19T13:48:54.136" v="141" actId="1038"/>
          <ac:picMkLst>
            <pc:docMk/>
            <pc:sldMk cId="2935972272" sldId="668"/>
            <ac:picMk id="20" creationId="{953F38CF-AD36-4C88-A9B5-EA2DDA1E5783}"/>
          </ac:picMkLst>
        </pc:picChg>
        <pc:picChg chg="mod">
          <ac:chgData name="Jodie Walsh2" userId="8f656482-1ee0-4981-a154-9528d7227717" providerId="ADAL" clId="{05878A62-43E7-4768-842A-6C31055F4E92}" dt="2020-08-19T13:48:54.136" v="141" actId="1038"/>
          <ac:picMkLst>
            <pc:docMk/>
            <pc:sldMk cId="2935972272" sldId="668"/>
            <ac:picMk id="21" creationId="{E58425B3-3E69-49FD-9837-80588F1F63C4}"/>
          </ac:picMkLst>
        </pc:picChg>
        <pc:picChg chg="mod">
          <ac:chgData name="Jodie Walsh2" userId="8f656482-1ee0-4981-a154-9528d7227717" providerId="ADAL" clId="{05878A62-43E7-4768-842A-6C31055F4E92}" dt="2020-08-19T13:48:54.136" v="141" actId="1038"/>
          <ac:picMkLst>
            <pc:docMk/>
            <pc:sldMk cId="2935972272" sldId="668"/>
            <ac:picMk id="1026" creationId="{572F8283-E5BC-48C4-B7E7-82963265C369}"/>
          </ac:picMkLst>
        </pc:picChg>
      </pc:sldChg>
      <pc:sldChg chg="del">
        <pc:chgData name="Jodie Walsh2" userId="8f656482-1ee0-4981-a154-9528d7227717" providerId="ADAL" clId="{05878A62-43E7-4768-842A-6C31055F4E92}" dt="2020-08-19T13:53:18.422" v="145" actId="2696"/>
        <pc:sldMkLst>
          <pc:docMk/>
          <pc:sldMk cId="488816064" sldId="848"/>
        </pc:sldMkLst>
      </pc:sldChg>
      <pc:sldChg chg="add">
        <pc:chgData name="Jodie Walsh2" userId="8f656482-1ee0-4981-a154-9528d7227717" providerId="ADAL" clId="{05878A62-43E7-4768-842A-6C31055F4E92}" dt="2020-08-19T13:53:15.529" v="144"/>
        <pc:sldMkLst>
          <pc:docMk/>
          <pc:sldMk cId="2633986476" sldId="849"/>
        </pc:sldMkLst>
      </pc:sldChg>
      <pc:sldChg chg="modSp">
        <pc:chgData name="Jodie Walsh2" userId="8f656482-1ee0-4981-a154-9528d7227717" providerId="ADAL" clId="{05878A62-43E7-4768-842A-6C31055F4E92}" dt="2020-08-19T13:52:59.912" v="143" actId="1076"/>
        <pc:sldMkLst>
          <pc:docMk/>
          <pc:sldMk cId="1320996486" sldId="850"/>
        </pc:sldMkLst>
        <pc:grpChg chg="mod">
          <ac:chgData name="Jodie Walsh2" userId="8f656482-1ee0-4981-a154-9528d7227717" providerId="ADAL" clId="{05878A62-43E7-4768-842A-6C31055F4E92}" dt="2020-08-19T13:52:58.601" v="142" actId="1076"/>
          <ac:grpSpMkLst>
            <pc:docMk/>
            <pc:sldMk cId="1320996486" sldId="850"/>
            <ac:grpSpMk id="15" creationId="{C13C0CB0-ACA8-4C0E-B1D6-3A9F6F1AA3C9}"/>
          </ac:grpSpMkLst>
        </pc:grpChg>
        <pc:picChg chg="mod">
          <ac:chgData name="Jodie Walsh2" userId="8f656482-1ee0-4981-a154-9528d7227717" providerId="ADAL" clId="{05878A62-43E7-4768-842A-6C31055F4E92}" dt="2020-08-19T13:52:59.912" v="143" actId="1076"/>
          <ac:picMkLst>
            <pc:docMk/>
            <pc:sldMk cId="1320996486" sldId="850"/>
            <ac:picMk id="33" creationId="{C988C155-018A-471A-B1B7-FF4FC050FCDE}"/>
          </ac:picMkLst>
        </pc:picChg>
      </pc:sldChg>
      <pc:sldMasterChg chg="delSldLayout">
        <pc:chgData name="Jodie Walsh2" userId="8f656482-1ee0-4981-a154-9528d7227717" providerId="ADAL" clId="{05878A62-43E7-4768-842A-6C31055F4E92}" dt="2020-08-19T13:53:18.425" v="146" actId="2696"/>
        <pc:sldMasterMkLst>
          <pc:docMk/>
          <pc:sldMasterMk cId="342227967" sldId="2147483648"/>
        </pc:sldMasterMkLst>
        <pc:sldLayoutChg chg="del">
          <pc:chgData name="Jodie Walsh2" userId="8f656482-1ee0-4981-a154-9528d7227717" providerId="ADAL" clId="{05878A62-43E7-4768-842A-6C31055F4E92}" dt="2020-08-19T13:53:18.425" v="146" actId="2696"/>
          <pc:sldLayoutMkLst>
            <pc:docMk/>
            <pc:sldMasterMk cId="342227967" sldId="2147483648"/>
            <pc:sldLayoutMk cId="812292612" sldId="2147483666"/>
          </pc:sldLayoutMkLst>
        </pc:sldLayoutChg>
      </pc:sldMasterChg>
    </pc:docChg>
  </pc:docChgLst>
  <pc:docChgLst>
    <pc:chgData name="Jodie Walsh2" userId="8f656482-1ee0-4981-a154-9528d7227717" providerId="ADAL" clId="{12AE2335-803E-4E01-8442-2A4B05EDD4E1}"/>
    <pc:docChg chg="modSld">
      <pc:chgData name="Jodie Walsh2" userId="8f656482-1ee0-4981-a154-9528d7227717" providerId="ADAL" clId="{12AE2335-803E-4E01-8442-2A4B05EDD4E1}" dt="2021-02-22T13:38:20.584" v="0"/>
      <pc:docMkLst>
        <pc:docMk/>
      </pc:docMkLst>
      <pc:sldChg chg="addSp modSp">
        <pc:chgData name="Jodie Walsh2" userId="8f656482-1ee0-4981-a154-9528d7227717" providerId="ADAL" clId="{12AE2335-803E-4E01-8442-2A4B05EDD4E1}" dt="2021-02-22T13:38:20.584" v="0"/>
        <pc:sldMkLst>
          <pc:docMk/>
          <pc:sldMk cId="3199948157" sldId="652"/>
        </pc:sldMkLst>
        <pc:picChg chg="add mod">
          <ac:chgData name="Jodie Walsh2" userId="8f656482-1ee0-4981-a154-9528d7227717" providerId="ADAL" clId="{12AE2335-803E-4E01-8442-2A4B05EDD4E1}" dt="2021-02-22T13:38:20.584" v="0"/>
          <ac:picMkLst>
            <pc:docMk/>
            <pc:sldMk cId="3199948157" sldId="652"/>
            <ac:picMk id="10" creationId="{5E9B7316-D145-4C14-A6E9-10FC842EB221}"/>
          </ac:picMkLst>
        </pc:picChg>
      </pc:sldChg>
    </pc:docChg>
  </pc:docChgLst>
  <pc:docChgLst>
    <pc:chgData name="Jodie Walsh2" userId="8f656482-1ee0-4981-a154-9528d7227717" providerId="ADAL" clId="{139E465E-B041-4C61-B4F6-622CCB51CA7E}"/>
    <pc:docChg chg="addSld delSld modSld">
      <pc:chgData name="Jodie Walsh2" userId="8f656482-1ee0-4981-a154-9528d7227717" providerId="ADAL" clId="{139E465E-B041-4C61-B4F6-622CCB51CA7E}" dt="2020-08-11T13:58:05.618" v="7" actId="14100"/>
      <pc:docMkLst>
        <pc:docMk/>
      </pc:docMkLst>
      <pc:sldChg chg="del">
        <pc:chgData name="Jodie Walsh2" userId="8f656482-1ee0-4981-a154-9528d7227717" providerId="ADAL" clId="{139E465E-B041-4C61-B4F6-622CCB51CA7E}" dt="2020-08-11T13:57:48.746" v="4" actId="2696"/>
        <pc:sldMkLst>
          <pc:docMk/>
          <pc:sldMk cId="2598008853" sldId="666"/>
        </pc:sldMkLst>
      </pc:sldChg>
      <pc:sldChg chg="modSp">
        <pc:chgData name="Jodie Walsh2" userId="8f656482-1ee0-4981-a154-9528d7227717" providerId="ADAL" clId="{139E465E-B041-4C61-B4F6-622CCB51CA7E}" dt="2020-08-11T13:57:17.620" v="2" actId="2711"/>
        <pc:sldMkLst>
          <pc:docMk/>
          <pc:sldMk cId="2935972272" sldId="668"/>
        </pc:sldMkLst>
        <pc:spChg chg="mod">
          <ac:chgData name="Jodie Walsh2" userId="8f656482-1ee0-4981-a154-9528d7227717" providerId="ADAL" clId="{139E465E-B041-4C61-B4F6-622CCB51CA7E}" dt="2020-08-11T13:57:09.782" v="0" actId="2711"/>
          <ac:spMkLst>
            <pc:docMk/>
            <pc:sldMk cId="2935972272" sldId="668"/>
            <ac:spMk id="16" creationId="{D33C9030-3A46-4914-8109-20AFDBFADF1F}"/>
          </ac:spMkLst>
        </pc:spChg>
        <pc:spChg chg="mod">
          <ac:chgData name="Jodie Walsh2" userId="8f656482-1ee0-4981-a154-9528d7227717" providerId="ADAL" clId="{139E465E-B041-4C61-B4F6-622CCB51CA7E}" dt="2020-08-11T13:57:17.620" v="2" actId="2711"/>
          <ac:spMkLst>
            <pc:docMk/>
            <pc:sldMk cId="2935972272" sldId="668"/>
            <ac:spMk id="17" creationId="{79CD5DF9-8392-4BCC-9ABB-7D496BC0AEC8}"/>
          </ac:spMkLst>
        </pc:spChg>
      </pc:sldChg>
      <pc:sldChg chg="add">
        <pc:chgData name="Jodie Walsh2" userId="8f656482-1ee0-4981-a154-9528d7227717" providerId="ADAL" clId="{139E465E-B041-4C61-B4F6-622CCB51CA7E}" dt="2020-08-11T13:57:43.873" v="3"/>
        <pc:sldMkLst>
          <pc:docMk/>
          <pc:sldMk cId="2348766543" sldId="847"/>
        </pc:sldMkLst>
      </pc:sldChg>
      <pc:sldChg chg="modSp">
        <pc:chgData name="Jodie Walsh2" userId="8f656482-1ee0-4981-a154-9528d7227717" providerId="ADAL" clId="{139E465E-B041-4C61-B4F6-622CCB51CA7E}" dt="2020-08-11T13:58:05.618" v="7" actId="14100"/>
        <pc:sldMkLst>
          <pc:docMk/>
          <pc:sldMk cId="1320996486" sldId="850"/>
        </pc:sldMkLst>
        <pc:spChg chg="mod">
          <ac:chgData name="Jodie Walsh2" userId="8f656482-1ee0-4981-a154-9528d7227717" providerId="ADAL" clId="{139E465E-B041-4C61-B4F6-622CCB51CA7E}" dt="2020-08-11T13:58:05.618" v="7" actId="14100"/>
          <ac:spMkLst>
            <pc:docMk/>
            <pc:sldMk cId="1320996486" sldId="850"/>
            <ac:spMk id="2" creationId="{8E5033B3-2916-4029-8A3D-5E50E74006D4}"/>
          </ac:spMkLst>
        </pc:spChg>
      </pc:sldChg>
    </pc:docChg>
  </pc:docChgLst>
  <pc:docChgLst>
    <pc:chgData name="Beth Elger" userId="bf3d7bc8-8abc-424a-96ba-25300c385cd3" providerId="ADAL" clId="{9435FAD9-924E-4F18-9D68-63150F8C97C0}"/>
    <pc:docChg chg="modSld">
      <pc:chgData name="Beth Elger" userId="bf3d7bc8-8abc-424a-96ba-25300c385cd3" providerId="ADAL" clId="{9435FAD9-924E-4F18-9D68-63150F8C97C0}" dt="2020-03-03T12:00:41.368" v="43" actId="1076"/>
      <pc:docMkLst>
        <pc:docMk/>
      </pc:docMkLst>
      <pc:sldChg chg="modSp">
        <pc:chgData name="Beth Elger" userId="bf3d7bc8-8abc-424a-96ba-25300c385cd3" providerId="ADAL" clId="{9435FAD9-924E-4F18-9D68-63150F8C97C0}" dt="2020-03-03T12:00:41.368" v="43" actId="1076"/>
        <pc:sldMkLst>
          <pc:docMk/>
          <pc:sldMk cId="731881050" sldId="648"/>
        </pc:sldMkLst>
        <pc:spChg chg="mod">
          <ac:chgData name="Beth Elger" userId="bf3d7bc8-8abc-424a-96ba-25300c385cd3" providerId="ADAL" clId="{9435FAD9-924E-4F18-9D68-63150F8C97C0}" dt="2020-03-03T12:00:41.368" v="43" actId="1076"/>
          <ac:spMkLst>
            <pc:docMk/>
            <pc:sldMk cId="731881050" sldId="648"/>
            <ac:spMk id="6" creationId="{118A253D-C241-49DD-9140-7DD3DBC64A89}"/>
          </ac:spMkLst>
        </pc:spChg>
      </pc:sldChg>
    </pc:docChg>
  </pc:docChgLst>
  <pc:docChgLst>
    <pc:chgData name="Justine Wilson" userId="S::justine.wilson@sja.org.uk::cd635167-bbd3-4a7f-9fa7-49f7026615ce" providerId="AD" clId="Web-{E9E070AA-82B3-4F8F-1500-24E2ACD382F8}"/>
    <pc:docChg chg="delSld modSld">
      <pc:chgData name="Justine Wilson" userId="S::justine.wilson@sja.org.uk::cd635167-bbd3-4a7f-9fa7-49f7026615ce" providerId="AD" clId="Web-{E9E070AA-82B3-4F8F-1500-24E2ACD382F8}" dt="2020-08-27T08:33:39.157" v="106"/>
      <pc:docMkLst>
        <pc:docMk/>
      </pc:docMkLst>
      <pc:sldChg chg="modNotes">
        <pc:chgData name="Justine Wilson" userId="S::justine.wilson@sja.org.uk::cd635167-bbd3-4a7f-9fa7-49f7026615ce" providerId="AD" clId="Web-{E9E070AA-82B3-4F8F-1500-24E2ACD382F8}" dt="2020-08-27T08:33:31.688" v="105"/>
        <pc:sldMkLst>
          <pc:docMk/>
          <pc:sldMk cId="3762393237" sldId="642"/>
        </pc:sldMkLst>
      </pc:sldChg>
      <pc:sldChg chg="modSp del">
        <pc:chgData name="Justine Wilson" userId="S::justine.wilson@sja.org.uk::cd635167-bbd3-4a7f-9fa7-49f7026615ce" providerId="AD" clId="Web-{E9E070AA-82B3-4F8F-1500-24E2ACD382F8}" dt="2020-08-27T08:33:39.157" v="106"/>
        <pc:sldMkLst>
          <pc:docMk/>
          <pc:sldMk cId="4163451787" sldId="665"/>
        </pc:sldMkLst>
        <pc:spChg chg="mod">
          <ac:chgData name="Justine Wilson" userId="S::justine.wilson@sja.org.uk::cd635167-bbd3-4a7f-9fa7-49f7026615ce" providerId="AD" clId="Web-{E9E070AA-82B3-4F8F-1500-24E2ACD382F8}" dt="2020-08-27T08:31:51.924" v="38" actId="14100"/>
          <ac:spMkLst>
            <pc:docMk/>
            <pc:sldMk cId="4163451787" sldId="665"/>
            <ac:spMk id="3" creationId="{F329B2F9-979C-40C3-8B06-E7B77B3A7D67}"/>
          </ac:spMkLst>
        </pc:spChg>
        <pc:spChg chg="mod">
          <ac:chgData name="Justine Wilson" userId="S::justine.wilson@sja.org.uk::cd635167-bbd3-4a7f-9fa7-49f7026615ce" providerId="AD" clId="Web-{E9E070AA-82B3-4F8F-1500-24E2ACD382F8}" dt="2020-08-27T08:33:07.282" v="61" actId="20577"/>
          <ac:spMkLst>
            <pc:docMk/>
            <pc:sldMk cId="4163451787" sldId="665"/>
            <ac:spMk id="8" creationId="{5F0E2AB0-8723-46B4-B3AC-DEB188BE4C99}"/>
          </ac:spMkLst>
        </pc:spChg>
      </pc:sldChg>
      <pc:sldChg chg="modSp">
        <pc:chgData name="Justine Wilson" userId="S::justine.wilson@sja.org.uk::cd635167-bbd3-4a7f-9fa7-49f7026615ce" providerId="AD" clId="Web-{E9E070AA-82B3-4F8F-1500-24E2ACD382F8}" dt="2020-08-27T08:32:29.455" v="58" actId="14100"/>
        <pc:sldMkLst>
          <pc:docMk/>
          <pc:sldMk cId="2772803531" sldId="851"/>
        </pc:sldMkLst>
        <pc:spChg chg="mod">
          <ac:chgData name="Justine Wilson" userId="S::justine.wilson@sja.org.uk::cd635167-bbd3-4a7f-9fa7-49f7026615ce" providerId="AD" clId="Web-{E9E070AA-82B3-4F8F-1500-24E2ACD382F8}" dt="2020-08-27T08:32:24.392" v="55" actId="20577"/>
          <ac:spMkLst>
            <pc:docMk/>
            <pc:sldMk cId="2772803531" sldId="851"/>
            <ac:spMk id="4" creationId="{3D431E86-543A-4306-9328-C4465BD3B8BB}"/>
          </ac:spMkLst>
        </pc:spChg>
        <pc:spChg chg="mod">
          <ac:chgData name="Justine Wilson" userId="S::justine.wilson@sja.org.uk::cd635167-bbd3-4a7f-9fa7-49f7026615ce" providerId="AD" clId="Web-{E9E070AA-82B3-4F8F-1500-24E2ACD382F8}" dt="2020-08-27T08:32:29.455" v="58" actId="14100"/>
          <ac:spMkLst>
            <pc:docMk/>
            <pc:sldMk cId="2772803531" sldId="851"/>
            <ac:spMk id="10" creationId="{00000000-0000-0000-0000-000000000000}"/>
          </ac:spMkLst>
        </pc:spChg>
      </pc:sldChg>
    </pc:docChg>
  </pc:docChgLst>
  <pc:docChgLst>
    <pc:chgData name="Justine Wilson" userId="S::justine.wilson@sja.org.uk::cd635167-bbd3-4a7f-9fa7-49f7026615ce" providerId="AD" clId="Web-{A240F81F-D801-4F4D-5E5E-C99D77083481}"/>
    <pc:docChg chg="addSld delSld">
      <pc:chgData name="Justine Wilson" userId="S::justine.wilson@sja.org.uk::cd635167-bbd3-4a7f-9fa7-49f7026615ce" providerId="AD" clId="Web-{A240F81F-D801-4F4D-5E5E-C99D77083481}" dt="2020-09-02T14:27:48.913" v="1"/>
      <pc:docMkLst>
        <pc:docMk/>
      </pc:docMkLst>
      <pc:sldChg chg="del">
        <pc:chgData name="Justine Wilson" userId="S::justine.wilson@sja.org.uk::cd635167-bbd3-4a7f-9fa7-49f7026615ce" providerId="AD" clId="Web-{A240F81F-D801-4F4D-5E5E-C99D77083481}" dt="2020-09-02T14:27:48.913" v="1"/>
        <pc:sldMkLst>
          <pc:docMk/>
          <pc:sldMk cId="1517119653" sldId="667"/>
        </pc:sldMkLst>
      </pc:sldChg>
      <pc:sldChg chg="add replId">
        <pc:chgData name="Justine Wilson" userId="S::justine.wilson@sja.org.uk::cd635167-bbd3-4a7f-9fa7-49f7026615ce" providerId="AD" clId="Web-{A240F81F-D801-4F4D-5E5E-C99D77083481}" dt="2020-09-02T14:27:25.631" v="0"/>
        <pc:sldMkLst>
          <pc:docMk/>
          <pc:sldMk cId="2711204573" sldId="852"/>
        </pc:sldMkLst>
      </pc:sldChg>
    </pc:docChg>
  </pc:docChgLst>
  <pc:docChgLst>
    <pc:chgData name="Justine Wilson" userId="S::justine.wilson@sja.org.uk::cd635167-bbd3-4a7f-9fa7-49f7026615ce" providerId="AD" clId="Web-{9AE63526-6CD2-47E6-91E4-8057FCE2FD59}"/>
    <pc:docChg chg="modSld">
      <pc:chgData name="Justine Wilson" userId="S::justine.wilson@sja.org.uk::cd635167-bbd3-4a7f-9fa7-49f7026615ce" providerId="AD" clId="Web-{9AE63526-6CD2-47E6-91E4-8057FCE2FD59}" dt="2020-08-26T12:53:11.634" v="7" actId="20577"/>
      <pc:docMkLst>
        <pc:docMk/>
      </pc:docMkLst>
      <pc:sldChg chg="modSp">
        <pc:chgData name="Justine Wilson" userId="S::justine.wilson@sja.org.uk::cd635167-bbd3-4a7f-9fa7-49f7026615ce" providerId="AD" clId="Web-{9AE63526-6CD2-47E6-91E4-8057FCE2FD59}" dt="2020-08-26T12:53:11.634" v="6" actId="20577"/>
        <pc:sldMkLst>
          <pc:docMk/>
          <pc:sldMk cId="1517119653" sldId="667"/>
        </pc:sldMkLst>
        <pc:spChg chg="mod">
          <ac:chgData name="Justine Wilson" userId="S::justine.wilson@sja.org.uk::cd635167-bbd3-4a7f-9fa7-49f7026615ce" providerId="AD" clId="Web-{9AE63526-6CD2-47E6-91E4-8057FCE2FD59}" dt="2020-08-26T12:53:11.634" v="6" actId="20577"/>
          <ac:spMkLst>
            <pc:docMk/>
            <pc:sldMk cId="1517119653" sldId="667"/>
            <ac:spMk id="4" creationId="{3D431E86-543A-4306-9328-C4465BD3B8BB}"/>
          </ac:spMkLst>
        </pc:spChg>
      </pc:sldChg>
    </pc:docChg>
  </pc:docChgLst>
  <pc:docChgLst>
    <pc:chgData name="Beth Elger" userId="S::beth.elger@sja.org.uk::bf3d7bc8-8abc-424a-96ba-25300c385cd3" providerId="AD" clId="Web-{B4B3B88A-6572-829B-8A4E-25A0DECC9D38}"/>
    <pc:docChg chg="modSld">
      <pc:chgData name="Beth Elger" userId="S::beth.elger@sja.org.uk::bf3d7bc8-8abc-424a-96ba-25300c385cd3" providerId="AD" clId="Web-{B4B3B88A-6572-829B-8A4E-25A0DECC9D38}" dt="2020-02-10T14:53:03.113" v="23" actId="20577"/>
      <pc:docMkLst>
        <pc:docMk/>
      </pc:docMkLst>
      <pc:sldChg chg="modSp">
        <pc:chgData name="Beth Elger" userId="S::beth.elger@sja.org.uk::bf3d7bc8-8abc-424a-96ba-25300c385cd3" providerId="AD" clId="Web-{B4B3B88A-6572-829B-8A4E-25A0DECC9D38}" dt="2020-02-10T14:53:03.113" v="22" actId="20577"/>
        <pc:sldMkLst>
          <pc:docMk/>
          <pc:sldMk cId="488816064" sldId="848"/>
        </pc:sldMkLst>
        <pc:spChg chg="mod">
          <ac:chgData name="Beth Elger" userId="S::beth.elger@sja.org.uk::bf3d7bc8-8abc-424a-96ba-25300c385cd3" providerId="AD" clId="Web-{B4B3B88A-6572-829B-8A4E-25A0DECC9D38}" dt="2020-02-10T14:53:03.113" v="22" actId="20577"/>
          <ac:spMkLst>
            <pc:docMk/>
            <pc:sldMk cId="488816064" sldId="848"/>
            <ac:spMk id="5" creationId="{09BAF36C-FBB3-4071-A15D-0D06932A6D5A}"/>
          </ac:spMkLst>
        </pc:spChg>
      </pc:sldChg>
    </pc:docChg>
  </pc:docChgLst>
  <pc:docChgLst>
    <pc:chgData name="Justine Wilson" userId="S::justine.wilson@sja.org.uk::cd635167-bbd3-4a7f-9fa7-49f7026615ce" providerId="AD" clId="Web-{D819D030-DFDB-4CC0-86E7-7D78364B0A0F}"/>
    <pc:docChg chg="modSld">
      <pc:chgData name="Justine Wilson" userId="S::justine.wilson@sja.org.uk::cd635167-bbd3-4a7f-9fa7-49f7026615ce" providerId="AD" clId="Web-{D819D030-DFDB-4CC0-86E7-7D78364B0A0F}" dt="2021-01-14T15:56:23.680" v="90"/>
      <pc:docMkLst>
        <pc:docMk/>
      </pc:docMkLst>
      <pc:sldChg chg="modNotes">
        <pc:chgData name="Justine Wilson" userId="S::justine.wilson@sja.org.uk::cd635167-bbd3-4a7f-9fa7-49f7026615ce" providerId="AD" clId="Web-{D819D030-DFDB-4CC0-86E7-7D78364B0A0F}" dt="2021-01-14T15:55:34.165" v="66"/>
        <pc:sldMkLst>
          <pc:docMk/>
          <pc:sldMk cId="2935972272" sldId="668"/>
        </pc:sldMkLst>
      </pc:sldChg>
      <pc:sldChg chg="modNotes">
        <pc:chgData name="Justine Wilson" userId="S::justine.wilson@sja.org.uk::cd635167-bbd3-4a7f-9fa7-49f7026615ce" providerId="AD" clId="Web-{D819D030-DFDB-4CC0-86E7-7D78364B0A0F}" dt="2021-01-14T15:56:23.680" v="90"/>
        <pc:sldMkLst>
          <pc:docMk/>
          <pc:sldMk cId="2772803531" sldId="851"/>
        </pc:sldMkLst>
      </pc:sldChg>
    </pc:docChg>
  </pc:docChgLst>
  <pc:docChgLst>
    <pc:chgData name="Sam Garnham" userId="ba4a3023-469b-47da-9b56-135bbb92583d" providerId="ADAL" clId="{144CDD6E-DE30-49F2-A3A8-252E21BDC613}"/>
    <pc:docChg chg="delSld modSld">
      <pc:chgData name="Sam Garnham" userId="ba4a3023-469b-47da-9b56-135bbb92583d" providerId="ADAL" clId="{144CDD6E-DE30-49F2-A3A8-252E21BDC613}" dt="2020-03-19T14:29:13.795" v="5" actId="2696"/>
      <pc:docMkLst>
        <pc:docMk/>
      </pc:docMkLst>
      <pc:sldChg chg="del">
        <pc:chgData name="Sam Garnham" userId="ba4a3023-469b-47da-9b56-135bbb92583d" providerId="ADAL" clId="{144CDD6E-DE30-49F2-A3A8-252E21BDC613}" dt="2020-03-17T12:49:12.656" v="4" actId="2696"/>
        <pc:sldMkLst>
          <pc:docMk/>
          <pc:sldMk cId="3507383715" sldId="398"/>
        </pc:sldMkLst>
      </pc:sldChg>
      <pc:sldChg chg="modSp">
        <pc:chgData name="Sam Garnham" userId="ba4a3023-469b-47da-9b56-135bbb92583d" providerId="ADAL" clId="{144CDD6E-DE30-49F2-A3A8-252E21BDC613}" dt="2020-03-10T13:41:37.239" v="3" actId="20577"/>
        <pc:sldMkLst>
          <pc:docMk/>
          <pc:sldMk cId="4163451787" sldId="665"/>
        </pc:sldMkLst>
        <pc:spChg chg="mod">
          <ac:chgData name="Sam Garnham" userId="ba4a3023-469b-47da-9b56-135bbb92583d" providerId="ADAL" clId="{144CDD6E-DE30-49F2-A3A8-252E21BDC613}" dt="2020-03-10T13:41:37.239" v="3" actId="20577"/>
          <ac:spMkLst>
            <pc:docMk/>
            <pc:sldMk cId="4163451787" sldId="665"/>
            <ac:spMk id="8" creationId="{5F0E2AB0-8723-46B4-B3AC-DEB188BE4C99}"/>
          </ac:spMkLst>
        </pc:spChg>
      </pc:sldChg>
      <pc:sldChg chg="modNotesTx">
        <pc:chgData name="Sam Garnham" userId="ba4a3023-469b-47da-9b56-135bbb92583d" providerId="ADAL" clId="{144CDD6E-DE30-49F2-A3A8-252E21BDC613}" dt="2020-03-10T13:40:43.841" v="0" actId="20577"/>
        <pc:sldMkLst>
          <pc:docMk/>
          <pc:sldMk cId="2598008853" sldId="666"/>
        </pc:sldMkLst>
      </pc:sldChg>
      <pc:sldChg chg="delSp">
        <pc:chgData name="Sam Garnham" userId="ba4a3023-469b-47da-9b56-135bbb92583d" providerId="ADAL" clId="{144CDD6E-DE30-49F2-A3A8-252E21BDC613}" dt="2020-03-10T13:41:03.243" v="1"/>
        <pc:sldMkLst>
          <pc:docMk/>
          <pc:sldMk cId="1185625277" sldId="669"/>
        </pc:sldMkLst>
        <pc:spChg chg="del">
          <ac:chgData name="Sam Garnham" userId="ba4a3023-469b-47da-9b56-135bbb92583d" providerId="ADAL" clId="{144CDD6E-DE30-49F2-A3A8-252E21BDC613}" dt="2020-03-10T13:41:03.243" v="1"/>
          <ac:spMkLst>
            <pc:docMk/>
            <pc:sldMk cId="1185625277" sldId="669"/>
            <ac:spMk id="2" creationId="{361711F5-3989-4C84-B9CA-E1A0C2B221CF}"/>
          </ac:spMkLst>
        </pc:spChg>
      </pc:sldChg>
      <pc:sldChg chg="del">
        <pc:chgData name="Sam Garnham" userId="ba4a3023-469b-47da-9b56-135bbb92583d" providerId="ADAL" clId="{144CDD6E-DE30-49F2-A3A8-252E21BDC613}" dt="2020-03-19T14:29:13.795" v="5" actId="2696"/>
        <pc:sldMkLst>
          <pc:docMk/>
          <pc:sldMk cId="1291024228" sldId="84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6846B6-084C-4935-A06D-FAEC1EF33182}" type="datetimeFigureOut">
              <a:rPr lang="en-GB" smtClean="0"/>
              <a:t>22/02/2021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F3490F-72A2-4B89-9ACA-84EE231684BF}" type="slidenum">
              <a:rPr lang="en-GB" smtClean="0"/>
              <a:t>‹#›</a:t>
            </a:fld>
            <a:endParaRPr lang="en-GB"/>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9482F6-ED0E-4BED-A21E-1F635A7CCD86}" type="datetimeFigureOut">
              <a:rPr lang="en-GB" smtClean="0"/>
              <a:t>22/02/2021</a:t>
            </a:fld>
            <a:endParaRPr lang="en-GB"/>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80C943-89BF-4FF3-9CC5-52B2ED010138}" type="slidenum">
              <a:rPr lang="en-GB" smtClean="0"/>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marL="0" algn="l" defTabSz="744413" rtl="0" eaLnBrk="1" latinLnBrk="0" hangingPunct="1">
      <a:defRPr sz="1000" kern="1200">
        <a:solidFill>
          <a:schemeClr val="tx1"/>
        </a:solidFill>
        <a:latin typeface="+mn-lt"/>
        <a:ea typeface="+mn-ea"/>
        <a:cs typeface="+mn-cs"/>
      </a:defRPr>
    </a:lvl1pPr>
    <a:lvl2pPr marL="372207" algn="l" defTabSz="744413" rtl="0" eaLnBrk="1" latinLnBrk="0" hangingPunct="1">
      <a:defRPr sz="1000" kern="1200">
        <a:solidFill>
          <a:schemeClr val="tx1"/>
        </a:solidFill>
        <a:latin typeface="+mn-lt"/>
        <a:ea typeface="+mn-ea"/>
        <a:cs typeface="+mn-cs"/>
      </a:defRPr>
    </a:lvl2pPr>
    <a:lvl3pPr marL="744413" algn="l" defTabSz="744413" rtl="0" eaLnBrk="1" latinLnBrk="0" hangingPunct="1">
      <a:defRPr sz="1000" kern="1200">
        <a:solidFill>
          <a:schemeClr val="tx1"/>
        </a:solidFill>
        <a:latin typeface="+mn-lt"/>
        <a:ea typeface="+mn-ea"/>
        <a:cs typeface="+mn-cs"/>
      </a:defRPr>
    </a:lvl3pPr>
    <a:lvl4pPr marL="1116620" algn="l" defTabSz="744413" rtl="0" eaLnBrk="1" latinLnBrk="0" hangingPunct="1">
      <a:defRPr sz="1000" kern="1200">
        <a:solidFill>
          <a:schemeClr val="tx1"/>
        </a:solidFill>
        <a:latin typeface="+mn-lt"/>
        <a:ea typeface="+mn-ea"/>
        <a:cs typeface="+mn-cs"/>
      </a:defRPr>
    </a:lvl4pPr>
    <a:lvl5pPr marL="1488826" algn="l" defTabSz="744413" rtl="0" eaLnBrk="1" latinLnBrk="0" hangingPunct="1">
      <a:defRPr sz="1000" kern="1200">
        <a:solidFill>
          <a:schemeClr val="tx1"/>
        </a:solidFill>
        <a:latin typeface="+mn-lt"/>
        <a:ea typeface="+mn-ea"/>
        <a:cs typeface="+mn-cs"/>
      </a:defRPr>
    </a:lvl5pPr>
    <a:lvl6pPr marL="1861033" algn="l" defTabSz="744413" rtl="0" eaLnBrk="1" latinLnBrk="0" hangingPunct="1">
      <a:defRPr sz="1000" kern="1200">
        <a:solidFill>
          <a:schemeClr val="tx1"/>
        </a:solidFill>
        <a:latin typeface="+mn-lt"/>
        <a:ea typeface="+mn-ea"/>
        <a:cs typeface="+mn-cs"/>
      </a:defRPr>
    </a:lvl6pPr>
    <a:lvl7pPr marL="2233239" algn="l" defTabSz="744413" rtl="0" eaLnBrk="1" latinLnBrk="0" hangingPunct="1">
      <a:defRPr sz="1000" kern="1200">
        <a:solidFill>
          <a:schemeClr val="tx1"/>
        </a:solidFill>
        <a:latin typeface="+mn-lt"/>
        <a:ea typeface="+mn-ea"/>
        <a:cs typeface="+mn-cs"/>
      </a:defRPr>
    </a:lvl7pPr>
    <a:lvl8pPr marL="2605446" algn="l" defTabSz="744413" rtl="0" eaLnBrk="1" latinLnBrk="0" hangingPunct="1">
      <a:defRPr sz="1000" kern="1200">
        <a:solidFill>
          <a:schemeClr val="tx1"/>
        </a:solidFill>
        <a:latin typeface="+mn-lt"/>
        <a:ea typeface="+mn-ea"/>
        <a:cs typeface="+mn-cs"/>
      </a:defRPr>
    </a:lvl8pPr>
    <a:lvl9pPr marL="2977652" algn="l" defTabSz="744413"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cs typeface="Arial"/>
              </a:rPr>
              <a:t>Complete the storyboard to </a:t>
            </a:r>
            <a:r>
              <a:rPr lang="en-GB" dirty="0" err="1">
                <a:cs typeface="Arial"/>
              </a:rPr>
              <a:t>dmeosntrate</a:t>
            </a:r>
            <a:r>
              <a:rPr lang="en-GB" dirty="0">
                <a:cs typeface="Arial"/>
              </a:rPr>
              <a:t> knowledge at start of session- then revisit at the end of session </a:t>
            </a: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1</a:t>
            </a:fld>
            <a:endParaRPr lang="en-GB"/>
          </a:p>
        </p:txBody>
      </p:sp>
    </p:spTree>
    <p:extLst>
      <p:ext uri="{BB962C8B-B14F-4D97-AF65-F5344CB8AC3E}">
        <p14:creationId xmlns:p14="http://schemas.microsoft.com/office/powerpoint/2010/main" val="1680415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Ensure that the first aider would remove the casualty from the “trigger”- in this case the cat. </a:t>
            </a: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13</a:t>
            </a:fld>
            <a:endParaRPr lang="en-GB"/>
          </a:p>
        </p:txBody>
      </p:sp>
    </p:spTree>
    <p:extLst>
      <p:ext uri="{BB962C8B-B14F-4D97-AF65-F5344CB8AC3E}">
        <p14:creationId xmlns:p14="http://schemas.microsoft.com/office/powerpoint/2010/main" val="1784871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739775"/>
            <a:ext cx="5926137" cy="3703638"/>
          </a:xfrm>
        </p:spPr>
      </p:sp>
      <p:sp>
        <p:nvSpPr>
          <p:cNvPr id="3" name="Notes Placeholder 2"/>
          <p:cNvSpPr>
            <a:spLocks noGrp="1"/>
          </p:cNvSpPr>
          <p:nvPr>
            <p:ph type="body" idx="1"/>
          </p:nvPr>
        </p:nvSpPr>
        <p:spPr/>
        <p:txBody>
          <a:bodyPr/>
          <a:lstStyle/>
          <a:p>
            <a:r>
              <a:rPr lang="en-GB">
                <a:cs typeface="Times"/>
              </a:rPr>
              <a:t>Opportunity to discuss common casualty care skills which are necessary in all first aid situations.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C1D5CF2-3FC3-47F3-B48F-ADC86FC92C34}"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950988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 this activity emulates what it is like to breathe through a narrow airway (similar to asthma)</a:t>
            </a: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17</a:t>
            </a:fld>
            <a:endParaRPr lang="en-GB"/>
          </a:p>
        </p:txBody>
      </p:sp>
    </p:spTree>
    <p:extLst>
      <p:ext uri="{BB962C8B-B14F-4D97-AF65-F5344CB8AC3E}">
        <p14:creationId xmlns:p14="http://schemas.microsoft.com/office/powerpoint/2010/main" val="3234633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Arial"/>
            </a:endParaRP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20</a:t>
            </a:fld>
            <a:endParaRPr lang="en-GB"/>
          </a:p>
        </p:txBody>
      </p:sp>
    </p:spTree>
    <p:extLst>
      <p:ext uri="{BB962C8B-B14F-4D97-AF65-F5344CB8AC3E}">
        <p14:creationId xmlns:p14="http://schemas.microsoft.com/office/powerpoint/2010/main" val="238703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241425"/>
            <a:ext cx="5359400" cy="3349625"/>
          </a:xfrm>
        </p:spPr>
      </p:sp>
      <p:sp>
        <p:nvSpPr>
          <p:cNvPr id="3" name="Notes Placeholder 2"/>
          <p:cNvSpPr>
            <a:spLocks noGrp="1"/>
          </p:cNvSpPr>
          <p:nvPr>
            <p:ph type="body" idx="1"/>
          </p:nvPr>
        </p:nvSpPr>
        <p:spPr/>
        <p:txBody>
          <a:bodyPr/>
          <a:lstStyle/>
          <a:p>
            <a:r>
              <a:rPr lang="en-GB"/>
              <a:t>Teacher should refer to ground rules for the session at this stage</a:t>
            </a:r>
            <a:endParaRPr lang="en-US"/>
          </a:p>
        </p:txBody>
      </p:sp>
      <p:sp>
        <p:nvSpPr>
          <p:cNvPr id="4" name="Slide Number Placeholder 3"/>
          <p:cNvSpPr>
            <a:spLocks noGrp="1"/>
          </p:cNvSpPr>
          <p:nvPr>
            <p:ph type="sldNum" sz="quarter" idx="10"/>
          </p:nvPr>
        </p:nvSpPr>
        <p:spPr/>
        <p:txBody>
          <a:bodyPr/>
          <a:lstStyle/>
          <a:p>
            <a:fld id="{D380C943-89BF-4FF3-9CC5-52B2ED010138}" type="slidenum">
              <a:rPr lang="en-GB" smtClean="0"/>
              <a:t>4</a:t>
            </a:fld>
            <a:endParaRPr lang="en-GB"/>
          </a:p>
        </p:txBody>
      </p:sp>
    </p:spTree>
    <p:extLst>
      <p:ext uri="{BB962C8B-B14F-4D97-AF65-F5344CB8AC3E}">
        <p14:creationId xmlns:p14="http://schemas.microsoft.com/office/powerpoint/2010/main" val="3813752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ANSWERS; NOSE, ASTHMA, NARROW.</a:t>
            </a:r>
          </a:p>
          <a:p>
            <a:r>
              <a:rPr lang="en-GB" dirty="0"/>
              <a:t>Explain trigger is something that sets off an asthma attack. </a:t>
            </a:r>
          </a:p>
          <a:p>
            <a:endParaRPr lang="en-GB" dirty="0">
              <a:cs typeface="Arial"/>
            </a:endParaRPr>
          </a:p>
          <a:p>
            <a:r>
              <a:rPr lang="en-GB" dirty="0">
                <a:cs typeface="Arial"/>
              </a:rPr>
              <a:t>Note optional activity A29 could fit in here </a:t>
            </a:r>
          </a:p>
          <a:p>
            <a:endParaRPr lang="en-GB">
              <a:cs typeface="Arial"/>
            </a:endParaRPr>
          </a:p>
        </p:txBody>
      </p:sp>
      <p:sp>
        <p:nvSpPr>
          <p:cNvPr id="4" name="Slide Number Placeholder 3"/>
          <p:cNvSpPr>
            <a:spLocks noGrp="1"/>
          </p:cNvSpPr>
          <p:nvPr>
            <p:ph type="sldNum" sz="quarter" idx="5"/>
          </p:nvPr>
        </p:nvSpPr>
        <p:spPr/>
        <p:txBody>
          <a:bodyPr/>
          <a:lstStyle/>
          <a:p>
            <a:fld id="{D380C943-89BF-4FF3-9CC5-52B2ED010138}" type="slidenum">
              <a:rPr lang="en-GB" smtClean="0"/>
              <a:t>5</a:t>
            </a:fld>
            <a:endParaRPr lang="en-GB"/>
          </a:p>
        </p:txBody>
      </p:sp>
    </p:spTree>
    <p:extLst>
      <p:ext uri="{BB962C8B-B14F-4D97-AF65-F5344CB8AC3E}">
        <p14:creationId xmlns:p14="http://schemas.microsoft.com/office/powerpoint/2010/main" val="2427329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GB"/>
              <a:t>To note is the narrowing of the airways in the asthma airway. Explain breathe in through mouth and nose and air goes down into lungs where it gives body the oxygen it needs to survive.  Asthma airways are congested with mucous etc and make it narrow and harder to breathe.</a:t>
            </a: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6</a:t>
            </a:fld>
            <a:endParaRPr lang="en-GB"/>
          </a:p>
        </p:txBody>
      </p:sp>
    </p:spTree>
    <p:extLst>
      <p:ext uri="{BB962C8B-B14F-4D97-AF65-F5344CB8AC3E}">
        <p14:creationId xmlns:p14="http://schemas.microsoft.com/office/powerpoint/2010/main" val="3613127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GB"/>
              <a:t>Triggers: pet hair, cold air, exercise, pollution, cigarette smoke, allergy etc</a:t>
            </a: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7</a:t>
            </a:fld>
            <a:endParaRPr lang="en-GB"/>
          </a:p>
        </p:txBody>
      </p:sp>
    </p:spTree>
    <p:extLst>
      <p:ext uri="{BB962C8B-B14F-4D97-AF65-F5344CB8AC3E}">
        <p14:creationId xmlns:p14="http://schemas.microsoft.com/office/powerpoint/2010/main" val="835616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GB"/>
              <a:t>Optional maths activity - this list of triggers is not exhaustive. Students can add more.</a:t>
            </a: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8</a:t>
            </a:fld>
            <a:endParaRPr lang="en-GB"/>
          </a:p>
        </p:txBody>
      </p:sp>
    </p:spTree>
    <p:extLst>
      <p:ext uri="{BB962C8B-B14F-4D97-AF65-F5344CB8AC3E}">
        <p14:creationId xmlns:p14="http://schemas.microsoft.com/office/powerpoint/2010/main" val="2917913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GB">
                <a:cs typeface="Times"/>
              </a:rPr>
              <a:t>Write answers onto white board ready for next slide to compare.</a:t>
            </a:r>
          </a:p>
          <a:p>
            <a:r>
              <a:rPr lang="en-GB"/>
              <a:t>Option to add to </a:t>
            </a:r>
            <a:r>
              <a:rPr lang="en-GB" err="1"/>
              <a:t>to</a:t>
            </a:r>
            <a:r>
              <a:rPr lang="en-GB"/>
              <a:t> these answers after watching the video </a:t>
            </a:r>
          </a:p>
        </p:txBody>
      </p:sp>
      <p:sp>
        <p:nvSpPr>
          <p:cNvPr id="4" name="Slide Number Placeholder 3"/>
          <p:cNvSpPr>
            <a:spLocks noGrp="1"/>
          </p:cNvSpPr>
          <p:nvPr>
            <p:ph type="sldNum" sz="quarter" idx="5"/>
          </p:nvPr>
        </p:nvSpPr>
        <p:spPr/>
        <p:txBody>
          <a:bodyPr/>
          <a:lstStyle/>
          <a:p>
            <a:fld id="{D380C943-89BF-4FF3-9CC5-52B2ED010138}" type="slidenum">
              <a:rPr lang="en-GB" smtClean="0"/>
              <a:t>9</a:t>
            </a:fld>
            <a:endParaRPr lang="en-GB"/>
          </a:p>
        </p:txBody>
      </p:sp>
    </p:spTree>
    <p:extLst>
      <p:ext uri="{BB962C8B-B14F-4D97-AF65-F5344CB8AC3E}">
        <p14:creationId xmlns:p14="http://schemas.microsoft.com/office/powerpoint/2010/main" val="3952535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380C943-89BF-4FF3-9CC5-52B2ED010138}" type="slidenum">
              <a:rPr lang="en-GB" smtClean="0"/>
              <a:t>10</a:t>
            </a:fld>
            <a:endParaRPr lang="en-GB"/>
          </a:p>
        </p:txBody>
      </p:sp>
    </p:spTree>
    <p:extLst>
      <p:ext uri="{BB962C8B-B14F-4D97-AF65-F5344CB8AC3E}">
        <p14:creationId xmlns:p14="http://schemas.microsoft.com/office/powerpoint/2010/main" val="3810334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GB"/>
              <a:t>In pairs/ small group demo management of an asthma attack</a:t>
            </a: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12</a:t>
            </a:fld>
            <a:endParaRPr lang="en-GB"/>
          </a:p>
        </p:txBody>
      </p:sp>
    </p:spTree>
    <p:extLst>
      <p:ext uri="{BB962C8B-B14F-4D97-AF65-F5344CB8AC3E}">
        <p14:creationId xmlns:p14="http://schemas.microsoft.com/office/powerpoint/2010/main" val="991382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uble header &amp; subject chan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F566C60-6C34-4596-98B7-F2465D9F2361}"/>
              </a:ext>
            </a:extLst>
          </p:cNvPr>
          <p:cNvSpPr>
            <a:spLocks noGrp="1"/>
          </p:cNvSpPr>
          <p:nvPr>
            <p:ph type="pic" sz="quarter" idx="18"/>
          </p:nvPr>
        </p:nvSpPr>
        <p:spPr>
          <a:xfrm>
            <a:off x="304799" y="207963"/>
            <a:ext cx="8508411" cy="5057775"/>
          </a:xfrm>
          <a:prstGeom prst="rect">
            <a:avLst/>
          </a:prstGeom>
        </p:spPr>
        <p:txBody>
          <a:bodyPr/>
          <a:lstStyle/>
          <a:p>
            <a:endParaRPr lang="en-GB"/>
          </a:p>
        </p:txBody>
      </p:sp>
      <p:sp>
        <p:nvSpPr>
          <p:cNvPr id="6" name="Text Placeholder 5">
            <a:extLst>
              <a:ext uri="{FF2B5EF4-FFF2-40B4-BE49-F238E27FC236}">
                <a16:creationId xmlns:a16="http://schemas.microsoft.com/office/drawing/2014/main" id="{EDD9E706-3D6E-4B8D-82F2-37B52804ECD0}"/>
              </a:ext>
            </a:extLst>
          </p:cNvPr>
          <p:cNvSpPr>
            <a:spLocks noGrp="1"/>
          </p:cNvSpPr>
          <p:nvPr>
            <p:ph type="body" sz="quarter" idx="10" hasCustomPrompt="1"/>
          </p:nvPr>
        </p:nvSpPr>
        <p:spPr>
          <a:xfrm>
            <a:off x="7237435" y="5265779"/>
            <a:ext cx="1575776" cy="309179"/>
          </a:xfrm>
          <a:prstGeom prst="rect">
            <a:avLst/>
          </a:prstGeom>
        </p:spPr>
        <p:txBody>
          <a:bodyPr/>
          <a:lstStyle>
            <a:lvl1pPr marL="0" marR="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sz="1000" baseline="0">
                <a:solidFill>
                  <a:schemeClr val="bg1">
                    <a:lumMod val="50000"/>
                  </a:schemeClr>
                </a:solidFill>
                <a:latin typeface="+mj-lt"/>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GB"/>
              <a:t>KS3 - Asthma</a:t>
            </a:r>
          </a:p>
        </p:txBody>
      </p:sp>
      <p:sp>
        <p:nvSpPr>
          <p:cNvPr id="3" name="Content Placeholder 2">
            <a:extLst>
              <a:ext uri="{FF2B5EF4-FFF2-40B4-BE49-F238E27FC236}">
                <a16:creationId xmlns:a16="http://schemas.microsoft.com/office/drawing/2014/main" id="{BFC1E360-0609-4BEF-AF7C-C2C0E9A6FBCE}"/>
              </a:ext>
            </a:extLst>
          </p:cNvPr>
          <p:cNvSpPr>
            <a:spLocks noGrp="1" noChangeAspect="1"/>
          </p:cNvSpPr>
          <p:nvPr>
            <p:ph idx="16"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4" name="Content Placeholder 2">
            <a:extLst>
              <a:ext uri="{FF2B5EF4-FFF2-40B4-BE49-F238E27FC236}">
                <a16:creationId xmlns:a16="http://schemas.microsoft.com/office/drawing/2014/main" id="{BFC1E360-0609-4BEF-AF7C-C2C0E9A6FBCE}"/>
              </a:ext>
            </a:extLst>
          </p:cNvPr>
          <p:cNvSpPr>
            <a:spLocks noGrp="1" noChangeAspect="1"/>
          </p:cNvSpPr>
          <p:nvPr>
            <p:ph idx="17" hasCustomPrompt="1"/>
          </p:nvPr>
        </p:nvSpPr>
        <p:spPr>
          <a:xfrm>
            <a:off x="491629" y="1029941"/>
            <a:ext cx="2979330"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grpSp>
        <p:nvGrpSpPr>
          <p:cNvPr id="12" name="Group 11">
            <a:extLst>
              <a:ext uri="{FF2B5EF4-FFF2-40B4-BE49-F238E27FC236}">
                <a16:creationId xmlns:a16="http://schemas.microsoft.com/office/drawing/2014/main" id="{9DD859F5-06F4-4AE1-A647-FEA79B07EB90}"/>
              </a:ext>
            </a:extLst>
          </p:cNvPr>
          <p:cNvGrpSpPr/>
          <p:nvPr userDrawn="1"/>
        </p:nvGrpSpPr>
        <p:grpSpPr>
          <a:xfrm>
            <a:off x="2438399" y="3747319"/>
            <a:ext cx="6705601" cy="1541044"/>
            <a:chOff x="1842654" y="-1271155"/>
            <a:chExt cx="6705601" cy="1541044"/>
          </a:xfrm>
        </p:grpSpPr>
        <p:sp>
          <p:nvSpPr>
            <p:cNvPr id="13" name="Right Triangle 12">
              <a:extLst>
                <a:ext uri="{FF2B5EF4-FFF2-40B4-BE49-F238E27FC236}">
                  <a16:creationId xmlns:a16="http://schemas.microsoft.com/office/drawing/2014/main" id="{923F48A9-913C-48C5-BD1C-E7584B578CCF}"/>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solidFill>
                  <a:srgbClr val="FF0000"/>
                </a:solidFill>
              </a:endParaRPr>
            </a:p>
          </p:txBody>
        </p:sp>
        <p:pic>
          <p:nvPicPr>
            <p:cNvPr id="14" name="Picture 13" descr="SJA logo on angled slice.psd">
              <a:extLst>
                <a:ext uri="{FF2B5EF4-FFF2-40B4-BE49-F238E27FC236}">
                  <a16:creationId xmlns:a16="http://schemas.microsoft.com/office/drawing/2014/main" id="{ED1874F0-255D-4745-8C32-66E1AD2E60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spTree>
    <p:extLst>
      <p:ext uri="{BB962C8B-B14F-4D97-AF65-F5344CB8AC3E}">
        <p14:creationId xmlns:p14="http://schemas.microsoft.com/office/powerpoint/2010/main" val="25381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gns and symptoms">
    <p:spTree>
      <p:nvGrpSpPr>
        <p:cNvPr id="1" name=""/>
        <p:cNvGrpSpPr/>
        <p:nvPr/>
      </p:nvGrpSpPr>
      <p:grpSpPr>
        <a:xfrm>
          <a:off x="0" y="0"/>
          <a:ext cx="0" cy="0"/>
          <a:chOff x="0" y="0"/>
          <a:chExt cx="0" cy="0"/>
        </a:xfrm>
      </p:grpSpPr>
      <p:sp>
        <p:nvSpPr>
          <p:cNvPr id="6" name="Content Placeholder 2"/>
          <p:cNvSpPr>
            <a:spLocks noGrp="1" noChangeAspect="1"/>
          </p:cNvSpPr>
          <p:nvPr>
            <p:ph idx="12" hasCustomPrompt="1"/>
          </p:nvPr>
        </p:nvSpPr>
        <p:spPr>
          <a:xfrm>
            <a:off x="662749" y="1365174"/>
            <a:ext cx="4072215"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Subject name </a:t>
            </a:r>
          </a:p>
        </p:txBody>
      </p:sp>
      <p:sp>
        <p:nvSpPr>
          <p:cNvPr id="7" name="Content Placeholder 4"/>
          <p:cNvSpPr>
            <a:spLocks noGrp="1" noChangeAspect="1"/>
          </p:cNvSpPr>
          <p:nvPr>
            <p:ph idx="13" hasCustomPrompt="1"/>
          </p:nvPr>
        </p:nvSpPr>
        <p:spPr>
          <a:xfrm>
            <a:off x="662749" y="1927327"/>
            <a:ext cx="4072215" cy="2909551"/>
          </a:xfrm>
          <a:prstGeom prst="rect">
            <a:avLst/>
          </a:prstGeom>
        </p:spPr>
        <p:txBody>
          <a:bodyPr lIns="74441" tIns="37221" rIns="74441" bIns="37221"/>
          <a:lstStyle>
            <a:lvl1pPr marL="0" indent="0">
              <a:buNone/>
              <a:defRPr sz="1800" baseline="0"/>
            </a:lvl1pPr>
          </a:lstStyle>
          <a:p>
            <a:pPr lvl="0"/>
            <a:r>
              <a:rPr lang="en-US"/>
              <a:t>Type to add body text</a:t>
            </a:r>
          </a:p>
        </p:txBody>
      </p:sp>
      <p:sp>
        <p:nvSpPr>
          <p:cNvPr id="10" name="Content Placeholder 2">
            <a:extLst>
              <a:ext uri="{FF2B5EF4-FFF2-40B4-BE49-F238E27FC236}">
                <a16:creationId xmlns:a16="http://schemas.microsoft.com/office/drawing/2014/main" id="{23BBB8CC-C46E-4781-B416-BA04D21531DB}"/>
              </a:ext>
            </a:extLst>
          </p:cNvPr>
          <p:cNvSpPr>
            <a:spLocks noGrp="1" noChangeAspect="1"/>
          </p:cNvSpPr>
          <p:nvPr>
            <p:ph idx="14" hasCustomPrompt="1"/>
          </p:nvPr>
        </p:nvSpPr>
        <p:spPr>
          <a:xfrm>
            <a:off x="4941885" y="1365174"/>
            <a:ext cx="3369608" cy="482248"/>
          </a:xfrm>
          <a:prstGeom prst="rect">
            <a:avLst/>
          </a:prstGeom>
        </p:spPr>
        <p:txBody>
          <a:bodyPr lIns="74441" tIns="37221" rIns="74441" bIns="37221"/>
          <a:lstStyle>
            <a:lvl1pPr marL="0" indent="0">
              <a:buNone/>
              <a:defRPr sz="2000" b="1">
                <a:solidFill>
                  <a:srgbClr val="8D8E8D"/>
                </a:solidFill>
                <a:latin typeface="Arial (heading)"/>
                <a:cs typeface="Arial (heading)"/>
              </a:defRPr>
            </a:lvl1pPr>
          </a:lstStyle>
          <a:p>
            <a:r>
              <a:rPr lang="en-US"/>
              <a:t>What to look for</a:t>
            </a:r>
          </a:p>
        </p:txBody>
      </p:sp>
      <p:sp>
        <p:nvSpPr>
          <p:cNvPr id="11" name="Content Placeholder 4">
            <a:extLst>
              <a:ext uri="{FF2B5EF4-FFF2-40B4-BE49-F238E27FC236}">
                <a16:creationId xmlns:a16="http://schemas.microsoft.com/office/drawing/2014/main" id="{23852CBF-8D19-4B6E-BF08-B5686BB2B5E4}"/>
              </a:ext>
            </a:extLst>
          </p:cNvPr>
          <p:cNvSpPr>
            <a:spLocks noGrp="1" noChangeAspect="1"/>
          </p:cNvSpPr>
          <p:nvPr>
            <p:ph idx="15" hasCustomPrompt="1"/>
          </p:nvPr>
        </p:nvSpPr>
        <p:spPr>
          <a:xfrm>
            <a:off x="4941886" y="1927327"/>
            <a:ext cx="3369608" cy="919678"/>
          </a:xfrm>
          <a:prstGeom prst="rect">
            <a:avLst/>
          </a:prstGeom>
        </p:spPr>
        <p:txBody>
          <a:bodyPr lIns="74441" tIns="37221" rIns="74441" bIns="37221"/>
          <a:lstStyle>
            <a:lvl1pPr marL="0" indent="0">
              <a:buNone/>
              <a:defRPr sz="1800" baseline="0"/>
            </a:lvl1pPr>
          </a:lstStyle>
          <a:p>
            <a:pPr lvl="0"/>
            <a:r>
              <a:rPr lang="en-US"/>
              <a:t>The key things to look for: </a:t>
            </a:r>
          </a:p>
        </p:txBody>
      </p:sp>
      <p:sp>
        <p:nvSpPr>
          <p:cNvPr id="12" name="Text Placeholder 11">
            <a:extLst>
              <a:ext uri="{FF2B5EF4-FFF2-40B4-BE49-F238E27FC236}">
                <a16:creationId xmlns:a16="http://schemas.microsoft.com/office/drawing/2014/main" id="{EED62916-AA12-4388-BC96-5140E6820C2B}"/>
              </a:ext>
            </a:extLst>
          </p:cNvPr>
          <p:cNvSpPr>
            <a:spLocks noGrp="1" noChangeAspect="1"/>
          </p:cNvSpPr>
          <p:nvPr>
            <p:ph type="body" sz="quarter" idx="16" hasCustomPrompt="1"/>
          </p:nvPr>
        </p:nvSpPr>
        <p:spPr>
          <a:xfrm>
            <a:off x="4955858" y="2926908"/>
            <a:ext cx="3369413" cy="1835936"/>
          </a:xfrm>
          <a:prstGeom prst="rect">
            <a:avLst/>
          </a:prstGeom>
          <a:ln w="38100">
            <a:solidFill>
              <a:srgbClr val="007A53"/>
            </a:solidFill>
          </a:ln>
        </p:spPr>
        <p:txBody>
          <a:bodyPr lIns="74441" tIns="37221" rIns="74441" bIns="37221"/>
          <a:lstStyle>
            <a:lvl1pPr marL="372207" indent="-372207">
              <a:buClr>
                <a:srgbClr val="007A53"/>
              </a:buClr>
              <a:buFont typeface="+mj-lt"/>
              <a:buAutoNum type="arabicPeriod"/>
              <a:defRPr lang="en-US" sz="1300" b="1" kern="1200" dirty="0" smtClean="0">
                <a:solidFill>
                  <a:schemeClr val="tx1"/>
                </a:solidFill>
                <a:latin typeface="+mn-lt"/>
                <a:ea typeface="+mn-ea"/>
                <a:cs typeface="Arial (heading)"/>
              </a:defRPr>
            </a:lvl1pPr>
          </a:lstStyle>
          <a:p>
            <a:pPr lvl="0"/>
            <a:r>
              <a:rPr lang="en-US"/>
              <a:t>Type what to look for </a:t>
            </a:r>
          </a:p>
        </p:txBody>
      </p:sp>
      <p:sp>
        <p:nvSpPr>
          <p:cNvPr id="13" name="Content Placeholder 2">
            <a:extLst>
              <a:ext uri="{FF2B5EF4-FFF2-40B4-BE49-F238E27FC236}">
                <a16:creationId xmlns:a16="http://schemas.microsoft.com/office/drawing/2014/main" id="{7087B9CC-E881-4B22-8933-57C8AAE1A496}"/>
              </a:ext>
            </a:extLst>
          </p:cNvPr>
          <p:cNvSpPr>
            <a:spLocks noGrp="1" noChangeAspect="1"/>
          </p:cNvSpPr>
          <p:nvPr>
            <p:ph idx="17"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9"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60310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eatment (Activity)">
    <p:spTree>
      <p:nvGrpSpPr>
        <p:cNvPr id="1" name=""/>
        <p:cNvGrpSpPr/>
        <p:nvPr/>
      </p:nvGrpSpPr>
      <p:grpSpPr>
        <a:xfrm>
          <a:off x="0" y="0"/>
          <a:ext cx="0" cy="0"/>
          <a:chOff x="0" y="0"/>
          <a:chExt cx="0" cy="0"/>
        </a:xfrm>
      </p:grpSpPr>
      <p:sp>
        <p:nvSpPr>
          <p:cNvPr id="6" name="Content Placeholder 2"/>
          <p:cNvSpPr>
            <a:spLocks noGrp="1" noChangeAspect="1"/>
          </p:cNvSpPr>
          <p:nvPr>
            <p:ph idx="12" hasCustomPrompt="1"/>
          </p:nvPr>
        </p:nvSpPr>
        <p:spPr>
          <a:xfrm>
            <a:off x="662746" y="1365174"/>
            <a:ext cx="7984000"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Types of X</a:t>
            </a:r>
          </a:p>
        </p:txBody>
      </p:sp>
      <p:sp>
        <p:nvSpPr>
          <p:cNvPr id="7" name="Content Placeholder 4"/>
          <p:cNvSpPr>
            <a:spLocks noGrp="1" noChangeAspect="1"/>
          </p:cNvSpPr>
          <p:nvPr>
            <p:ph idx="13" hasCustomPrompt="1"/>
          </p:nvPr>
        </p:nvSpPr>
        <p:spPr>
          <a:xfrm>
            <a:off x="662746" y="1927325"/>
            <a:ext cx="7984000" cy="454096"/>
          </a:xfrm>
          <a:prstGeom prst="rect">
            <a:avLst/>
          </a:prstGeom>
        </p:spPr>
        <p:txBody>
          <a:bodyPr lIns="74441" tIns="37221" rIns="74441" bIns="37221"/>
          <a:lstStyle>
            <a:lvl1pPr marL="0" indent="0">
              <a:buNone/>
              <a:defRPr sz="1800" baseline="0"/>
            </a:lvl1pPr>
          </a:lstStyle>
          <a:p>
            <a:pPr lvl="0"/>
            <a:r>
              <a:rPr lang="en-US"/>
              <a:t>Which pictures show X? </a:t>
            </a:r>
          </a:p>
        </p:txBody>
      </p:sp>
      <p:grpSp>
        <p:nvGrpSpPr>
          <p:cNvPr id="2" name="Group 4">
            <a:extLst>
              <a:ext uri="{FF2B5EF4-FFF2-40B4-BE49-F238E27FC236}">
                <a16:creationId xmlns:a16="http://schemas.microsoft.com/office/drawing/2014/main" id="{46F7402E-F357-49DE-8D00-942661D6AEF6}"/>
              </a:ext>
            </a:extLst>
          </p:cNvPr>
          <p:cNvGrpSpPr>
            <a:grpSpLocks noChangeAspect="1"/>
          </p:cNvGrpSpPr>
          <p:nvPr userDrawn="1"/>
        </p:nvGrpSpPr>
        <p:grpSpPr bwMode="auto">
          <a:xfrm>
            <a:off x="748112" y="2461326"/>
            <a:ext cx="2401098" cy="1324383"/>
            <a:chOff x="488" y="3043"/>
            <a:chExt cx="1768" cy="1104"/>
          </a:xfrm>
        </p:grpSpPr>
        <p:sp>
          <p:nvSpPr>
            <p:cNvPr id="11" name="AutoShape 3">
              <a:extLst>
                <a:ext uri="{FF2B5EF4-FFF2-40B4-BE49-F238E27FC236}">
                  <a16:creationId xmlns:a16="http://schemas.microsoft.com/office/drawing/2014/main" id="{F1834651-9F5A-4579-9288-48F41E1C5BD8}"/>
                </a:ext>
              </a:extLst>
            </p:cNvPr>
            <p:cNvSpPr>
              <a:spLocks noChangeAspect="1" noTextEdit="1"/>
            </p:cNvSpPr>
            <p:nvPr userDrawn="1"/>
          </p:nvSpPr>
          <p:spPr bwMode="auto">
            <a:xfrm>
              <a:off x="488" y="3043"/>
              <a:ext cx="1768" cy="1104"/>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2" name="AutoShape 3">
            <a:extLst>
              <a:ext uri="{FF2B5EF4-FFF2-40B4-BE49-F238E27FC236}">
                <a16:creationId xmlns:a16="http://schemas.microsoft.com/office/drawing/2014/main" id="{AD0204EA-B1E8-4BB3-A8C8-F8C7797BAC7B}"/>
              </a:ext>
            </a:extLst>
          </p:cNvPr>
          <p:cNvSpPr>
            <a:spLocks noChangeAspect="1" noTextEdit="1"/>
          </p:cNvSpPr>
          <p:nvPr userDrawn="1"/>
        </p:nvSpPr>
        <p:spPr bwMode="auto">
          <a:xfrm>
            <a:off x="3409132" y="2459441"/>
            <a:ext cx="2401098" cy="1324383"/>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74441" tIns="37221" rIns="74441" bIns="37221" numCol="1" anchor="t" anchorCtr="0" compatLnSpc="1">
            <a:prstTxWarp prst="textNoShape">
              <a:avLst/>
            </a:prstTxWarp>
          </a:bodyPr>
          <a:lstStyle/>
          <a:p>
            <a:endParaRPr lang="en-GB"/>
          </a:p>
        </p:txBody>
      </p:sp>
      <p:sp>
        <p:nvSpPr>
          <p:cNvPr id="13" name="AutoShape 3">
            <a:extLst>
              <a:ext uri="{FF2B5EF4-FFF2-40B4-BE49-F238E27FC236}">
                <a16:creationId xmlns:a16="http://schemas.microsoft.com/office/drawing/2014/main" id="{FFE2403E-29E9-4759-B844-59397F7B4865}"/>
              </a:ext>
            </a:extLst>
          </p:cNvPr>
          <p:cNvSpPr>
            <a:spLocks noChangeAspect="1" noTextEdit="1"/>
          </p:cNvSpPr>
          <p:nvPr userDrawn="1"/>
        </p:nvSpPr>
        <p:spPr bwMode="auto">
          <a:xfrm>
            <a:off x="748112" y="3878039"/>
            <a:ext cx="2401098" cy="1324383"/>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74441" tIns="37221" rIns="74441" bIns="37221" numCol="1" anchor="t" anchorCtr="0" compatLnSpc="1">
            <a:prstTxWarp prst="textNoShape">
              <a:avLst/>
            </a:prstTxWarp>
          </a:bodyPr>
          <a:lstStyle/>
          <a:p>
            <a:endParaRPr lang="en-GB"/>
          </a:p>
        </p:txBody>
      </p:sp>
      <p:sp>
        <p:nvSpPr>
          <p:cNvPr id="14" name="AutoShape 3">
            <a:extLst>
              <a:ext uri="{FF2B5EF4-FFF2-40B4-BE49-F238E27FC236}">
                <a16:creationId xmlns:a16="http://schemas.microsoft.com/office/drawing/2014/main" id="{14F5710B-F108-4DC4-97D9-99229382E170}"/>
              </a:ext>
            </a:extLst>
          </p:cNvPr>
          <p:cNvSpPr>
            <a:spLocks noChangeAspect="1" noTextEdit="1"/>
          </p:cNvSpPr>
          <p:nvPr userDrawn="1"/>
        </p:nvSpPr>
        <p:spPr bwMode="auto">
          <a:xfrm>
            <a:off x="3409132" y="3878039"/>
            <a:ext cx="2401098" cy="1324383"/>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74441" tIns="37221" rIns="74441" bIns="37221" numCol="1" anchor="t" anchorCtr="0" compatLnSpc="1">
            <a:prstTxWarp prst="textNoShape">
              <a:avLst/>
            </a:prstTxWarp>
          </a:bodyPr>
          <a:lstStyle/>
          <a:p>
            <a:endParaRPr lang="en-GB"/>
          </a:p>
        </p:txBody>
      </p:sp>
      <p:sp>
        <p:nvSpPr>
          <p:cNvPr id="16" name="Content Placeholder 4">
            <a:extLst>
              <a:ext uri="{FF2B5EF4-FFF2-40B4-BE49-F238E27FC236}">
                <a16:creationId xmlns:a16="http://schemas.microsoft.com/office/drawing/2014/main" id="{E739053F-35CF-46ED-B899-5DA9AC699BB3}"/>
              </a:ext>
            </a:extLst>
          </p:cNvPr>
          <p:cNvSpPr>
            <a:spLocks noGrp="1" noChangeAspect="1"/>
          </p:cNvSpPr>
          <p:nvPr>
            <p:ph idx="14" hasCustomPrompt="1"/>
          </p:nvPr>
        </p:nvSpPr>
        <p:spPr>
          <a:xfrm>
            <a:off x="6070152" y="2459441"/>
            <a:ext cx="2576594" cy="2229369"/>
          </a:xfrm>
          <a:prstGeom prst="rect">
            <a:avLst/>
          </a:prstGeom>
          <a:ln w="38100">
            <a:solidFill>
              <a:srgbClr val="007A53"/>
            </a:solidFill>
          </a:ln>
        </p:spPr>
        <p:txBody>
          <a:bodyPr lIns="74441" tIns="37221" rIns="74441" bIns="37221"/>
          <a:lstStyle>
            <a:lvl1pPr marL="0" indent="0">
              <a:buNone/>
              <a:defRPr sz="1300" b="1" i="0" baseline="0">
                <a:solidFill>
                  <a:srgbClr val="007A53"/>
                </a:solidFill>
              </a:defRPr>
            </a:lvl1pPr>
          </a:lstStyle>
          <a:p>
            <a:pPr lvl="0"/>
            <a:r>
              <a:rPr lang="en-US"/>
              <a:t>Important notes </a:t>
            </a:r>
          </a:p>
        </p:txBody>
      </p:sp>
      <p:sp>
        <p:nvSpPr>
          <p:cNvPr id="17" name="Content Placeholder 2">
            <a:extLst>
              <a:ext uri="{FF2B5EF4-FFF2-40B4-BE49-F238E27FC236}">
                <a16:creationId xmlns:a16="http://schemas.microsoft.com/office/drawing/2014/main" id="{6FEC7486-7440-4E90-9214-9A44C73CDC7A}"/>
              </a:ext>
            </a:extLst>
          </p:cNvPr>
          <p:cNvSpPr>
            <a:spLocks noGrp="1" noChangeAspect="1"/>
          </p:cNvSpPr>
          <p:nvPr>
            <p:ph idx="15"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18"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Insert subject here </a:t>
            </a:r>
          </a:p>
        </p:txBody>
      </p:sp>
      <p:sp>
        <p:nvSpPr>
          <p:cNvPr id="4" name="Picture Placeholder 3">
            <a:extLst>
              <a:ext uri="{FF2B5EF4-FFF2-40B4-BE49-F238E27FC236}">
                <a16:creationId xmlns:a16="http://schemas.microsoft.com/office/drawing/2014/main" id="{FE7CD24D-02DE-4476-BB5F-49833B084EE2}"/>
              </a:ext>
            </a:extLst>
          </p:cNvPr>
          <p:cNvSpPr>
            <a:spLocks noGrp="1" noChangeAspect="1"/>
          </p:cNvSpPr>
          <p:nvPr>
            <p:ph type="pic" sz="quarter" idx="16"/>
          </p:nvPr>
        </p:nvSpPr>
        <p:spPr>
          <a:xfrm>
            <a:off x="747713" y="2459038"/>
            <a:ext cx="2401887" cy="1325562"/>
          </a:xfrm>
          <a:prstGeom prst="rect">
            <a:avLst/>
          </a:prstGeom>
        </p:spPr>
        <p:txBody>
          <a:bodyPr/>
          <a:lstStyle/>
          <a:p>
            <a:endParaRPr lang="en-GB"/>
          </a:p>
        </p:txBody>
      </p:sp>
      <p:sp>
        <p:nvSpPr>
          <p:cNvPr id="15" name="Picture Placeholder 3">
            <a:extLst>
              <a:ext uri="{FF2B5EF4-FFF2-40B4-BE49-F238E27FC236}">
                <a16:creationId xmlns:a16="http://schemas.microsoft.com/office/drawing/2014/main" id="{5FF58FC1-7288-49F1-B149-304A82F7B569}"/>
              </a:ext>
            </a:extLst>
          </p:cNvPr>
          <p:cNvSpPr>
            <a:spLocks noGrp="1" noChangeAspect="1"/>
          </p:cNvSpPr>
          <p:nvPr>
            <p:ph type="pic" sz="quarter" idx="17"/>
          </p:nvPr>
        </p:nvSpPr>
        <p:spPr>
          <a:xfrm>
            <a:off x="3453803" y="2475636"/>
            <a:ext cx="2356428" cy="1308188"/>
          </a:xfrm>
          <a:prstGeom prst="rect">
            <a:avLst/>
          </a:prstGeom>
        </p:spPr>
        <p:txBody>
          <a:bodyPr/>
          <a:lstStyle/>
          <a:p>
            <a:endParaRPr lang="en-GB"/>
          </a:p>
        </p:txBody>
      </p:sp>
      <p:sp>
        <p:nvSpPr>
          <p:cNvPr id="19" name="Picture Placeholder 3">
            <a:extLst>
              <a:ext uri="{FF2B5EF4-FFF2-40B4-BE49-F238E27FC236}">
                <a16:creationId xmlns:a16="http://schemas.microsoft.com/office/drawing/2014/main" id="{FB8B47B0-D796-4282-B048-F16CF0A6E8F7}"/>
              </a:ext>
            </a:extLst>
          </p:cNvPr>
          <p:cNvSpPr>
            <a:spLocks noGrp="1" noChangeAspect="1"/>
          </p:cNvSpPr>
          <p:nvPr>
            <p:ph type="pic" sz="quarter" idx="18"/>
          </p:nvPr>
        </p:nvSpPr>
        <p:spPr>
          <a:xfrm>
            <a:off x="747713" y="3862217"/>
            <a:ext cx="2356428" cy="1308188"/>
          </a:xfrm>
          <a:prstGeom prst="rect">
            <a:avLst/>
          </a:prstGeom>
        </p:spPr>
        <p:txBody>
          <a:bodyPr/>
          <a:lstStyle/>
          <a:p>
            <a:endParaRPr lang="en-GB"/>
          </a:p>
        </p:txBody>
      </p:sp>
      <p:sp>
        <p:nvSpPr>
          <p:cNvPr id="20" name="Picture Placeholder 3">
            <a:extLst>
              <a:ext uri="{FF2B5EF4-FFF2-40B4-BE49-F238E27FC236}">
                <a16:creationId xmlns:a16="http://schemas.microsoft.com/office/drawing/2014/main" id="{2A44C82F-5FA0-449A-8C29-FFDA5ED6AD31}"/>
              </a:ext>
            </a:extLst>
          </p:cNvPr>
          <p:cNvSpPr>
            <a:spLocks noGrp="1" noChangeAspect="1"/>
          </p:cNvSpPr>
          <p:nvPr>
            <p:ph type="pic" sz="quarter" idx="19"/>
          </p:nvPr>
        </p:nvSpPr>
        <p:spPr>
          <a:xfrm>
            <a:off x="3408932" y="3897867"/>
            <a:ext cx="2356428" cy="1308188"/>
          </a:xfrm>
          <a:prstGeom prst="rect">
            <a:avLst/>
          </a:prstGeom>
        </p:spPr>
        <p:txBody>
          <a:bodyPr/>
          <a:lstStyle/>
          <a:p>
            <a:endParaRPr lang="en-GB"/>
          </a:p>
        </p:txBody>
      </p:sp>
    </p:spTree>
    <p:extLst>
      <p:ext uri="{BB962C8B-B14F-4D97-AF65-F5344CB8AC3E}">
        <p14:creationId xmlns:p14="http://schemas.microsoft.com/office/powerpoint/2010/main" val="193418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4" y="877095"/>
            <a:ext cx="3990975" cy="3901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1688" y="877095"/>
            <a:ext cx="3992562" cy="3901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81266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4492" y="285944"/>
            <a:ext cx="8208962" cy="583884"/>
          </a:xfrm>
          <a:prstGeom prst="rect">
            <a:avLst/>
          </a:prstGeom>
          <a:solidFill>
            <a:schemeClr val="tx2"/>
          </a:solidFill>
        </p:spPr>
        <p:txBody>
          <a:bodyPr lIns="104287" tIns="52144" rIns="104287" bIns="52144"/>
          <a:lstStyle>
            <a:lvl1pPr>
              <a:defRPr sz="2993">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hasCustomPrompt="1"/>
          </p:nvPr>
        </p:nvSpPr>
        <p:spPr>
          <a:xfrm>
            <a:off x="395290" y="1064928"/>
            <a:ext cx="8208963" cy="3713451"/>
          </a:xfrm>
          <a:prstGeom prst="rect">
            <a:avLst/>
          </a:prstGeom>
        </p:spPr>
        <p:txBody>
          <a:bodyPr lIns="104287" tIns="52144" rIns="104287" bIns="52144"/>
          <a:lstStyle>
            <a:lvl1pPr>
              <a:defRPr sz="2448">
                <a:solidFill>
                  <a:srgbClr val="009F4D"/>
                </a:solidFill>
              </a:defRPr>
            </a:lvl1pPr>
            <a:lvl2pPr marL="310943" indent="-310943">
              <a:defRPr lang="en-GB" sz="1905" kern="1200" dirty="0">
                <a:solidFill>
                  <a:srgbClr val="000000"/>
                </a:solidFill>
                <a:latin typeface="+mj-lt"/>
                <a:ea typeface="MS PGothic" panose="020B0600070205080204" pitchFamily="34" charset="-128"/>
                <a:cs typeface="+mn-cs"/>
              </a:defRPr>
            </a:lvl2pPr>
            <a:lvl3pPr marL="310943" indent="-310943">
              <a:defRPr sz="1905">
                <a:solidFill>
                  <a:schemeClr val="tx1"/>
                </a:solidFill>
              </a:defRPr>
            </a:lvl3pPr>
            <a:lvl4pPr marL="310943" indent="-310943">
              <a:defRPr sz="1905">
                <a:solidFill>
                  <a:schemeClr val="tx1"/>
                </a:solidFill>
              </a:defRPr>
            </a:lvl4pPr>
            <a:lvl5pPr marL="310943" indent="-310943">
              <a:defRPr sz="1905">
                <a:solidFill>
                  <a:schemeClr val="tx1"/>
                </a:solidFill>
              </a:defRPr>
            </a:lvl5pPr>
          </a:lstStyle>
          <a:p>
            <a:pPr lvl="0"/>
            <a:r>
              <a:rPr lang="en-US"/>
              <a:t>Click to edit Master text styles</a:t>
            </a:r>
          </a:p>
          <a:p>
            <a:pPr marL="244004" lvl="1" indent="-244004" algn="l" rtl="0" eaLnBrk="0" fontAlgn="base" hangingPunct="0">
              <a:spcBef>
                <a:spcPts val="340"/>
              </a:spcBef>
              <a:spcAft>
                <a:spcPts val="340"/>
              </a:spcAft>
              <a:buClr>
                <a:srgbClr val="009F4D"/>
              </a:buClr>
              <a:buFont typeface="Wingdings 3" panose="05040102010807070707" pitchFamily="18" charset="2"/>
              <a:buChar char=""/>
              <a:defRPr/>
            </a:pPr>
            <a:r>
              <a:rPr lang="en-US"/>
              <a:t>Second level</a:t>
            </a:r>
          </a:p>
          <a:p>
            <a:pPr marL="244004" lvl="1" indent="-244004" algn="l" rtl="0" eaLnBrk="0" fontAlgn="base" hangingPunct="0">
              <a:spcBef>
                <a:spcPts val="340"/>
              </a:spcBef>
              <a:spcAft>
                <a:spcPts val="340"/>
              </a:spcAft>
              <a:buClr>
                <a:srgbClr val="009F4D"/>
              </a:buClr>
              <a:buFont typeface="Wingdings 3" panose="05040102010807070707" pitchFamily="18" charset="2"/>
              <a:buChar char=""/>
              <a:defRPr/>
            </a:pPr>
            <a:r>
              <a:rPr lang="en-US"/>
              <a:t>Third level</a:t>
            </a:r>
          </a:p>
        </p:txBody>
      </p:sp>
    </p:spTree>
    <p:extLst>
      <p:ext uri="{BB962C8B-B14F-4D97-AF65-F5344CB8AC3E}">
        <p14:creationId xmlns:p14="http://schemas.microsoft.com/office/powerpoint/2010/main" val="419354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header ">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B3453ADD-6F89-4E49-A48A-0AF14ACBF5EE}"/>
              </a:ext>
            </a:extLst>
          </p:cNvPr>
          <p:cNvSpPr>
            <a:spLocks noGrp="1"/>
          </p:cNvSpPr>
          <p:nvPr>
            <p:ph type="pic" sz="quarter" idx="18"/>
          </p:nvPr>
        </p:nvSpPr>
        <p:spPr>
          <a:xfrm>
            <a:off x="304799" y="207963"/>
            <a:ext cx="8508411" cy="5057775"/>
          </a:xfrm>
          <a:prstGeom prst="rect">
            <a:avLst/>
          </a:prstGeom>
        </p:spPr>
        <p:txBody>
          <a:bodyPr/>
          <a:lstStyle/>
          <a:p>
            <a:endParaRPr lang="en-GB"/>
          </a:p>
        </p:txBody>
      </p:sp>
      <p:sp>
        <p:nvSpPr>
          <p:cNvPr id="3" name="Content Placeholder 2">
            <a:extLst>
              <a:ext uri="{FF2B5EF4-FFF2-40B4-BE49-F238E27FC236}">
                <a16:creationId xmlns:a16="http://schemas.microsoft.com/office/drawing/2014/main" id="{BFC1E360-0609-4BEF-AF7C-C2C0E9A6FBCE}"/>
              </a:ext>
            </a:extLst>
          </p:cNvPr>
          <p:cNvSpPr>
            <a:spLocks noGrp="1" noChangeAspect="1"/>
          </p:cNvSpPr>
          <p:nvPr>
            <p:ph idx="16"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7" name="Text Placeholder 5">
            <a:extLst>
              <a:ext uri="{FF2B5EF4-FFF2-40B4-BE49-F238E27FC236}">
                <a16:creationId xmlns:a16="http://schemas.microsoft.com/office/drawing/2014/main" id="{C1850855-BE95-4F7A-A1A9-2D5FF72B20E6}"/>
              </a:ext>
            </a:extLst>
          </p:cNvPr>
          <p:cNvSpPr>
            <a:spLocks noGrp="1"/>
          </p:cNvSpPr>
          <p:nvPr>
            <p:ph type="body" sz="quarter" idx="10" hasCustomPrompt="1"/>
          </p:nvPr>
        </p:nvSpPr>
        <p:spPr>
          <a:xfrm>
            <a:off x="7251290" y="5251924"/>
            <a:ext cx="1575776" cy="309179"/>
          </a:xfrm>
          <a:prstGeom prst="rect">
            <a:avLst/>
          </a:prstGeom>
        </p:spPr>
        <p:txBody>
          <a:bodyPr/>
          <a:lstStyle>
            <a:lvl1pPr marL="0" marR="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sz="1000" baseline="0">
                <a:solidFill>
                  <a:schemeClr val="bg1">
                    <a:lumMod val="50000"/>
                  </a:schemeClr>
                </a:solidFill>
                <a:latin typeface="+mj-lt"/>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GB"/>
              <a:t>KS3 - Asthma</a:t>
            </a:r>
          </a:p>
        </p:txBody>
      </p:sp>
      <p:grpSp>
        <p:nvGrpSpPr>
          <p:cNvPr id="11" name="Group 10">
            <a:extLst>
              <a:ext uri="{FF2B5EF4-FFF2-40B4-BE49-F238E27FC236}">
                <a16:creationId xmlns:a16="http://schemas.microsoft.com/office/drawing/2014/main" id="{C78883C9-736E-4178-A40A-53DFC7A1317C}"/>
              </a:ext>
            </a:extLst>
          </p:cNvPr>
          <p:cNvGrpSpPr/>
          <p:nvPr userDrawn="1"/>
        </p:nvGrpSpPr>
        <p:grpSpPr>
          <a:xfrm>
            <a:off x="2438399" y="3747319"/>
            <a:ext cx="6705601" cy="1541044"/>
            <a:chOff x="1842654" y="-1271155"/>
            <a:chExt cx="6705601" cy="1541044"/>
          </a:xfrm>
          <a:noFill/>
        </p:grpSpPr>
        <p:sp>
          <p:nvSpPr>
            <p:cNvPr id="12" name="Right Triangle 11">
              <a:extLst>
                <a:ext uri="{FF2B5EF4-FFF2-40B4-BE49-F238E27FC236}">
                  <a16:creationId xmlns:a16="http://schemas.microsoft.com/office/drawing/2014/main" id="{92E65848-7A44-40E6-B4E0-1FEA493D3BC7}"/>
                </a:ext>
              </a:extLst>
            </p:cNvPr>
            <p:cNvSpPr/>
            <p:nvPr userDrawn="1"/>
          </p:nvSpPr>
          <p:spPr>
            <a:xfrm flipH="1">
              <a:off x="1842654" y="-1271155"/>
              <a:ext cx="6705601" cy="154104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solidFill>
                  <a:srgbClr val="FF0000"/>
                </a:solidFill>
              </a:endParaRPr>
            </a:p>
          </p:txBody>
        </p:sp>
        <p:pic>
          <p:nvPicPr>
            <p:cNvPr id="13" name="Picture 12" descr="SJA logo on angled slice.psd">
              <a:extLst>
                <a:ext uri="{FF2B5EF4-FFF2-40B4-BE49-F238E27FC236}">
                  <a16:creationId xmlns:a16="http://schemas.microsoft.com/office/drawing/2014/main" id="{FEC7218D-6FE3-4890-BE9C-C90C43E478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grpFill/>
            <a:ln>
              <a:noFill/>
            </a:ln>
          </p:spPr>
        </p:pic>
      </p:grpSp>
    </p:spTree>
    <p:extLst>
      <p:ext uri="{BB962C8B-B14F-4D97-AF65-F5344CB8AC3E}">
        <p14:creationId xmlns:p14="http://schemas.microsoft.com/office/powerpoint/2010/main" val="313316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eak page 1">
    <p:bg>
      <p:bgRef idx="1001">
        <a:schemeClr val="bg1"/>
      </p:bgRef>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D972C41A-9216-4B40-861A-E5A06DD10D6E}"/>
              </a:ext>
            </a:extLst>
          </p:cNvPr>
          <p:cNvSpPr>
            <a:spLocks noGrp="1" noChangeAspect="1"/>
          </p:cNvSpPr>
          <p:nvPr>
            <p:ph idx="15" hasCustomPrompt="1"/>
          </p:nvPr>
        </p:nvSpPr>
        <p:spPr>
          <a:xfrm>
            <a:off x="1551709" y="1947377"/>
            <a:ext cx="6359236" cy="551146"/>
          </a:xfrm>
          <a:prstGeom prst="rect">
            <a:avLst/>
          </a:prstGeom>
          <a:solidFill>
            <a:srgbClr val="8D8E8D"/>
          </a:solidFill>
        </p:spPr>
        <p:txBody>
          <a:bodyPr lIns="74441" tIns="37221" rIns="74441" bIns="37221"/>
          <a:lstStyle>
            <a:lvl1pPr marL="0" marR="0" indent="0" algn="ctr"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marR="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sz="1000" baseline="0">
                <a:solidFill>
                  <a:schemeClr val="bg1">
                    <a:lumMod val="50000"/>
                  </a:schemeClr>
                </a:solidFill>
                <a:latin typeface="+mj-lt"/>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GB"/>
              <a:t>KS3 - Asthma</a:t>
            </a:r>
          </a:p>
        </p:txBody>
      </p:sp>
    </p:spTree>
    <p:extLst>
      <p:ext uri="{BB962C8B-B14F-4D97-AF65-F5344CB8AC3E}">
        <p14:creationId xmlns:p14="http://schemas.microsoft.com/office/powerpoint/2010/main" val="22992765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page 2">
    <p:bg>
      <p:bgRef idx="1001">
        <a:schemeClr val="bg1"/>
      </p:bgRef>
    </p:bg>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marR="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sz="1000" baseline="0">
                <a:solidFill>
                  <a:schemeClr val="bg1">
                    <a:lumMod val="50000"/>
                  </a:schemeClr>
                </a:solidFill>
                <a:latin typeface="+mj-lt"/>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GB"/>
              <a:t>KS3 - Asthma</a:t>
            </a:r>
          </a:p>
        </p:txBody>
      </p:sp>
      <p:sp>
        <p:nvSpPr>
          <p:cNvPr id="6" name="Content Placeholder 2">
            <a:extLst>
              <a:ext uri="{FF2B5EF4-FFF2-40B4-BE49-F238E27FC236}">
                <a16:creationId xmlns:a16="http://schemas.microsoft.com/office/drawing/2014/main" id="{72648BE5-7FB0-43C3-9796-11EDEC3B12D4}"/>
              </a:ext>
            </a:extLst>
          </p:cNvPr>
          <p:cNvSpPr>
            <a:spLocks noGrp="1" noChangeAspect="1"/>
          </p:cNvSpPr>
          <p:nvPr>
            <p:ph idx="16" hasCustomPrompt="1"/>
          </p:nvPr>
        </p:nvSpPr>
        <p:spPr>
          <a:xfrm>
            <a:off x="2542100" y="2498523"/>
            <a:ext cx="4246627" cy="551146"/>
          </a:xfrm>
          <a:prstGeom prst="rect">
            <a:avLst/>
          </a:prstGeom>
          <a:solidFill>
            <a:srgbClr val="8D8E8D"/>
          </a:solidFill>
        </p:spPr>
        <p:txBody>
          <a:bodyPr lIns="74441" tIns="37221" rIns="74441" bIns="37221"/>
          <a:lstStyle>
            <a:lvl1pPr marL="0" marR="0" indent="0" algn="ctr"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7" name="Content Placeholder 2">
            <a:extLst>
              <a:ext uri="{FF2B5EF4-FFF2-40B4-BE49-F238E27FC236}">
                <a16:creationId xmlns:a16="http://schemas.microsoft.com/office/drawing/2014/main" id="{6F71EAB9-84D2-4471-97AE-F407342A10D6}"/>
              </a:ext>
            </a:extLst>
          </p:cNvPr>
          <p:cNvSpPr>
            <a:spLocks noGrp="1" noChangeAspect="1"/>
          </p:cNvSpPr>
          <p:nvPr>
            <p:ph idx="15" hasCustomPrompt="1"/>
          </p:nvPr>
        </p:nvSpPr>
        <p:spPr>
          <a:xfrm>
            <a:off x="1551709" y="1947377"/>
            <a:ext cx="6359236" cy="551146"/>
          </a:xfrm>
          <a:prstGeom prst="rect">
            <a:avLst/>
          </a:prstGeom>
          <a:solidFill>
            <a:srgbClr val="8D8E8D"/>
          </a:solidFill>
        </p:spPr>
        <p:txBody>
          <a:bodyPr lIns="74441" tIns="37221" rIns="74441" bIns="37221"/>
          <a:lstStyle>
            <a:lvl1pPr marL="0" marR="0" indent="0" algn="ctr"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Tree>
    <p:extLst>
      <p:ext uri="{BB962C8B-B14F-4D97-AF65-F5344CB8AC3E}">
        <p14:creationId xmlns:p14="http://schemas.microsoft.com/office/powerpoint/2010/main" val="39317348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Content Placeholder 2"/>
          <p:cNvSpPr>
            <a:spLocks noGrp="1" noChangeAspect="1"/>
          </p:cNvSpPr>
          <p:nvPr>
            <p:ph idx="1" hasCustomPrompt="1"/>
          </p:nvPr>
        </p:nvSpPr>
        <p:spPr>
          <a:xfrm>
            <a:off x="662749" y="1365174"/>
            <a:ext cx="7575409"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Type to add heading</a:t>
            </a:r>
          </a:p>
        </p:txBody>
      </p:sp>
      <p:sp>
        <p:nvSpPr>
          <p:cNvPr id="14" name="Content Placeholder 4"/>
          <p:cNvSpPr>
            <a:spLocks noGrp="1" noChangeAspect="1"/>
          </p:cNvSpPr>
          <p:nvPr>
            <p:ph idx="11" hasCustomPrompt="1"/>
          </p:nvPr>
        </p:nvSpPr>
        <p:spPr>
          <a:xfrm>
            <a:off x="662749" y="1927327"/>
            <a:ext cx="7575409" cy="919678"/>
          </a:xfrm>
          <a:prstGeom prst="rect">
            <a:avLst/>
          </a:prstGeom>
        </p:spPr>
        <p:txBody>
          <a:bodyPr lIns="74441" tIns="37221" rIns="74441" bIns="37221"/>
          <a:lstStyle>
            <a:lvl1pPr marL="0" indent="0">
              <a:buNone/>
              <a:defRPr sz="1800"/>
            </a:lvl1pPr>
          </a:lstStyle>
          <a:p>
            <a:pPr lvl="0"/>
            <a:r>
              <a:rPr lang="en-US"/>
              <a:t>Type to add body text</a:t>
            </a:r>
          </a:p>
        </p:txBody>
      </p:sp>
      <p:sp>
        <p:nvSpPr>
          <p:cNvPr id="16" name="Content Placeholder 4"/>
          <p:cNvSpPr>
            <a:spLocks noGrp="1" noChangeAspect="1"/>
          </p:cNvSpPr>
          <p:nvPr>
            <p:ph idx="12" hasCustomPrompt="1"/>
          </p:nvPr>
        </p:nvSpPr>
        <p:spPr>
          <a:xfrm>
            <a:off x="662749" y="2966329"/>
            <a:ext cx="7575409" cy="1813489"/>
          </a:xfrm>
          <a:prstGeom prst="rect">
            <a:avLst/>
          </a:prstGeom>
        </p:spPr>
        <p:txBody>
          <a:bodyPr lIns="74441" tIns="37221" rIns="74441" bIns="37221"/>
          <a:lstStyle>
            <a:lvl1pPr marL="361867" indent="-361867">
              <a:buClr>
                <a:srgbClr val="007A53"/>
              </a:buClr>
              <a:buFont typeface="Lucida Grande"/>
              <a:buChar char="➤"/>
              <a:defRPr sz="1800"/>
            </a:lvl1pPr>
          </a:lstStyle>
          <a:p>
            <a:pPr lvl="0"/>
            <a:r>
              <a:rPr lang="en-US"/>
              <a:t>Type to add bullet points</a:t>
            </a:r>
          </a:p>
        </p:txBody>
      </p:sp>
      <p:sp>
        <p:nvSpPr>
          <p:cNvPr id="8" name="Content Placeholder 2">
            <a:extLst>
              <a:ext uri="{FF2B5EF4-FFF2-40B4-BE49-F238E27FC236}">
                <a16:creationId xmlns:a16="http://schemas.microsoft.com/office/drawing/2014/main" id="{B2C77F52-EA64-4F9F-A703-22B619BAB782}"/>
              </a:ext>
            </a:extLst>
          </p:cNvPr>
          <p:cNvSpPr>
            <a:spLocks noGrp="1" noChangeAspect="1"/>
          </p:cNvSpPr>
          <p:nvPr>
            <p:ph idx="15"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7"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marR="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sz="1000" baseline="0">
                <a:solidFill>
                  <a:schemeClr val="bg1">
                    <a:lumMod val="50000"/>
                  </a:schemeClr>
                </a:solidFill>
                <a:latin typeface="+mj-lt"/>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GB"/>
              <a:t>KS3 - Asthma</a:t>
            </a:r>
          </a:p>
        </p:txBody>
      </p:sp>
    </p:spTree>
    <p:extLst>
      <p:ext uri="{BB962C8B-B14F-4D97-AF65-F5344CB8AC3E}">
        <p14:creationId xmlns:p14="http://schemas.microsoft.com/office/powerpoint/2010/main" val="402665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bullet point ">
    <p:spTree>
      <p:nvGrpSpPr>
        <p:cNvPr id="1" name=""/>
        <p:cNvGrpSpPr/>
        <p:nvPr/>
      </p:nvGrpSpPr>
      <p:grpSpPr>
        <a:xfrm>
          <a:off x="0" y="0"/>
          <a:ext cx="0" cy="0"/>
          <a:chOff x="0" y="0"/>
          <a:chExt cx="0" cy="0"/>
        </a:xfrm>
      </p:grpSpPr>
      <p:sp>
        <p:nvSpPr>
          <p:cNvPr id="8" name="Content Placeholder 4"/>
          <p:cNvSpPr>
            <a:spLocks noGrp="1" noChangeAspect="1"/>
          </p:cNvSpPr>
          <p:nvPr>
            <p:ph idx="14" hasCustomPrompt="1"/>
          </p:nvPr>
        </p:nvSpPr>
        <p:spPr>
          <a:xfrm>
            <a:off x="526120" y="1263234"/>
            <a:ext cx="7658273" cy="3474614"/>
          </a:xfrm>
          <a:prstGeom prst="rect">
            <a:avLst/>
          </a:prstGeom>
        </p:spPr>
        <p:txBody>
          <a:bodyPr lIns="74441" tIns="37221" rIns="74441" bIns="37221"/>
          <a:lstStyle>
            <a:lvl1pPr marL="361867" indent="-361867">
              <a:buClr>
                <a:srgbClr val="007A53"/>
              </a:buClr>
              <a:buFont typeface="Lucida Grande"/>
              <a:buChar char="➤"/>
              <a:defRPr sz="1800"/>
            </a:lvl1pPr>
          </a:lstStyle>
          <a:p>
            <a:pPr lvl="0"/>
            <a:r>
              <a:rPr lang="en-US"/>
              <a:t>Type to add bullet points</a:t>
            </a:r>
          </a:p>
          <a:p>
            <a:pPr lvl="0"/>
            <a:endParaRPr lang="en-US"/>
          </a:p>
          <a:p>
            <a:pPr lvl="0"/>
            <a:endParaRPr lang="en-US"/>
          </a:p>
        </p:txBody>
      </p:sp>
      <p:sp>
        <p:nvSpPr>
          <p:cNvPr id="10" name="Content Placeholder 2">
            <a:extLst>
              <a:ext uri="{FF2B5EF4-FFF2-40B4-BE49-F238E27FC236}">
                <a16:creationId xmlns:a16="http://schemas.microsoft.com/office/drawing/2014/main" id="{D972C41A-9216-4B40-861A-E5A06DD10D6E}"/>
              </a:ext>
            </a:extLst>
          </p:cNvPr>
          <p:cNvSpPr>
            <a:spLocks noGrp="1" noChangeAspect="1"/>
          </p:cNvSpPr>
          <p:nvPr>
            <p:ph idx="15"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marR="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sz="1000" baseline="0">
                <a:solidFill>
                  <a:schemeClr val="bg1">
                    <a:lumMod val="50000"/>
                  </a:schemeClr>
                </a:solidFill>
                <a:latin typeface="+mj-lt"/>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GB"/>
              <a:t>KS3 - Asthma</a:t>
            </a:r>
          </a:p>
        </p:txBody>
      </p:sp>
    </p:spTree>
    <p:extLst>
      <p:ext uri="{BB962C8B-B14F-4D97-AF65-F5344CB8AC3E}">
        <p14:creationId xmlns:p14="http://schemas.microsoft.com/office/powerpoint/2010/main" val="209535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atment (1 illustration, bitesize tex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DB9D070-92E3-4330-A7F1-F9F680CEADDD}"/>
              </a:ext>
            </a:extLst>
          </p:cNvPr>
          <p:cNvSpPr>
            <a:spLocks noGrp="1" noChangeAspect="1"/>
          </p:cNvSpPr>
          <p:nvPr>
            <p:ph type="pic" idx="1"/>
          </p:nvPr>
        </p:nvSpPr>
        <p:spPr>
          <a:xfrm>
            <a:off x="4988461" y="1359524"/>
            <a:ext cx="3528105" cy="3262858"/>
          </a:xfrm>
          <a:prstGeom prst="rect">
            <a:avLst/>
          </a:prstGeom>
          <a:ln w="38100" cmpd="sng">
            <a:solidFill>
              <a:srgbClr val="007A53"/>
            </a:solidFill>
          </a:ln>
        </p:spPr>
        <p:txBody>
          <a:bodyPr lIns="74441" tIns="37221" rIns="74441" bIns="37221"/>
          <a:lstStyle>
            <a:lvl1pPr marL="0" indent="0">
              <a:buNone/>
              <a:defRPr sz="2600"/>
            </a:lvl1pPr>
            <a:lvl2pPr marL="372207" indent="0">
              <a:buNone/>
              <a:defRPr sz="2300"/>
            </a:lvl2pPr>
            <a:lvl3pPr marL="744413" indent="0">
              <a:buNone/>
              <a:defRPr sz="2000"/>
            </a:lvl3pPr>
            <a:lvl4pPr marL="1116620" indent="0">
              <a:buNone/>
              <a:defRPr sz="1600"/>
            </a:lvl4pPr>
            <a:lvl5pPr marL="1488826" indent="0">
              <a:buNone/>
              <a:defRPr sz="1600"/>
            </a:lvl5pPr>
            <a:lvl6pPr marL="1861033" indent="0">
              <a:buNone/>
              <a:defRPr sz="1600"/>
            </a:lvl6pPr>
            <a:lvl7pPr marL="2233239" indent="0">
              <a:buNone/>
              <a:defRPr sz="1600"/>
            </a:lvl7pPr>
            <a:lvl8pPr marL="2605446" indent="0">
              <a:buNone/>
              <a:defRPr sz="1600"/>
            </a:lvl8pPr>
            <a:lvl9pPr marL="2977652" indent="0">
              <a:buNone/>
              <a:defRPr sz="1600"/>
            </a:lvl9pPr>
          </a:lstStyle>
          <a:p>
            <a:r>
              <a:rPr lang="en-US"/>
              <a:t>Click icon to add picture</a:t>
            </a:r>
            <a:endParaRPr lang="en-GB"/>
          </a:p>
        </p:txBody>
      </p:sp>
      <p:sp>
        <p:nvSpPr>
          <p:cNvPr id="6" name="Content Placeholder 2"/>
          <p:cNvSpPr>
            <a:spLocks noGrp="1" noChangeAspect="1"/>
          </p:cNvSpPr>
          <p:nvPr>
            <p:ph idx="12" hasCustomPrompt="1"/>
          </p:nvPr>
        </p:nvSpPr>
        <p:spPr>
          <a:xfrm>
            <a:off x="662749" y="1365174"/>
            <a:ext cx="4072215"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Type to add heading</a:t>
            </a:r>
          </a:p>
        </p:txBody>
      </p:sp>
      <p:sp>
        <p:nvSpPr>
          <p:cNvPr id="7" name="Content Placeholder 4"/>
          <p:cNvSpPr>
            <a:spLocks noGrp="1" noChangeAspect="1"/>
          </p:cNvSpPr>
          <p:nvPr>
            <p:ph idx="13" hasCustomPrompt="1"/>
          </p:nvPr>
        </p:nvSpPr>
        <p:spPr>
          <a:xfrm>
            <a:off x="662749" y="1927327"/>
            <a:ext cx="4072215" cy="919678"/>
          </a:xfrm>
          <a:prstGeom prst="rect">
            <a:avLst/>
          </a:prstGeom>
        </p:spPr>
        <p:txBody>
          <a:bodyPr lIns="74441" tIns="37221" rIns="74441" bIns="37221"/>
          <a:lstStyle>
            <a:lvl1pPr marL="0" indent="0">
              <a:buNone/>
              <a:defRPr sz="1800" baseline="0"/>
            </a:lvl1pPr>
          </a:lstStyle>
          <a:p>
            <a:pPr lvl="0"/>
            <a:r>
              <a:rPr lang="en-US"/>
              <a:t>Type to add body text</a:t>
            </a:r>
          </a:p>
        </p:txBody>
      </p:sp>
      <p:sp>
        <p:nvSpPr>
          <p:cNvPr id="8" name="Content Placeholder 4"/>
          <p:cNvSpPr>
            <a:spLocks noGrp="1" noChangeAspect="1"/>
          </p:cNvSpPr>
          <p:nvPr>
            <p:ph idx="14" hasCustomPrompt="1"/>
          </p:nvPr>
        </p:nvSpPr>
        <p:spPr>
          <a:xfrm>
            <a:off x="662749" y="2966329"/>
            <a:ext cx="4072215" cy="1656054"/>
          </a:xfrm>
          <a:prstGeom prst="rect">
            <a:avLst/>
          </a:prstGeom>
        </p:spPr>
        <p:txBody>
          <a:bodyPr lIns="74441" tIns="37221" rIns="74441" bIns="37221"/>
          <a:lstStyle>
            <a:lvl1pPr marL="361867" indent="-361867">
              <a:buClr>
                <a:srgbClr val="007A53"/>
              </a:buClr>
              <a:buFont typeface="Lucida Grande"/>
              <a:buChar char="➤"/>
              <a:defRPr sz="1800"/>
            </a:lvl1pPr>
          </a:lstStyle>
          <a:p>
            <a:pPr lvl="0"/>
            <a:r>
              <a:rPr lang="en-US"/>
              <a:t>Type to add bullet points</a:t>
            </a:r>
          </a:p>
        </p:txBody>
      </p:sp>
      <p:sp>
        <p:nvSpPr>
          <p:cNvPr id="13" name="Content Placeholder 2">
            <a:extLst>
              <a:ext uri="{FF2B5EF4-FFF2-40B4-BE49-F238E27FC236}">
                <a16:creationId xmlns:a16="http://schemas.microsoft.com/office/drawing/2014/main" id="{0475017F-F7B9-413F-AB73-69D739DB635C}"/>
              </a:ext>
            </a:extLst>
          </p:cNvPr>
          <p:cNvSpPr>
            <a:spLocks noGrp="1" noChangeAspect="1"/>
          </p:cNvSpPr>
          <p:nvPr>
            <p:ph idx="15"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a:t>
            </a:r>
          </a:p>
        </p:txBody>
      </p:sp>
      <p:sp>
        <p:nvSpPr>
          <p:cNvPr id="10"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236142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atment (1 illustration, bitesize text, no bullets)">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DB9D070-92E3-4330-A7F1-F9F680CEADDD}"/>
              </a:ext>
            </a:extLst>
          </p:cNvPr>
          <p:cNvSpPr>
            <a:spLocks noGrp="1" noChangeAspect="1"/>
          </p:cNvSpPr>
          <p:nvPr>
            <p:ph type="pic" idx="1"/>
          </p:nvPr>
        </p:nvSpPr>
        <p:spPr>
          <a:xfrm>
            <a:off x="4988461" y="1359524"/>
            <a:ext cx="3528105" cy="3262858"/>
          </a:xfrm>
          <a:prstGeom prst="rect">
            <a:avLst/>
          </a:prstGeom>
          <a:ln w="38100" cmpd="sng">
            <a:solidFill>
              <a:srgbClr val="007A53"/>
            </a:solidFill>
          </a:ln>
        </p:spPr>
        <p:txBody>
          <a:bodyPr lIns="74441" tIns="37221" rIns="74441" bIns="37221"/>
          <a:lstStyle>
            <a:lvl1pPr marL="0" indent="0">
              <a:buNone/>
              <a:defRPr sz="2600"/>
            </a:lvl1pPr>
            <a:lvl2pPr marL="372207" indent="0">
              <a:buNone/>
              <a:defRPr sz="2300"/>
            </a:lvl2pPr>
            <a:lvl3pPr marL="744413" indent="0">
              <a:buNone/>
              <a:defRPr sz="2000"/>
            </a:lvl3pPr>
            <a:lvl4pPr marL="1116620" indent="0">
              <a:buNone/>
              <a:defRPr sz="1600"/>
            </a:lvl4pPr>
            <a:lvl5pPr marL="1488826" indent="0">
              <a:buNone/>
              <a:defRPr sz="1600"/>
            </a:lvl5pPr>
            <a:lvl6pPr marL="1861033" indent="0">
              <a:buNone/>
              <a:defRPr sz="1600"/>
            </a:lvl6pPr>
            <a:lvl7pPr marL="2233239" indent="0">
              <a:buNone/>
              <a:defRPr sz="1600"/>
            </a:lvl7pPr>
            <a:lvl8pPr marL="2605446" indent="0">
              <a:buNone/>
              <a:defRPr sz="1600"/>
            </a:lvl8pPr>
            <a:lvl9pPr marL="2977652" indent="0">
              <a:buNone/>
              <a:defRPr sz="1600"/>
            </a:lvl9pPr>
          </a:lstStyle>
          <a:p>
            <a:r>
              <a:rPr lang="en-US"/>
              <a:t>Click icon to add picture</a:t>
            </a:r>
            <a:endParaRPr lang="en-GB"/>
          </a:p>
        </p:txBody>
      </p:sp>
      <p:sp>
        <p:nvSpPr>
          <p:cNvPr id="6" name="Content Placeholder 2"/>
          <p:cNvSpPr>
            <a:spLocks noGrp="1" noChangeAspect="1"/>
          </p:cNvSpPr>
          <p:nvPr>
            <p:ph idx="12" hasCustomPrompt="1"/>
          </p:nvPr>
        </p:nvSpPr>
        <p:spPr>
          <a:xfrm>
            <a:off x="662749" y="1365174"/>
            <a:ext cx="4072215"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Type to add heading</a:t>
            </a:r>
          </a:p>
        </p:txBody>
      </p:sp>
      <p:sp>
        <p:nvSpPr>
          <p:cNvPr id="7" name="Content Placeholder 4"/>
          <p:cNvSpPr>
            <a:spLocks noGrp="1" noChangeAspect="1"/>
          </p:cNvSpPr>
          <p:nvPr>
            <p:ph idx="13" hasCustomPrompt="1"/>
          </p:nvPr>
        </p:nvSpPr>
        <p:spPr>
          <a:xfrm>
            <a:off x="662749" y="1927326"/>
            <a:ext cx="4072215" cy="2695055"/>
          </a:xfrm>
          <a:prstGeom prst="rect">
            <a:avLst/>
          </a:prstGeom>
        </p:spPr>
        <p:txBody>
          <a:bodyPr lIns="74441" tIns="37221" rIns="74441" bIns="37221"/>
          <a:lstStyle>
            <a:lvl1pPr marL="0" indent="0">
              <a:buNone/>
              <a:defRPr sz="1800" baseline="0"/>
            </a:lvl1pPr>
          </a:lstStyle>
          <a:p>
            <a:pPr lvl="0"/>
            <a:r>
              <a:rPr lang="en-US"/>
              <a:t>Type to add body text</a:t>
            </a:r>
          </a:p>
        </p:txBody>
      </p:sp>
      <p:sp>
        <p:nvSpPr>
          <p:cNvPr id="13" name="Content Placeholder 2">
            <a:extLst>
              <a:ext uri="{FF2B5EF4-FFF2-40B4-BE49-F238E27FC236}">
                <a16:creationId xmlns:a16="http://schemas.microsoft.com/office/drawing/2014/main" id="{0475017F-F7B9-413F-AB73-69D739DB635C}"/>
              </a:ext>
            </a:extLst>
          </p:cNvPr>
          <p:cNvSpPr>
            <a:spLocks noGrp="1" noChangeAspect="1"/>
          </p:cNvSpPr>
          <p:nvPr>
            <p:ph idx="15"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a:t>
            </a:r>
          </a:p>
        </p:txBody>
      </p:sp>
      <p:sp>
        <p:nvSpPr>
          <p:cNvPr id="10"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376081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atment (video)">
    <p:spTree>
      <p:nvGrpSpPr>
        <p:cNvPr id="1" name=""/>
        <p:cNvGrpSpPr/>
        <p:nvPr/>
      </p:nvGrpSpPr>
      <p:grpSpPr>
        <a:xfrm>
          <a:off x="0" y="0"/>
          <a:ext cx="0" cy="0"/>
          <a:chOff x="0" y="0"/>
          <a:chExt cx="0" cy="0"/>
        </a:xfrm>
      </p:grpSpPr>
      <p:sp>
        <p:nvSpPr>
          <p:cNvPr id="11" name="Media Placeholder 10">
            <a:extLst>
              <a:ext uri="{FF2B5EF4-FFF2-40B4-BE49-F238E27FC236}">
                <a16:creationId xmlns:a16="http://schemas.microsoft.com/office/drawing/2014/main" id="{AB529AEC-B140-41B5-99C9-C20BB38DFB18}"/>
              </a:ext>
            </a:extLst>
          </p:cNvPr>
          <p:cNvSpPr>
            <a:spLocks noGrp="1" noChangeAspect="1"/>
          </p:cNvSpPr>
          <p:nvPr>
            <p:ph type="media" sz="quarter" idx="11"/>
          </p:nvPr>
        </p:nvSpPr>
        <p:spPr>
          <a:xfrm>
            <a:off x="1192744" y="1604946"/>
            <a:ext cx="7059629" cy="2714230"/>
          </a:xfrm>
          <a:prstGeom prst="rect">
            <a:avLst/>
          </a:prstGeom>
          <a:ln w="38100">
            <a:solidFill>
              <a:srgbClr val="007A53"/>
            </a:solidFill>
          </a:ln>
        </p:spPr>
        <p:txBody>
          <a:bodyPr lIns="74441" tIns="37221" rIns="74441" bIns="37221"/>
          <a:lstStyle/>
          <a:p>
            <a:endParaRPr lang="en-GB"/>
          </a:p>
        </p:txBody>
      </p:sp>
      <p:sp>
        <p:nvSpPr>
          <p:cNvPr id="12" name="Content Placeholder 2">
            <a:extLst>
              <a:ext uri="{FF2B5EF4-FFF2-40B4-BE49-F238E27FC236}">
                <a16:creationId xmlns:a16="http://schemas.microsoft.com/office/drawing/2014/main" id="{9866E2EB-9E5A-48A6-8A93-3E0F209F4C0E}"/>
              </a:ext>
            </a:extLst>
          </p:cNvPr>
          <p:cNvSpPr>
            <a:spLocks noGrp="1" noChangeAspect="1"/>
          </p:cNvSpPr>
          <p:nvPr>
            <p:ph idx="15"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343394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JA WPT Training PPT background.jpg"/>
          <p:cNvPicPr>
            <a:picLocks noChangeAspect="1"/>
          </p:cNvPicPr>
          <p:nvPr userDrawn="1"/>
        </p:nvPicPr>
        <p:blipFill rotWithShape="1">
          <a:blip r:embed="rId15">
            <a:extLst>
              <a:ext uri="{28A0092B-C50C-407E-A947-70E740481C1C}">
                <a14:useLocalDpi xmlns:a14="http://schemas.microsoft.com/office/drawing/2010/main" val="0"/>
              </a:ext>
            </a:extLst>
          </a:blip>
          <a:srcRect t="95736"/>
          <a:stretch/>
        </p:blipFill>
        <p:spPr>
          <a:xfrm>
            <a:off x="0" y="5471326"/>
            <a:ext cx="9144000" cy="243674"/>
          </a:xfrm>
          <a:prstGeom prst="rect">
            <a:avLst/>
          </a:prstGeom>
        </p:spPr>
      </p:pic>
      <p:grpSp>
        <p:nvGrpSpPr>
          <p:cNvPr id="2" name="Group 1">
            <a:extLst>
              <a:ext uri="{FF2B5EF4-FFF2-40B4-BE49-F238E27FC236}">
                <a16:creationId xmlns:a16="http://schemas.microsoft.com/office/drawing/2014/main" id="{7A0DC2E5-E07A-4039-BD24-0A8EFE96CA72}"/>
              </a:ext>
            </a:extLst>
          </p:cNvPr>
          <p:cNvGrpSpPr/>
          <p:nvPr userDrawn="1"/>
        </p:nvGrpSpPr>
        <p:grpSpPr>
          <a:xfrm>
            <a:off x="2438399" y="3747319"/>
            <a:ext cx="6705601" cy="1541044"/>
            <a:chOff x="1842654" y="-1271155"/>
            <a:chExt cx="6705601" cy="1541044"/>
          </a:xfrm>
        </p:grpSpPr>
        <p:sp>
          <p:nvSpPr>
            <p:cNvPr id="4" name="Right Triangle 3">
              <a:extLst>
                <a:ext uri="{FF2B5EF4-FFF2-40B4-BE49-F238E27FC236}">
                  <a16:creationId xmlns:a16="http://schemas.microsoft.com/office/drawing/2014/main" id="{9CD9A38E-3BE2-45AF-8089-DF43E9D5FCD4}"/>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solidFill>
                  <a:srgbClr val="FF0000"/>
                </a:solidFill>
              </a:endParaRPr>
            </a:p>
          </p:txBody>
        </p:sp>
        <p:pic>
          <p:nvPicPr>
            <p:cNvPr id="6" name="Picture 5" descr="SJA logo on angled slice.psd">
              <a:extLst>
                <a:ext uri="{FF2B5EF4-FFF2-40B4-BE49-F238E27FC236}">
                  <a16:creationId xmlns:a16="http://schemas.microsoft.com/office/drawing/2014/main" id="{2A81C694-6073-4BCA-A9CA-E06023B01E34}"/>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spTree>
    <p:extLst>
      <p:ext uri="{BB962C8B-B14F-4D97-AF65-F5344CB8AC3E}">
        <p14:creationId xmlns:p14="http://schemas.microsoft.com/office/powerpoint/2010/main" val="342227967"/>
      </p:ext>
    </p:extLst>
  </p:cSld>
  <p:clrMap bg1="lt1" tx1="dk1" bg2="lt2" tx2="dk2" accent1="accent1" accent2="accent2" accent3="accent3" accent4="accent4" accent5="accent5" accent6="accent6" hlink="hlink" folHlink="folHlink"/>
  <p:sldLayoutIdLst>
    <p:sldLayoutId id="2147483650" r:id="rId1"/>
    <p:sldLayoutId id="2147483656" r:id="rId2"/>
    <p:sldLayoutId id="2147483663" r:id="rId3"/>
    <p:sldLayoutId id="2147483662" r:id="rId4"/>
    <p:sldLayoutId id="2147483661" r:id="rId5"/>
    <p:sldLayoutId id="2147483657" r:id="rId6"/>
    <p:sldLayoutId id="2147483655" r:id="rId7"/>
    <p:sldLayoutId id="2147483664" r:id="rId8"/>
    <p:sldLayoutId id="2147483658" r:id="rId9"/>
    <p:sldLayoutId id="2147483659" r:id="rId10"/>
    <p:sldLayoutId id="2147483660" r:id="rId11"/>
    <p:sldLayoutId id="2147483665" r:id="rId12"/>
    <p:sldLayoutId id="214748366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744413" rtl="0" eaLnBrk="1" latinLnBrk="0" hangingPunct="1">
        <a:lnSpc>
          <a:spcPct val="90000"/>
        </a:lnSpc>
        <a:spcBef>
          <a:spcPct val="0"/>
        </a:spcBef>
        <a:buNone/>
        <a:defRPr sz="2900" b="1" kern="1200">
          <a:solidFill>
            <a:schemeClr val="accent3"/>
          </a:solidFill>
          <a:latin typeface="+mj-lt"/>
          <a:ea typeface="+mj-ea"/>
          <a:cs typeface="+mj-cs"/>
        </a:defRPr>
      </a:lvl1pPr>
    </p:titleStyle>
    <p:bodyStyle>
      <a:lvl1pPr marL="146538" indent="-146538" algn="l" defTabSz="744413" rtl="0" eaLnBrk="1" latinLnBrk="0" hangingPunct="1">
        <a:lnSpc>
          <a:spcPct val="100000"/>
        </a:lnSpc>
        <a:spcBef>
          <a:spcPts val="407"/>
        </a:spcBef>
        <a:spcAft>
          <a:spcPts val="407"/>
        </a:spcAft>
        <a:buFont typeface="Arial" panose="020B0604020202020204" pitchFamily="34" charset="0"/>
        <a:buChar char="•"/>
        <a:defRPr sz="2000" b="0" kern="1200">
          <a:solidFill>
            <a:schemeClr val="tx1"/>
          </a:solidFill>
          <a:latin typeface="+mn-lt"/>
          <a:ea typeface="+mn-ea"/>
          <a:cs typeface="+mn-cs"/>
        </a:defRPr>
      </a:lvl1pPr>
      <a:lvl2pPr marL="438118" indent="-146040" algn="l" defTabSz="744413" rtl="0" eaLnBrk="1" latinLnBrk="0" hangingPunct="1">
        <a:lnSpc>
          <a:spcPct val="100000"/>
        </a:lnSpc>
        <a:spcBef>
          <a:spcPts val="407"/>
        </a:spcBef>
        <a:spcAft>
          <a:spcPts val="407"/>
        </a:spcAft>
        <a:buFont typeface="Arial" panose="020B0604020202020204" pitchFamily="34" charset="0"/>
        <a:buChar char="•"/>
        <a:defRPr sz="1900" kern="1200">
          <a:solidFill>
            <a:schemeClr val="tx1"/>
          </a:solidFill>
          <a:latin typeface="+mn-lt"/>
          <a:ea typeface="+mn-ea"/>
          <a:cs typeface="+mn-cs"/>
        </a:defRPr>
      </a:lvl2pPr>
      <a:lvl3pPr marL="877529" indent="-146040" algn="l" defTabSz="744413" rtl="0" eaLnBrk="1" latinLnBrk="0" hangingPunct="1">
        <a:lnSpc>
          <a:spcPct val="100000"/>
        </a:lnSpc>
        <a:spcBef>
          <a:spcPts val="407"/>
        </a:spcBef>
        <a:spcAft>
          <a:spcPts val="407"/>
        </a:spcAft>
        <a:buFont typeface="Arial" panose="020B0604020202020204" pitchFamily="34" charset="0"/>
        <a:buChar char="•"/>
        <a:defRPr sz="1600" kern="1200">
          <a:solidFill>
            <a:schemeClr val="tx1"/>
          </a:solidFill>
          <a:latin typeface="+mn-lt"/>
          <a:ea typeface="+mn-ea"/>
          <a:cs typeface="+mn-cs"/>
        </a:defRPr>
      </a:lvl3pPr>
      <a:lvl4pPr marL="1315647" indent="-146040" algn="l" defTabSz="744413"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4pPr>
      <a:lvl5pPr marL="1609018" indent="-146040" algn="l" defTabSz="744413"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5pPr>
      <a:lvl6pPr marL="2047136"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6pPr>
      <a:lvl7pPr marL="2419342"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7pPr>
      <a:lvl8pPr marL="2791549"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8pPr>
      <a:lvl9pPr marL="3163755"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44413" rtl="0" eaLnBrk="1" latinLnBrk="0" hangingPunct="1">
        <a:defRPr sz="1500" kern="1200">
          <a:solidFill>
            <a:schemeClr val="tx1"/>
          </a:solidFill>
          <a:latin typeface="+mn-lt"/>
          <a:ea typeface="+mn-ea"/>
          <a:cs typeface="+mn-cs"/>
        </a:defRPr>
      </a:lvl1pPr>
      <a:lvl2pPr marL="372207" algn="l" defTabSz="744413" rtl="0" eaLnBrk="1" latinLnBrk="0" hangingPunct="1">
        <a:defRPr sz="1500" kern="1200">
          <a:solidFill>
            <a:schemeClr val="tx1"/>
          </a:solidFill>
          <a:latin typeface="+mn-lt"/>
          <a:ea typeface="+mn-ea"/>
          <a:cs typeface="+mn-cs"/>
        </a:defRPr>
      </a:lvl2pPr>
      <a:lvl3pPr marL="744413" algn="l" defTabSz="744413" rtl="0" eaLnBrk="1" latinLnBrk="0" hangingPunct="1">
        <a:defRPr sz="1500" kern="1200">
          <a:solidFill>
            <a:schemeClr val="tx1"/>
          </a:solidFill>
          <a:latin typeface="+mn-lt"/>
          <a:ea typeface="+mn-ea"/>
          <a:cs typeface="+mn-cs"/>
        </a:defRPr>
      </a:lvl3pPr>
      <a:lvl4pPr marL="1116620" algn="l" defTabSz="744413" rtl="0" eaLnBrk="1" latinLnBrk="0" hangingPunct="1">
        <a:defRPr sz="1500" kern="1200">
          <a:solidFill>
            <a:schemeClr val="tx1"/>
          </a:solidFill>
          <a:latin typeface="+mn-lt"/>
          <a:ea typeface="+mn-ea"/>
          <a:cs typeface="+mn-cs"/>
        </a:defRPr>
      </a:lvl4pPr>
      <a:lvl5pPr marL="1488826" algn="l" defTabSz="744413" rtl="0" eaLnBrk="1" latinLnBrk="0" hangingPunct="1">
        <a:defRPr sz="1500" kern="1200">
          <a:solidFill>
            <a:schemeClr val="tx1"/>
          </a:solidFill>
          <a:latin typeface="+mn-lt"/>
          <a:ea typeface="+mn-ea"/>
          <a:cs typeface="+mn-cs"/>
        </a:defRPr>
      </a:lvl5pPr>
      <a:lvl6pPr marL="1861033" algn="l" defTabSz="744413" rtl="0" eaLnBrk="1" latinLnBrk="0" hangingPunct="1">
        <a:defRPr sz="1500" kern="1200">
          <a:solidFill>
            <a:schemeClr val="tx1"/>
          </a:solidFill>
          <a:latin typeface="+mn-lt"/>
          <a:ea typeface="+mn-ea"/>
          <a:cs typeface="+mn-cs"/>
        </a:defRPr>
      </a:lvl6pPr>
      <a:lvl7pPr marL="2233239" algn="l" defTabSz="744413" rtl="0" eaLnBrk="1" latinLnBrk="0" hangingPunct="1">
        <a:defRPr sz="1500" kern="1200">
          <a:solidFill>
            <a:schemeClr val="tx1"/>
          </a:solidFill>
          <a:latin typeface="+mn-lt"/>
          <a:ea typeface="+mn-ea"/>
          <a:cs typeface="+mn-cs"/>
        </a:defRPr>
      </a:lvl7pPr>
      <a:lvl8pPr marL="2605446" algn="l" defTabSz="744413" rtl="0" eaLnBrk="1" latinLnBrk="0" hangingPunct="1">
        <a:defRPr sz="1500" kern="1200">
          <a:solidFill>
            <a:schemeClr val="tx1"/>
          </a:solidFill>
          <a:latin typeface="+mn-lt"/>
          <a:ea typeface="+mn-ea"/>
          <a:cs typeface="+mn-cs"/>
        </a:defRPr>
      </a:lvl8pPr>
      <a:lvl9pPr marL="2977652" algn="l" defTabSz="744413"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hdVKpUR513M&amp;list=PLvd0isBh6beTYEaDEQdZnAE0oHo7Hxiu-&amp;index=12"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sja.org.uk/" TargetMode="External"/><Relationship Id="rId7" Type="http://schemas.openxmlformats.org/officeDocument/2006/relationships/hyperlink" Target="http://www.samaritans.org/" TargetMode="Externa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www.youngminds.org.uk/" TargetMode="External"/><Relationship Id="rId5" Type="http://schemas.openxmlformats.org/officeDocument/2006/relationships/hyperlink" Target="http://www.childline.org.uk/" TargetMode="External"/><Relationship Id="rId4" Type="http://schemas.openxmlformats.org/officeDocument/2006/relationships/hyperlink" Target="http://www.asthma.org.uk/"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503A6B-537F-4F3D-932C-1BF98D9AEDBE}"/>
              </a:ext>
            </a:extLst>
          </p:cNvPr>
          <p:cNvSpPr txBox="1"/>
          <p:nvPr/>
        </p:nvSpPr>
        <p:spPr>
          <a:xfrm>
            <a:off x="317299" y="1552795"/>
            <a:ext cx="3939656" cy="1477328"/>
          </a:xfrm>
          <a:prstGeom prst="rect">
            <a:avLst/>
          </a:prstGeom>
          <a:noFill/>
          <a:ln>
            <a:solidFill>
              <a:schemeClr val="tx1"/>
            </a:solidFill>
          </a:ln>
        </p:spPr>
        <p:txBody>
          <a:bodyPr wrap="square" rtlCol="0">
            <a:spAutoFit/>
          </a:bodyPr>
          <a:lstStyle/>
          <a:p>
            <a:r>
              <a:rPr lang="en-GB" sz="1125" b="1" dirty="0">
                <a:latin typeface="Arial" panose="020B0604020202020204" pitchFamily="34" charset="0"/>
                <a:cs typeface="Arial" panose="020B0604020202020204" pitchFamily="34" charset="0"/>
              </a:rPr>
              <a:t>Step 1.</a:t>
            </a:r>
          </a:p>
          <a:p>
            <a:endParaRPr lang="en-GB" sz="1125" dirty="0">
              <a:latin typeface="Arial" panose="020B0604020202020204" pitchFamily="34" charset="0"/>
              <a:cs typeface="Arial" panose="020B0604020202020204" pitchFamily="34" charset="0"/>
            </a:endParaRPr>
          </a:p>
          <a:p>
            <a:endParaRPr lang="en-GB" sz="1125" dirty="0">
              <a:latin typeface="Arial" panose="020B0604020202020204" pitchFamily="34" charset="0"/>
              <a:cs typeface="Arial" panose="020B0604020202020204" pitchFamily="34" charset="0"/>
            </a:endParaRPr>
          </a:p>
          <a:p>
            <a:endParaRPr lang="en-GB" sz="1125" dirty="0">
              <a:latin typeface="Arial" panose="020B0604020202020204" pitchFamily="34" charset="0"/>
              <a:cs typeface="Arial" panose="020B0604020202020204" pitchFamily="34" charset="0"/>
            </a:endParaRPr>
          </a:p>
          <a:p>
            <a:endParaRPr lang="en-GB" sz="1125" dirty="0">
              <a:latin typeface="Arial" panose="020B0604020202020204" pitchFamily="34" charset="0"/>
              <a:cs typeface="Arial" panose="020B0604020202020204" pitchFamily="34" charset="0"/>
            </a:endParaRPr>
          </a:p>
          <a:p>
            <a:endParaRPr lang="en-GB" sz="1125" dirty="0">
              <a:latin typeface="Arial" panose="020B0604020202020204" pitchFamily="34" charset="0"/>
              <a:cs typeface="Arial" panose="020B0604020202020204" pitchFamily="34" charset="0"/>
            </a:endParaRPr>
          </a:p>
          <a:p>
            <a:endParaRPr lang="en-GB" sz="1125" dirty="0">
              <a:latin typeface="Arial" panose="020B0604020202020204" pitchFamily="34" charset="0"/>
              <a:cs typeface="Arial" panose="020B0604020202020204" pitchFamily="34" charset="0"/>
            </a:endParaRPr>
          </a:p>
          <a:p>
            <a:endParaRPr lang="en-GB" sz="1125"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509785CD-C873-489F-A20D-1F5C269D6174}"/>
              </a:ext>
            </a:extLst>
          </p:cNvPr>
          <p:cNvSpPr txBox="1"/>
          <p:nvPr/>
        </p:nvSpPr>
        <p:spPr>
          <a:xfrm>
            <a:off x="317299" y="3153764"/>
            <a:ext cx="3939656" cy="1477328"/>
          </a:xfrm>
          <a:prstGeom prst="rect">
            <a:avLst/>
          </a:prstGeom>
          <a:noFill/>
          <a:ln>
            <a:solidFill>
              <a:schemeClr val="tx1"/>
            </a:solidFill>
          </a:ln>
        </p:spPr>
        <p:txBody>
          <a:bodyPr wrap="square" rtlCol="0">
            <a:spAutoFit/>
          </a:bodyPr>
          <a:lstStyle/>
          <a:p>
            <a:r>
              <a:rPr lang="en-GB" sz="1125" b="1" dirty="0">
                <a:latin typeface="Arial" panose="020B0604020202020204" pitchFamily="34" charset="0"/>
                <a:cs typeface="Arial" panose="020B0604020202020204" pitchFamily="34" charset="0"/>
              </a:rPr>
              <a:t>Step 3.</a:t>
            </a:r>
          </a:p>
          <a:p>
            <a:endParaRPr lang="en-GB" sz="1125" dirty="0">
              <a:latin typeface="Arial" panose="020B0604020202020204" pitchFamily="34" charset="0"/>
              <a:cs typeface="Arial" panose="020B0604020202020204" pitchFamily="34" charset="0"/>
            </a:endParaRPr>
          </a:p>
          <a:p>
            <a:endParaRPr lang="en-GB" sz="1125" dirty="0">
              <a:latin typeface="Arial" panose="020B0604020202020204" pitchFamily="34" charset="0"/>
              <a:cs typeface="Arial" panose="020B0604020202020204" pitchFamily="34" charset="0"/>
            </a:endParaRPr>
          </a:p>
          <a:p>
            <a:endParaRPr lang="en-GB" sz="1125" dirty="0">
              <a:latin typeface="Arial" panose="020B0604020202020204" pitchFamily="34" charset="0"/>
              <a:cs typeface="Arial" panose="020B0604020202020204" pitchFamily="34" charset="0"/>
            </a:endParaRPr>
          </a:p>
          <a:p>
            <a:endParaRPr lang="en-GB" sz="1125" dirty="0">
              <a:latin typeface="Arial" panose="020B0604020202020204" pitchFamily="34" charset="0"/>
              <a:cs typeface="Arial" panose="020B0604020202020204" pitchFamily="34" charset="0"/>
            </a:endParaRPr>
          </a:p>
          <a:p>
            <a:endParaRPr lang="en-GB" sz="1125" dirty="0">
              <a:latin typeface="Arial" panose="020B0604020202020204" pitchFamily="34" charset="0"/>
              <a:cs typeface="Arial" panose="020B0604020202020204" pitchFamily="34" charset="0"/>
            </a:endParaRPr>
          </a:p>
          <a:p>
            <a:endParaRPr lang="en-GB" sz="1125" dirty="0">
              <a:latin typeface="Arial" panose="020B0604020202020204" pitchFamily="34" charset="0"/>
              <a:cs typeface="Arial" panose="020B0604020202020204" pitchFamily="34" charset="0"/>
            </a:endParaRPr>
          </a:p>
          <a:p>
            <a:endParaRPr lang="en-GB" sz="1125"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4BBADEC2-6423-4FFC-841A-A3A05F3D16D9}"/>
              </a:ext>
            </a:extLst>
          </p:cNvPr>
          <p:cNvSpPr txBox="1"/>
          <p:nvPr/>
        </p:nvSpPr>
        <p:spPr>
          <a:xfrm>
            <a:off x="4362589" y="1560307"/>
            <a:ext cx="3939657" cy="1477328"/>
          </a:xfrm>
          <a:prstGeom prst="rect">
            <a:avLst/>
          </a:prstGeom>
          <a:noFill/>
          <a:ln>
            <a:solidFill>
              <a:schemeClr val="tx1"/>
            </a:solidFill>
          </a:ln>
        </p:spPr>
        <p:txBody>
          <a:bodyPr wrap="square" rtlCol="0">
            <a:spAutoFit/>
          </a:bodyPr>
          <a:lstStyle/>
          <a:p>
            <a:r>
              <a:rPr lang="en-GB" sz="1125" b="1" dirty="0">
                <a:latin typeface="Arial" panose="020B0604020202020204" pitchFamily="34" charset="0"/>
                <a:cs typeface="Arial" panose="020B0604020202020204" pitchFamily="34" charset="0"/>
              </a:rPr>
              <a:t>Step 2.</a:t>
            </a:r>
          </a:p>
          <a:p>
            <a:endParaRPr lang="en-GB" sz="1125" dirty="0">
              <a:latin typeface="Arial" panose="020B0604020202020204" pitchFamily="34" charset="0"/>
              <a:cs typeface="Arial" panose="020B0604020202020204" pitchFamily="34" charset="0"/>
            </a:endParaRPr>
          </a:p>
          <a:p>
            <a:endParaRPr lang="en-GB" sz="1125" dirty="0">
              <a:latin typeface="Arial" panose="020B0604020202020204" pitchFamily="34" charset="0"/>
              <a:cs typeface="Arial" panose="020B0604020202020204" pitchFamily="34" charset="0"/>
            </a:endParaRPr>
          </a:p>
          <a:p>
            <a:endParaRPr lang="en-GB" sz="1125" dirty="0">
              <a:latin typeface="Arial" panose="020B0604020202020204" pitchFamily="34" charset="0"/>
              <a:cs typeface="Arial" panose="020B0604020202020204" pitchFamily="34" charset="0"/>
            </a:endParaRPr>
          </a:p>
          <a:p>
            <a:endParaRPr lang="en-GB" sz="1125" dirty="0">
              <a:latin typeface="Arial" panose="020B0604020202020204" pitchFamily="34" charset="0"/>
              <a:cs typeface="Arial" panose="020B0604020202020204" pitchFamily="34" charset="0"/>
            </a:endParaRPr>
          </a:p>
          <a:p>
            <a:endParaRPr lang="en-GB" sz="1125" dirty="0">
              <a:latin typeface="Arial" panose="020B0604020202020204" pitchFamily="34" charset="0"/>
              <a:cs typeface="Arial" panose="020B0604020202020204" pitchFamily="34" charset="0"/>
            </a:endParaRPr>
          </a:p>
          <a:p>
            <a:endParaRPr lang="en-GB" sz="1125" dirty="0">
              <a:latin typeface="Arial" panose="020B0604020202020204" pitchFamily="34" charset="0"/>
              <a:cs typeface="Arial" panose="020B0604020202020204" pitchFamily="34" charset="0"/>
            </a:endParaRPr>
          </a:p>
          <a:p>
            <a:endParaRPr lang="en-GB" sz="1125"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B0248DF1-C3FB-42BC-BCC3-BFDA5061E99F}"/>
              </a:ext>
            </a:extLst>
          </p:cNvPr>
          <p:cNvSpPr txBox="1"/>
          <p:nvPr/>
        </p:nvSpPr>
        <p:spPr>
          <a:xfrm>
            <a:off x="4362589" y="3161276"/>
            <a:ext cx="3939657" cy="1477328"/>
          </a:xfrm>
          <a:prstGeom prst="rect">
            <a:avLst/>
          </a:prstGeom>
          <a:noFill/>
          <a:ln>
            <a:solidFill>
              <a:schemeClr val="tx1"/>
            </a:solidFill>
          </a:ln>
        </p:spPr>
        <p:txBody>
          <a:bodyPr wrap="square" rtlCol="0">
            <a:spAutoFit/>
          </a:bodyPr>
          <a:lstStyle/>
          <a:p>
            <a:r>
              <a:rPr lang="en-GB" sz="1125" b="1" dirty="0">
                <a:latin typeface="Arial" panose="020B0604020202020204" pitchFamily="34" charset="0"/>
                <a:cs typeface="Arial" panose="020B0604020202020204" pitchFamily="34" charset="0"/>
              </a:rPr>
              <a:t>Step 4.</a:t>
            </a:r>
          </a:p>
          <a:p>
            <a:endParaRPr lang="en-GB" sz="1125" dirty="0">
              <a:latin typeface="Arial" panose="020B0604020202020204" pitchFamily="34" charset="0"/>
              <a:cs typeface="Arial" panose="020B0604020202020204" pitchFamily="34" charset="0"/>
            </a:endParaRPr>
          </a:p>
          <a:p>
            <a:endParaRPr lang="en-GB" sz="1125" dirty="0">
              <a:latin typeface="Arial" panose="020B0604020202020204" pitchFamily="34" charset="0"/>
              <a:cs typeface="Arial" panose="020B0604020202020204" pitchFamily="34" charset="0"/>
            </a:endParaRPr>
          </a:p>
          <a:p>
            <a:endParaRPr lang="en-GB" sz="1125" dirty="0">
              <a:latin typeface="Arial" panose="020B0604020202020204" pitchFamily="34" charset="0"/>
              <a:cs typeface="Arial" panose="020B0604020202020204" pitchFamily="34" charset="0"/>
            </a:endParaRPr>
          </a:p>
          <a:p>
            <a:endParaRPr lang="en-GB" sz="1125" dirty="0">
              <a:latin typeface="Arial" panose="020B0604020202020204" pitchFamily="34" charset="0"/>
              <a:cs typeface="Arial" panose="020B0604020202020204" pitchFamily="34" charset="0"/>
            </a:endParaRPr>
          </a:p>
          <a:p>
            <a:endParaRPr lang="en-GB" sz="1125" dirty="0">
              <a:latin typeface="Arial" panose="020B0604020202020204" pitchFamily="34" charset="0"/>
              <a:cs typeface="Arial" panose="020B0604020202020204" pitchFamily="34" charset="0"/>
            </a:endParaRPr>
          </a:p>
          <a:p>
            <a:endParaRPr lang="en-GB" sz="1125" dirty="0">
              <a:latin typeface="Arial" panose="020B0604020202020204" pitchFamily="34" charset="0"/>
              <a:cs typeface="Arial" panose="020B0604020202020204" pitchFamily="34" charset="0"/>
            </a:endParaRPr>
          </a:p>
          <a:p>
            <a:endParaRPr lang="en-GB" sz="1125"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953F38CF-AD36-4C88-A9B5-EA2DDA1E578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6346" t="21030"/>
          <a:stretch/>
        </p:blipFill>
        <p:spPr>
          <a:xfrm>
            <a:off x="6875579" y="3113970"/>
            <a:ext cx="1564952" cy="1477328"/>
          </a:xfrm>
          <a:prstGeom prst="rect">
            <a:avLst/>
          </a:prstGeom>
        </p:spPr>
      </p:pic>
      <p:pic>
        <p:nvPicPr>
          <p:cNvPr id="11" name="Picture 10">
            <a:extLst>
              <a:ext uri="{FF2B5EF4-FFF2-40B4-BE49-F238E27FC236}">
                <a16:creationId xmlns:a16="http://schemas.microsoft.com/office/drawing/2014/main" id="{78E08DD3-C4DB-4927-969C-7C485594C276}"/>
              </a:ext>
              <a:ext uri="{C183D7F6-B498-43B3-948B-1728B52AA6E4}">
                <adec:decorative xmlns:adec="http://schemas.microsoft.com/office/drawing/2017/decorative" val="1"/>
              </a:ext>
            </a:extLst>
          </p:cNvPr>
          <p:cNvPicPr>
            <a:picLocks noChangeAspect="1"/>
          </p:cNvPicPr>
          <p:nvPr/>
        </p:nvPicPr>
        <p:blipFill rotWithShape="1">
          <a:blip r:embed="rId4"/>
          <a:srcRect l="11908" t="3724"/>
          <a:stretch/>
        </p:blipFill>
        <p:spPr>
          <a:xfrm>
            <a:off x="7254216" y="1610674"/>
            <a:ext cx="958847" cy="1376594"/>
          </a:xfrm>
          <a:prstGeom prst="rect">
            <a:avLst/>
          </a:prstGeom>
        </p:spPr>
      </p:pic>
      <p:pic>
        <p:nvPicPr>
          <p:cNvPr id="21" name="Picture 20">
            <a:extLst>
              <a:ext uri="{FF2B5EF4-FFF2-40B4-BE49-F238E27FC236}">
                <a16:creationId xmlns:a16="http://schemas.microsoft.com/office/drawing/2014/main" id="{E58425B3-3E69-49FD-9837-80588F1F63C4}"/>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26140" t="18986" r="22445"/>
          <a:stretch/>
        </p:blipFill>
        <p:spPr>
          <a:xfrm>
            <a:off x="3023737" y="1560307"/>
            <a:ext cx="898167" cy="1442334"/>
          </a:xfrm>
          <a:prstGeom prst="rect">
            <a:avLst/>
          </a:prstGeom>
        </p:spPr>
      </p:pic>
      <p:pic>
        <p:nvPicPr>
          <p:cNvPr id="1026" name="Picture 2">
            <a:extLst>
              <a:ext uri="{FF2B5EF4-FFF2-40B4-BE49-F238E27FC236}">
                <a16:creationId xmlns:a16="http://schemas.microsoft.com/office/drawing/2014/main" id="{572F8283-E5BC-48C4-B7E7-82963265C3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5279" y="3094860"/>
            <a:ext cx="911676" cy="1496438"/>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12">
            <a:extLst>
              <a:ext uri="{FF2B5EF4-FFF2-40B4-BE49-F238E27FC236}">
                <a16:creationId xmlns:a16="http://schemas.microsoft.com/office/drawing/2014/main" id="{D33C9030-3A46-4914-8109-20AFDBFADF1F}"/>
              </a:ext>
            </a:extLst>
          </p:cNvPr>
          <p:cNvSpPr txBox="1">
            <a:spLocks/>
          </p:cNvSpPr>
          <p:nvPr/>
        </p:nvSpPr>
        <p:spPr>
          <a:xfrm>
            <a:off x="317297" y="336457"/>
            <a:ext cx="2687158" cy="430623"/>
          </a:xfrm>
          <a:prstGeom prst="rect">
            <a:avLst/>
          </a:prstGeom>
          <a:solidFill>
            <a:srgbClr val="009F4D"/>
          </a:solidFill>
        </p:spPr>
        <p:txBody>
          <a:bodyPr vert="horz" lIns="55831" tIns="27916" rIns="55831" bIns="27916" rtlCol="0">
            <a:noAutofit/>
          </a:bodyPr>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3700" b="1" kern="1200" dirty="0" smtClean="0">
                <a:solidFill>
                  <a:srgbClr val="FFFFFF"/>
                </a:solidFill>
                <a:latin typeface="Arial" panose="020B0604020202020204" pitchFamily="34" charset="0"/>
                <a:ea typeface="+mj-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latin typeface="+mj-lt"/>
              </a:rPr>
              <a:t>Starter Activity</a:t>
            </a:r>
          </a:p>
        </p:txBody>
      </p:sp>
      <p:sp>
        <p:nvSpPr>
          <p:cNvPr id="17" name="Content Placeholder 12">
            <a:extLst>
              <a:ext uri="{FF2B5EF4-FFF2-40B4-BE49-F238E27FC236}">
                <a16:creationId xmlns:a16="http://schemas.microsoft.com/office/drawing/2014/main" id="{79CD5DF9-8392-4BCC-9ABB-7D496BC0AEC8}"/>
              </a:ext>
            </a:extLst>
          </p:cNvPr>
          <p:cNvSpPr txBox="1">
            <a:spLocks/>
          </p:cNvSpPr>
          <p:nvPr/>
        </p:nvSpPr>
        <p:spPr>
          <a:xfrm>
            <a:off x="317299" y="767081"/>
            <a:ext cx="2625685" cy="370218"/>
          </a:xfrm>
          <a:prstGeom prst="rect">
            <a:avLst/>
          </a:prstGeom>
          <a:solidFill>
            <a:srgbClr val="009F4D"/>
          </a:solidFill>
        </p:spPr>
        <p:txBody>
          <a:bodyPr vert="horz" lIns="55831" tIns="27916" rIns="55831" bIns="27916" rtlCol="0">
            <a:noAutofit/>
          </a:bodyPr>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3700" b="1" kern="1200" dirty="0" smtClean="0">
                <a:solidFill>
                  <a:srgbClr val="FFFFFF"/>
                </a:solidFill>
                <a:latin typeface="Arial" panose="020B0604020202020204" pitchFamily="34" charset="0"/>
                <a:ea typeface="+mj-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latin typeface="+mj-lt"/>
              </a:rPr>
              <a:t>Asthma Attack</a:t>
            </a:r>
          </a:p>
        </p:txBody>
      </p:sp>
      <p:sp>
        <p:nvSpPr>
          <p:cNvPr id="22" name="Content Placeholder 2">
            <a:extLst>
              <a:ext uri="{FF2B5EF4-FFF2-40B4-BE49-F238E27FC236}">
                <a16:creationId xmlns:a16="http://schemas.microsoft.com/office/drawing/2014/main" id="{A1DCF236-24AA-494B-98C6-D89685796F16}"/>
              </a:ext>
            </a:extLst>
          </p:cNvPr>
          <p:cNvSpPr txBox="1">
            <a:spLocks/>
          </p:cNvSpPr>
          <p:nvPr/>
        </p:nvSpPr>
        <p:spPr>
          <a:xfrm>
            <a:off x="306041" y="1250629"/>
            <a:ext cx="5862236" cy="212263"/>
          </a:xfrm>
          <a:prstGeom prst="rect">
            <a:avLst/>
          </a:prstGeom>
          <a:solidFill>
            <a:srgbClr val="009F4D"/>
          </a:solidFill>
        </p:spPr>
        <p:txBody>
          <a:bodyPr vert="horz" lIns="55831" tIns="27916" rIns="55831" bIns="27916" rtlCol="0">
            <a:normAutofit/>
          </a:bodyPr>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3700" b="1" kern="1200" dirty="0" smtClean="0">
                <a:solidFill>
                  <a:srgbClr val="FFFFFF"/>
                </a:solidFill>
                <a:latin typeface="Arial" panose="020B0604020202020204" pitchFamily="34" charset="0"/>
                <a:ea typeface="+mj-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50" dirty="0"/>
              <a:t>Use your current  first aid knowledge to explain what you could do for each of the 4 steps. </a:t>
            </a:r>
          </a:p>
        </p:txBody>
      </p:sp>
      <p:sp>
        <p:nvSpPr>
          <p:cNvPr id="23" name="Rectangle 22">
            <a:extLst>
              <a:ext uri="{FF2B5EF4-FFF2-40B4-BE49-F238E27FC236}">
                <a16:creationId xmlns:a16="http://schemas.microsoft.com/office/drawing/2014/main" id="{B7F1ED2D-EEA2-45E8-BC02-59BE705F78B9}"/>
              </a:ext>
            </a:extLst>
          </p:cNvPr>
          <p:cNvSpPr/>
          <p:nvPr/>
        </p:nvSpPr>
        <p:spPr>
          <a:xfrm>
            <a:off x="249813" y="4899391"/>
            <a:ext cx="5897036" cy="261610"/>
          </a:xfrm>
          <a:prstGeom prst="rect">
            <a:avLst/>
          </a:prstGeom>
        </p:spPr>
        <p:txBody>
          <a:bodyPr wrap="square" anchor="t">
            <a:spAutoFit/>
          </a:bodyPr>
          <a:lstStyle/>
          <a:p>
            <a:pPr>
              <a:buSzPct val="100000"/>
            </a:pPr>
            <a:r>
              <a:rPr lang="en-GB" sz="1100" b="1" dirty="0">
                <a:solidFill>
                  <a:srgbClr val="FF0000"/>
                </a:solidFill>
                <a:latin typeface="Arial" panose="020B0604020202020204" pitchFamily="34" charset="0"/>
                <a:cs typeface="Arial" panose="020B0604020202020204" pitchFamily="34" charset="0"/>
              </a:rPr>
              <a:t>Remember</a:t>
            </a:r>
            <a:r>
              <a:rPr lang="en-GB" sz="1100" b="1" dirty="0">
                <a:latin typeface="Arial" panose="020B0604020202020204" pitchFamily="34" charset="0"/>
                <a:cs typeface="Arial" panose="020B0604020202020204" pitchFamily="34" charset="0"/>
              </a:rPr>
              <a:t>: Your casualty could become unresponsive. Be prepared to perform CPR.</a:t>
            </a:r>
            <a:endParaRPr lang="en-GB" sz="1100" dirty="0">
              <a:latin typeface="Arial" panose="020B0604020202020204" pitchFamily="34" charset="0"/>
              <a:cs typeface="Arial" panose="020B0604020202020204" pitchFamily="34" charset="0"/>
            </a:endParaRPr>
          </a:p>
        </p:txBody>
      </p:sp>
      <p:sp>
        <p:nvSpPr>
          <p:cNvPr id="27" name="Text Placeholder 11">
            <a:extLst>
              <a:ext uri="{FF2B5EF4-FFF2-40B4-BE49-F238E27FC236}">
                <a16:creationId xmlns:a16="http://schemas.microsoft.com/office/drawing/2014/main" id="{AAFDB1CA-760D-4741-B5C1-87A828283286}"/>
              </a:ext>
            </a:extLst>
          </p:cNvPr>
          <p:cNvSpPr>
            <a:spLocks noGrp="1"/>
          </p:cNvSpPr>
          <p:nvPr>
            <p:ph type="body" sz="quarter" idx="10"/>
          </p:nvPr>
        </p:nvSpPr>
        <p:spPr>
          <a:xfrm>
            <a:off x="7294010" y="5254144"/>
            <a:ext cx="1407802" cy="207818"/>
          </a:xfrm>
          <a:noFill/>
          <a:ln>
            <a:noFill/>
          </a:ln>
        </p:spPr>
        <p:txBody>
          <a:bodyPr/>
          <a:lstStyle/>
          <a:p>
            <a:endParaRPr lang="en-GB" dirty="0"/>
          </a:p>
        </p:txBody>
      </p:sp>
      <p:sp>
        <p:nvSpPr>
          <p:cNvPr id="15" name="TextBox 14">
            <a:extLst>
              <a:ext uri="{FF2B5EF4-FFF2-40B4-BE49-F238E27FC236}">
                <a16:creationId xmlns:a16="http://schemas.microsoft.com/office/drawing/2014/main" id="{ADCE37F0-EA24-4DAC-AFE4-0C8B7767B825}"/>
              </a:ext>
            </a:extLst>
          </p:cNvPr>
          <p:cNvSpPr txBox="1"/>
          <p:nvPr/>
        </p:nvSpPr>
        <p:spPr>
          <a:xfrm>
            <a:off x="336441" y="1853816"/>
            <a:ext cx="2799837" cy="710451"/>
          </a:xfrm>
          <a:prstGeom prst="rect">
            <a:avLst/>
          </a:prstGeom>
          <a:noFill/>
        </p:spPr>
        <p:txBody>
          <a:bodyPr wrap="square" rtlCol="0">
            <a:spAutoFit/>
          </a:bodyPr>
          <a:lstStyle/>
          <a:p>
            <a:pPr>
              <a:spcAft>
                <a:spcPts val="540"/>
              </a:spcAft>
              <a:buClr>
                <a:srgbClr val="007A53"/>
              </a:buClr>
            </a:pPr>
            <a:r>
              <a:rPr lang="en-GB" sz="1200" b="1" dirty="0">
                <a:latin typeface="Arial" panose="020B0604020202020204" pitchFamily="34" charset="0"/>
                <a:cs typeface="Arial" panose="020B0604020202020204" pitchFamily="34" charset="0"/>
              </a:rPr>
              <a:t>Help the c_ _ _ _ _ _ to s_ _ down</a:t>
            </a:r>
          </a:p>
          <a:p>
            <a:pPr marL="237173" indent="-237173">
              <a:buSzPct val="100000"/>
              <a:buBlip>
                <a:blip r:embed="rId7"/>
              </a:buBlip>
            </a:pPr>
            <a:r>
              <a:rPr lang="en-GB" sz="1200" dirty="0">
                <a:latin typeface="Arial" panose="020B0604020202020204" pitchFamily="34" charset="0"/>
                <a:cs typeface="Arial" panose="020B0604020202020204" pitchFamily="34" charset="0"/>
              </a:rPr>
              <a:t>R_ _ _ _ _ _ _ them</a:t>
            </a:r>
          </a:p>
          <a:p>
            <a:pPr marL="237173" indent="-237173">
              <a:buSzPct val="100000"/>
              <a:buBlip>
                <a:blip r:embed="rId7"/>
              </a:buBlip>
            </a:pPr>
            <a:r>
              <a:rPr lang="en-GB" sz="1200" dirty="0">
                <a:latin typeface="Arial" panose="020B0604020202020204" pitchFamily="34" charset="0"/>
                <a:cs typeface="Arial" panose="020B0604020202020204" pitchFamily="34" charset="0"/>
              </a:rPr>
              <a:t>Encourage s_ _ _ b_ _ _ _ _ _</a:t>
            </a:r>
          </a:p>
        </p:txBody>
      </p:sp>
      <p:sp>
        <p:nvSpPr>
          <p:cNvPr id="18" name="TextBox 17">
            <a:extLst>
              <a:ext uri="{FF2B5EF4-FFF2-40B4-BE49-F238E27FC236}">
                <a16:creationId xmlns:a16="http://schemas.microsoft.com/office/drawing/2014/main" id="{B80A431C-7FD7-4D8E-A23C-6CFDDE08689B}"/>
              </a:ext>
            </a:extLst>
          </p:cNvPr>
          <p:cNvSpPr txBox="1"/>
          <p:nvPr/>
        </p:nvSpPr>
        <p:spPr>
          <a:xfrm>
            <a:off x="4393624" y="1791611"/>
            <a:ext cx="3119003" cy="1264449"/>
          </a:xfrm>
          <a:prstGeom prst="rect">
            <a:avLst/>
          </a:prstGeom>
          <a:noFill/>
        </p:spPr>
        <p:txBody>
          <a:bodyPr wrap="square" rtlCol="0" anchor="t">
            <a:spAutoFit/>
          </a:bodyPr>
          <a:lstStyle/>
          <a:p>
            <a:pPr marL="237173" indent="-237173">
              <a:spcAft>
                <a:spcPts val="540"/>
              </a:spcAft>
            </a:pPr>
            <a:r>
              <a:rPr lang="en-GB" sz="1200" b="1" dirty="0">
                <a:latin typeface="Arial" panose="020B0604020202020204" pitchFamily="34" charset="0"/>
                <a:cs typeface="Arial" panose="020B0604020202020204" pitchFamily="34" charset="0"/>
              </a:rPr>
              <a:t>Assist them to use their reliever inhaler</a:t>
            </a:r>
          </a:p>
          <a:p>
            <a:pPr marL="237173" indent="-237173">
              <a:buSzPct val="100000"/>
              <a:buBlip>
                <a:blip r:embed="rId7"/>
              </a:buBlip>
            </a:pPr>
            <a:r>
              <a:rPr lang="en-GB" sz="1200" dirty="0">
                <a:latin typeface="Arial" panose="020B0604020202020204" pitchFamily="34" charset="0"/>
                <a:cs typeface="Arial" panose="020B0604020202020204" pitchFamily="34" charset="0"/>
              </a:rPr>
              <a:t>Casualty can take o_ _ or t_ _ puffs every t_ _ minutes</a:t>
            </a:r>
          </a:p>
          <a:p>
            <a:pPr marL="237173" indent="-237173">
              <a:buSzPct val="100000"/>
              <a:buBlip>
                <a:blip r:embed="rId7"/>
              </a:buBlip>
            </a:pPr>
            <a:r>
              <a:rPr lang="en-GB" sz="1200" dirty="0">
                <a:latin typeface="Arial" panose="020B0604020202020204" pitchFamily="34" charset="0"/>
                <a:cs typeface="Arial" panose="020B0604020202020204" pitchFamily="34" charset="0"/>
              </a:rPr>
              <a:t>Maximum _ _ puffs</a:t>
            </a:r>
          </a:p>
          <a:p>
            <a:pPr marL="237173" indent="-237173">
              <a:buSzPct val="100000"/>
              <a:buBlip>
                <a:blip r:embed="rId7"/>
              </a:buBlip>
            </a:pPr>
            <a:r>
              <a:rPr lang="en-GB" sz="1200" dirty="0">
                <a:latin typeface="Arial" panose="020B0604020202020204" pitchFamily="34" charset="0"/>
                <a:cs typeface="Arial" panose="020B0604020202020204" pitchFamily="34" charset="0"/>
              </a:rPr>
              <a:t>A mild attack should e_ _ _ in a few </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m_ _ _ _ _ _ </a:t>
            </a:r>
          </a:p>
        </p:txBody>
      </p:sp>
      <p:sp>
        <p:nvSpPr>
          <p:cNvPr id="19" name="Rectangle 18">
            <a:extLst>
              <a:ext uri="{FF2B5EF4-FFF2-40B4-BE49-F238E27FC236}">
                <a16:creationId xmlns:a16="http://schemas.microsoft.com/office/drawing/2014/main" id="{499BE64E-AEE8-4270-BC0A-5E7CC4E36DFB}"/>
              </a:ext>
            </a:extLst>
          </p:cNvPr>
          <p:cNvSpPr>
            <a:spLocks noChangeAspect="1"/>
          </p:cNvSpPr>
          <p:nvPr/>
        </p:nvSpPr>
        <p:spPr>
          <a:xfrm>
            <a:off x="320855" y="3405285"/>
            <a:ext cx="3283015" cy="276999"/>
          </a:xfrm>
          <a:prstGeom prst="rect">
            <a:avLst/>
          </a:prstGeom>
        </p:spPr>
        <p:txBody>
          <a:bodyPr wrap="square">
            <a:spAutoFit/>
          </a:bodyPr>
          <a:lstStyle/>
          <a:p>
            <a:pPr marL="237173" indent="-237173">
              <a:spcAft>
                <a:spcPts val="540"/>
              </a:spcAft>
            </a:pPr>
            <a:r>
              <a:rPr lang="en-GB" sz="1200" b="1" dirty="0">
                <a:latin typeface="Arial" panose="020B0604020202020204" pitchFamily="34" charset="0"/>
                <a:cs typeface="Arial" panose="020B0604020202020204" pitchFamily="34" charset="0"/>
              </a:rPr>
              <a:t>Call _ _ _ or _ _ _ if attack is not e_ _ _ _ _</a:t>
            </a:r>
          </a:p>
        </p:txBody>
      </p:sp>
      <p:sp>
        <p:nvSpPr>
          <p:cNvPr id="28" name="Rectangle 27">
            <a:extLst>
              <a:ext uri="{FF2B5EF4-FFF2-40B4-BE49-F238E27FC236}">
                <a16:creationId xmlns:a16="http://schemas.microsoft.com/office/drawing/2014/main" id="{8E20D3A9-A854-4E48-9836-287C6B4FD91A}"/>
              </a:ext>
            </a:extLst>
          </p:cNvPr>
          <p:cNvSpPr/>
          <p:nvPr/>
        </p:nvSpPr>
        <p:spPr>
          <a:xfrm>
            <a:off x="4362589" y="3395521"/>
            <a:ext cx="2891627" cy="895117"/>
          </a:xfrm>
          <a:prstGeom prst="rect">
            <a:avLst/>
          </a:prstGeom>
        </p:spPr>
        <p:txBody>
          <a:bodyPr wrap="square" anchor="t">
            <a:spAutoFit/>
          </a:bodyPr>
          <a:lstStyle/>
          <a:p>
            <a:pPr marL="237173" indent="-237173">
              <a:spcAft>
                <a:spcPts val="540"/>
              </a:spcAft>
            </a:pPr>
            <a:r>
              <a:rPr lang="en-GB" sz="1200" b="1" dirty="0">
                <a:latin typeface="Arial" panose="020B0604020202020204" pitchFamily="34" charset="0"/>
                <a:cs typeface="Arial" panose="020B0604020202020204" pitchFamily="34" charset="0"/>
              </a:rPr>
              <a:t>Reassure casualty</a:t>
            </a:r>
            <a:endParaRPr lang="en-GB" sz="1200" dirty="0">
              <a:latin typeface="Arial" panose="020B0604020202020204" pitchFamily="34" charset="0"/>
              <a:cs typeface="Arial" panose="020B0604020202020204" pitchFamily="34" charset="0"/>
            </a:endParaRPr>
          </a:p>
          <a:p>
            <a:pPr marL="237173" indent="-237173">
              <a:buSzPct val="100000"/>
              <a:buBlip>
                <a:blip r:embed="rId7"/>
              </a:buBlip>
            </a:pPr>
            <a:r>
              <a:rPr lang="en-GB" sz="1200" dirty="0">
                <a:latin typeface="Arial" panose="020B0604020202020204" pitchFamily="34" charset="0"/>
                <a:cs typeface="Arial" panose="020B0604020202020204" pitchFamily="34" charset="0"/>
              </a:rPr>
              <a:t>S_ _ _ with them until the </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a_ _ _ _ _ _ _ _ arrives</a:t>
            </a:r>
          </a:p>
          <a:p>
            <a:pPr>
              <a:buSzPct val="100000"/>
            </a:pPr>
            <a:endParaRPr lang="en-GB" sz="1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597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idx="4294967295"/>
          </p:nvPr>
        </p:nvSpPr>
        <p:spPr>
          <a:xfrm>
            <a:off x="588211" y="439738"/>
            <a:ext cx="2098084" cy="610107"/>
          </a:xfrm>
          <a:prstGeom prst="rect">
            <a:avLst/>
          </a:prstGeom>
          <a:solidFill>
            <a:srgbClr val="009F4D"/>
          </a:solidFill>
        </p:spPr>
        <p:txBody>
          <a:bodyPr wrap="none" lIns="58615" tIns="38100" rIns="58615" bIns="58615">
            <a:spAutoFit/>
          </a:bodyPr>
          <a:lstStyle/>
          <a:p>
            <a:r>
              <a:rPr lang="en-US" sz="3700">
                <a:solidFill>
                  <a:srgbClr val="FFFFFF"/>
                </a:solidFill>
              </a:rPr>
              <a:t>Answers</a:t>
            </a:r>
          </a:p>
        </p:txBody>
      </p:sp>
      <p:sp>
        <p:nvSpPr>
          <p:cNvPr id="3" name="Text Placeholder 2"/>
          <p:cNvSpPr>
            <a:spLocks noGrp="1"/>
          </p:cNvSpPr>
          <p:nvPr>
            <p:ph type="body" sz="quarter" idx="10"/>
          </p:nvPr>
        </p:nvSpPr>
        <p:spPr/>
        <p:txBody>
          <a:bodyPr/>
          <a:lstStyle/>
          <a:p>
            <a:endParaRPr lang="en-US"/>
          </a:p>
        </p:txBody>
      </p:sp>
      <p:sp>
        <p:nvSpPr>
          <p:cNvPr id="8" name="Rectangle 7">
            <a:extLst>
              <a:ext uri="{FF2B5EF4-FFF2-40B4-BE49-F238E27FC236}">
                <a16:creationId xmlns:a16="http://schemas.microsoft.com/office/drawing/2014/main" id="{4B0435CA-F059-4E7C-8E86-388A249E42D9}"/>
              </a:ext>
              <a:ext uri="{C183D7F6-B498-43B3-948B-1728B52AA6E4}">
                <adec:decorative xmlns:adec="http://schemas.microsoft.com/office/drawing/2017/decorative" val="1"/>
              </a:ext>
            </a:extLst>
          </p:cNvPr>
          <p:cNvSpPr/>
          <p:nvPr/>
        </p:nvSpPr>
        <p:spPr>
          <a:xfrm>
            <a:off x="588211" y="1184764"/>
            <a:ext cx="4391169" cy="4090498"/>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8DB5372-9592-490A-B6F2-BAC765BBFD77}"/>
              </a:ext>
            </a:extLst>
          </p:cNvPr>
          <p:cNvSpPr txBox="1">
            <a:spLocks noChangeAspect="1"/>
          </p:cNvSpPr>
          <p:nvPr/>
        </p:nvSpPr>
        <p:spPr>
          <a:xfrm>
            <a:off x="606641" y="1255017"/>
            <a:ext cx="4372740" cy="4040357"/>
          </a:xfrm>
          <a:prstGeom prst="rect">
            <a:avLst/>
          </a:prstGeom>
          <a:noFill/>
        </p:spPr>
        <p:txBody>
          <a:bodyPr wrap="square" lIns="74441" tIns="37221" rIns="74441" bIns="37221" rtlCol="0">
            <a:spAutoFit/>
          </a:bodyPr>
          <a:lstStyle/>
          <a:p>
            <a:pPr>
              <a:spcAft>
                <a:spcPts val="488"/>
              </a:spcAft>
              <a:buClr>
                <a:schemeClr val="tx2"/>
              </a:buClr>
              <a:buSzPct val="100000"/>
            </a:pPr>
            <a:r>
              <a:rPr lang="en-GB" altLang="en-US" sz="1800"/>
              <a:t>Signs and symptoms of asthma could be:</a:t>
            </a:r>
          </a:p>
          <a:p>
            <a:pPr marL="365745" indent="-365745">
              <a:spcAft>
                <a:spcPts val="488"/>
              </a:spcAft>
              <a:buClr>
                <a:schemeClr val="tx2"/>
              </a:buClr>
              <a:buSzPct val="100000"/>
              <a:buFont typeface="Lucida Grande"/>
              <a:buChar char="➤"/>
            </a:pPr>
            <a:r>
              <a:rPr lang="en-GB" altLang="en-US" sz="1800"/>
              <a:t>Difficulty breathing</a:t>
            </a:r>
          </a:p>
          <a:p>
            <a:pPr marL="365745" indent="-365745">
              <a:spcAft>
                <a:spcPts val="488"/>
              </a:spcAft>
              <a:buClr>
                <a:schemeClr val="tx2"/>
              </a:buClr>
              <a:buSzPct val="100000"/>
              <a:buFont typeface="Lucida Grande"/>
              <a:buChar char="➤"/>
            </a:pPr>
            <a:r>
              <a:rPr lang="en-GB" altLang="en-US" sz="1800"/>
              <a:t>Wheezing</a:t>
            </a:r>
          </a:p>
          <a:p>
            <a:pPr marL="365745" indent="-365745">
              <a:spcAft>
                <a:spcPts val="488"/>
              </a:spcAft>
              <a:buClr>
                <a:schemeClr val="tx2"/>
              </a:buClr>
              <a:buSzPct val="100000"/>
              <a:buFont typeface="Lucida Grande"/>
              <a:buChar char="➤"/>
            </a:pPr>
            <a:r>
              <a:rPr lang="en-GB" altLang="en-US" sz="1800"/>
              <a:t>Difficulty speaking, leading to short sentences and wheezing</a:t>
            </a:r>
          </a:p>
          <a:p>
            <a:pPr marL="365745" indent="-365745">
              <a:spcAft>
                <a:spcPts val="488"/>
              </a:spcAft>
              <a:buClr>
                <a:schemeClr val="tx2"/>
              </a:buClr>
              <a:buSzPct val="100000"/>
              <a:buFont typeface="Lucida Grande"/>
              <a:buChar char="➤"/>
            </a:pPr>
            <a:r>
              <a:rPr lang="en-GB" altLang="en-US" sz="1800"/>
              <a:t>Coughing</a:t>
            </a:r>
          </a:p>
          <a:p>
            <a:pPr marL="365745" indent="-365745">
              <a:spcAft>
                <a:spcPts val="488"/>
              </a:spcAft>
              <a:buClr>
                <a:schemeClr val="tx2"/>
              </a:buClr>
              <a:buSzPct val="100000"/>
              <a:buFont typeface="Lucida Grande"/>
              <a:buChar char="➤"/>
            </a:pPr>
            <a:r>
              <a:rPr lang="en-GB" altLang="en-US" sz="1800"/>
              <a:t>Distress and anxiety</a:t>
            </a:r>
          </a:p>
          <a:p>
            <a:pPr marL="365745" indent="-365745">
              <a:spcAft>
                <a:spcPts val="488"/>
              </a:spcAft>
              <a:buClr>
                <a:schemeClr val="tx2"/>
              </a:buClr>
              <a:buSzPct val="100000"/>
              <a:buFont typeface="Lucida Grande"/>
              <a:buChar char="➤"/>
            </a:pPr>
            <a:r>
              <a:rPr lang="en-GB" altLang="en-US" sz="1800"/>
              <a:t>Grey/blue tinge to lips</a:t>
            </a:r>
          </a:p>
          <a:p>
            <a:pPr marL="365745" indent="-365745">
              <a:spcAft>
                <a:spcPts val="488"/>
              </a:spcAft>
              <a:buClr>
                <a:schemeClr val="tx2"/>
              </a:buClr>
              <a:buSzPct val="100000"/>
              <a:buFont typeface="Lucida Grande"/>
              <a:buChar char="➤"/>
            </a:pPr>
            <a:r>
              <a:rPr lang="en-GB" altLang="en-US" sz="1800"/>
              <a:t>Exhaustion</a:t>
            </a:r>
          </a:p>
          <a:p>
            <a:pPr marL="365745" indent="-365745">
              <a:spcAft>
                <a:spcPts val="488"/>
              </a:spcAft>
              <a:buClr>
                <a:schemeClr val="tx2"/>
              </a:buClr>
              <a:buSzPct val="100000"/>
              <a:buFont typeface="Lucida Grande"/>
              <a:buChar char="➤"/>
            </a:pPr>
            <a:r>
              <a:rPr lang="en-GB" altLang="en-US" sz="1800"/>
              <a:t>Loss of responsiveness</a:t>
            </a:r>
          </a:p>
          <a:p>
            <a:pPr marL="365745" indent="-365745">
              <a:spcAft>
                <a:spcPts val="488"/>
              </a:spcAft>
              <a:buClr>
                <a:schemeClr val="tx2"/>
              </a:buClr>
              <a:buSzPct val="100000"/>
              <a:buFont typeface="Lucida Grande"/>
              <a:buChar char="➤"/>
            </a:pPr>
            <a:r>
              <a:rPr lang="en-GB" altLang="en-US" sz="1800"/>
              <a:t>Panic</a:t>
            </a:r>
          </a:p>
          <a:p>
            <a:pPr marL="365745" indent="-365745">
              <a:spcAft>
                <a:spcPts val="488"/>
              </a:spcAft>
              <a:buClr>
                <a:schemeClr val="tx2"/>
              </a:buClr>
              <a:buSzPct val="100000"/>
              <a:buFont typeface="Lucida Grande"/>
              <a:buChar char="➤"/>
            </a:pPr>
            <a:r>
              <a:rPr lang="en-GB" altLang="en-US" sz="1800"/>
              <a:t>Rapid heart rate</a:t>
            </a:r>
            <a:endParaRPr lang="en-GB" sz="1800"/>
          </a:p>
        </p:txBody>
      </p:sp>
      <p:sp>
        <p:nvSpPr>
          <p:cNvPr id="11" name="Rectangle 10">
            <a:extLst>
              <a:ext uri="{FF2B5EF4-FFF2-40B4-BE49-F238E27FC236}">
                <a16:creationId xmlns:a16="http://schemas.microsoft.com/office/drawing/2014/main" id="{6EFB0546-06AC-4E93-B211-5B58BD99AA62}"/>
              </a:ext>
              <a:ext uri="{C183D7F6-B498-43B3-948B-1728B52AA6E4}">
                <adec:decorative xmlns:adec="http://schemas.microsoft.com/office/drawing/2017/decorative" val="1"/>
              </a:ext>
            </a:extLst>
          </p:cNvPr>
          <p:cNvSpPr/>
          <p:nvPr/>
        </p:nvSpPr>
        <p:spPr>
          <a:xfrm>
            <a:off x="5128127" y="1188756"/>
            <a:ext cx="3666382" cy="3383244"/>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15FB0E0-ED5F-4B79-B09F-3535336A2CB7}"/>
              </a:ext>
            </a:extLst>
          </p:cNvPr>
          <p:cNvSpPr txBox="1"/>
          <p:nvPr/>
        </p:nvSpPr>
        <p:spPr>
          <a:xfrm>
            <a:off x="5053754" y="1703338"/>
            <a:ext cx="3815128" cy="2677656"/>
          </a:xfrm>
          <a:prstGeom prst="rect">
            <a:avLst/>
          </a:prstGeom>
          <a:noFill/>
        </p:spPr>
        <p:txBody>
          <a:bodyPr wrap="square" rtlCol="0" anchor="t">
            <a:spAutoFit/>
          </a:bodyPr>
          <a:lstStyle/>
          <a:p>
            <a:pPr algn="ctr"/>
            <a:r>
              <a:rPr lang="en-GB" sz="2400" b="1"/>
              <a:t>Question:</a:t>
            </a:r>
          </a:p>
          <a:p>
            <a:pPr algn="ctr"/>
            <a:r>
              <a:rPr lang="en-GB" sz="2400"/>
              <a:t>What action should be taken if somebody is displaying these signs or symptoms?</a:t>
            </a:r>
          </a:p>
          <a:p>
            <a:pPr algn="ctr"/>
            <a:endParaRPr lang="en-GB" sz="2400"/>
          </a:p>
          <a:p>
            <a:pPr algn="ctr"/>
            <a:r>
              <a:rPr lang="en-GB" sz="2400"/>
              <a:t>Explain your answer.</a:t>
            </a:r>
          </a:p>
        </p:txBody>
      </p:sp>
    </p:spTree>
    <p:extLst>
      <p:ext uri="{BB962C8B-B14F-4D97-AF65-F5344CB8AC3E}">
        <p14:creationId xmlns:p14="http://schemas.microsoft.com/office/powerpoint/2010/main" val="3919606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49EFF23B-2A98-40AB-AA49-87277F8DD407}"/>
              </a:ext>
            </a:extLst>
          </p:cNvPr>
          <p:cNvSpPr>
            <a:spLocks noGrp="1"/>
          </p:cNvSpPr>
          <p:nvPr>
            <p:ph idx="15"/>
          </p:nvPr>
        </p:nvSpPr>
        <p:spPr/>
        <p:txBody>
          <a:bodyPr/>
          <a:lstStyle/>
          <a:p>
            <a:r>
              <a:rPr lang="en-GB"/>
              <a:t>Watch this video</a:t>
            </a:r>
          </a:p>
        </p:txBody>
      </p:sp>
      <p:sp>
        <p:nvSpPr>
          <p:cNvPr id="2" name="Text Placeholder 1">
            <a:extLst>
              <a:ext uri="{FF2B5EF4-FFF2-40B4-BE49-F238E27FC236}">
                <a16:creationId xmlns:a16="http://schemas.microsoft.com/office/drawing/2014/main" id="{F049EAF1-D2AD-426D-9828-962630167F99}"/>
              </a:ext>
            </a:extLst>
          </p:cNvPr>
          <p:cNvSpPr>
            <a:spLocks noGrp="1"/>
          </p:cNvSpPr>
          <p:nvPr>
            <p:ph type="body" sz="quarter" idx="10"/>
          </p:nvPr>
        </p:nvSpPr>
        <p:spPr/>
        <p:txBody>
          <a:bodyPr/>
          <a:lstStyle/>
          <a:p>
            <a:r>
              <a:rPr lang="en-GB"/>
              <a:t>KS3 – Asthma </a:t>
            </a:r>
          </a:p>
        </p:txBody>
      </p:sp>
      <p:sp>
        <p:nvSpPr>
          <p:cNvPr id="6" name="Rectangle 5">
            <a:extLst>
              <a:ext uri="{FF2B5EF4-FFF2-40B4-BE49-F238E27FC236}">
                <a16:creationId xmlns:a16="http://schemas.microsoft.com/office/drawing/2014/main" id="{118A253D-C241-49DD-9140-7DD3DBC64A89}"/>
              </a:ext>
            </a:extLst>
          </p:cNvPr>
          <p:cNvSpPr/>
          <p:nvPr/>
        </p:nvSpPr>
        <p:spPr>
          <a:xfrm>
            <a:off x="3484061" y="2211169"/>
            <a:ext cx="2159566" cy="646331"/>
          </a:xfrm>
          <a:prstGeom prst="rect">
            <a:avLst/>
          </a:prstGeom>
        </p:spPr>
        <p:txBody>
          <a:bodyPr wrap="none">
            <a:spAutoFit/>
          </a:bodyPr>
          <a:lstStyle/>
          <a:p>
            <a:r>
              <a:rPr lang="en-GB" sz="3600" b="1">
                <a:hlinkClick r:id="rId2"/>
              </a:rPr>
              <a:t>ASTHMA</a:t>
            </a:r>
            <a:endParaRPr lang="en-GB" sz="3600" b="1"/>
          </a:p>
        </p:txBody>
      </p:sp>
    </p:spTree>
    <p:extLst>
      <p:ext uri="{BB962C8B-B14F-4D97-AF65-F5344CB8AC3E}">
        <p14:creationId xmlns:p14="http://schemas.microsoft.com/office/powerpoint/2010/main" val="73188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266742-BBF7-46AA-9065-D7E71CAAB5FC}"/>
              </a:ext>
            </a:extLst>
          </p:cNvPr>
          <p:cNvSpPr>
            <a:spLocks noGrp="1"/>
          </p:cNvSpPr>
          <p:nvPr>
            <p:ph idx="16"/>
          </p:nvPr>
        </p:nvSpPr>
        <p:spPr>
          <a:xfrm>
            <a:off x="369900" y="530230"/>
            <a:ext cx="2323196" cy="496031"/>
          </a:xfrm>
        </p:spPr>
        <p:txBody>
          <a:bodyPr>
            <a:noAutofit/>
          </a:bodyPr>
          <a:lstStyle/>
          <a:p>
            <a:r>
              <a:rPr lang="en-GB" dirty="0"/>
              <a:t>Your turn</a:t>
            </a:r>
          </a:p>
        </p:txBody>
      </p:sp>
      <p:sp>
        <p:nvSpPr>
          <p:cNvPr id="13" name="Content Placeholder 12">
            <a:extLst>
              <a:ext uri="{FF2B5EF4-FFF2-40B4-BE49-F238E27FC236}">
                <a16:creationId xmlns:a16="http://schemas.microsoft.com/office/drawing/2014/main" id="{1E3F9EE6-1BF2-4060-BB04-F533D35E9369}"/>
              </a:ext>
            </a:extLst>
          </p:cNvPr>
          <p:cNvSpPr>
            <a:spLocks noGrp="1"/>
          </p:cNvSpPr>
          <p:nvPr>
            <p:ph idx="17"/>
          </p:nvPr>
        </p:nvSpPr>
        <p:spPr>
          <a:xfrm>
            <a:off x="374824" y="1026262"/>
            <a:ext cx="3382198" cy="496031"/>
          </a:xfrm>
        </p:spPr>
        <p:txBody>
          <a:bodyPr>
            <a:noAutofit/>
          </a:bodyPr>
          <a:lstStyle/>
          <a:p>
            <a:r>
              <a:rPr lang="en-GB" dirty="0"/>
              <a:t>Asthma attack</a:t>
            </a:r>
          </a:p>
        </p:txBody>
      </p:sp>
      <p:sp>
        <p:nvSpPr>
          <p:cNvPr id="12" name="Text Placeholder 11">
            <a:extLst>
              <a:ext uri="{FF2B5EF4-FFF2-40B4-BE49-F238E27FC236}">
                <a16:creationId xmlns:a16="http://schemas.microsoft.com/office/drawing/2014/main" id="{F3709B3D-F83B-4895-A685-543591CED802}"/>
              </a:ext>
            </a:extLst>
          </p:cNvPr>
          <p:cNvSpPr>
            <a:spLocks noGrp="1"/>
          </p:cNvSpPr>
          <p:nvPr>
            <p:ph type="body" sz="quarter" idx="10"/>
          </p:nvPr>
        </p:nvSpPr>
        <p:spPr>
          <a:noFill/>
          <a:ln>
            <a:solidFill>
              <a:schemeClr val="bg1"/>
            </a:solidFill>
          </a:ln>
        </p:spPr>
        <p:txBody>
          <a:bodyPr/>
          <a:lstStyle/>
          <a:p>
            <a:endParaRPr lang="en-GB" dirty="0"/>
          </a:p>
        </p:txBody>
      </p:sp>
      <p:sp>
        <p:nvSpPr>
          <p:cNvPr id="5" name="TextBox 4">
            <a:extLst>
              <a:ext uri="{FF2B5EF4-FFF2-40B4-BE49-F238E27FC236}">
                <a16:creationId xmlns:a16="http://schemas.microsoft.com/office/drawing/2014/main" id="{0041EDFB-6A84-4061-98D2-DDD418B1814B}"/>
              </a:ext>
            </a:extLst>
          </p:cNvPr>
          <p:cNvSpPr txBox="1"/>
          <p:nvPr/>
        </p:nvSpPr>
        <p:spPr>
          <a:xfrm>
            <a:off x="400641" y="1830338"/>
            <a:ext cx="1803408" cy="1287532"/>
          </a:xfrm>
          <a:prstGeom prst="rect">
            <a:avLst/>
          </a:prstGeom>
          <a:noFill/>
        </p:spPr>
        <p:txBody>
          <a:bodyPr wrap="square" rtlCol="0">
            <a:spAutoFit/>
          </a:bodyPr>
          <a:lstStyle/>
          <a:p>
            <a:pPr marL="237173" indent="-237173">
              <a:spcAft>
                <a:spcPts val="540"/>
              </a:spcAft>
              <a:buClr>
                <a:srgbClr val="007A53"/>
              </a:buClr>
              <a:buFont typeface="+mj-lt"/>
              <a:buAutoNum type="arabicPeriod"/>
            </a:pPr>
            <a:r>
              <a:rPr lang="en-GB" sz="1050" b="1" dirty="0">
                <a:latin typeface="Arial" panose="020B0604020202020204" pitchFamily="34" charset="0"/>
                <a:cs typeface="Arial" panose="020B0604020202020204" pitchFamily="34" charset="0"/>
              </a:rPr>
              <a:t>Reassure the casualty</a:t>
            </a:r>
          </a:p>
          <a:p>
            <a:pPr marL="237173" indent="-237173">
              <a:buSzPct val="100000"/>
              <a:buBlip>
                <a:blip r:embed="rId3"/>
              </a:buBlip>
            </a:pPr>
            <a:r>
              <a:rPr lang="en-GB" sz="1050" dirty="0">
                <a:latin typeface="Arial" panose="020B0604020202020204" pitchFamily="34" charset="0"/>
                <a:cs typeface="Arial" panose="020B0604020202020204" pitchFamily="34" charset="0"/>
              </a:rPr>
              <a:t>Sit them up</a:t>
            </a:r>
          </a:p>
          <a:p>
            <a:pPr marL="237173" indent="-237173">
              <a:buSzPct val="100000"/>
              <a:buBlip>
                <a:blip r:embed="rId3"/>
              </a:buBlip>
            </a:pPr>
            <a:r>
              <a:rPr lang="en-GB" sz="1050" dirty="0">
                <a:latin typeface="Arial" panose="020B0604020202020204" pitchFamily="34" charset="0"/>
                <a:cs typeface="Arial" panose="020B0604020202020204" pitchFamily="34" charset="0"/>
              </a:rPr>
              <a:t>If it’s the casualty’s first ever asthma attack then call 999/112 immediately</a:t>
            </a:r>
          </a:p>
        </p:txBody>
      </p:sp>
      <p:pic>
        <p:nvPicPr>
          <p:cNvPr id="20" name="Picture 19">
            <a:extLst>
              <a:ext uri="{FF2B5EF4-FFF2-40B4-BE49-F238E27FC236}">
                <a16:creationId xmlns:a16="http://schemas.microsoft.com/office/drawing/2014/main" id="{953F38CF-AD36-4C88-A9B5-EA2DDA1E578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1207" y="1131329"/>
            <a:ext cx="1950839" cy="1950839"/>
          </a:xfrm>
          <a:prstGeom prst="rect">
            <a:avLst/>
          </a:prstGeom>
        </p:spPr>
      </p:pic>
      <p:sp>
        <p:nvSpPr>
          <p:cNvPr id="7" name="TextBox 6">
            <a:extLst>
              <a:ext uri="{FF2B5EF4-FFF2-40B4-BE49-F238E27FC236}">
                <a16:creationId xmlns:a16="http://schemas.microsoft.com/office/drawing/2014/main" id="{E9AD2E6F-24F9-4AF6-8EF2-CFED48857235}"/>
              </a:ext>
            </a:extLst>
          </p:cNvPr>
          <p:cNvSpPr txBox="1"/>
          <p:nvPr/>
        </p:nvSpPr>
        <p:spPr>
          <a:xfrm>
            <a:off x="3746974" y="1843466"/>
            <a:ext cx="3136147" cy="1772280"/>
          </a:xfrm>
          <a:prstGeom prst="rect">
            <a:avLst/>
          </a:prstGeom>
          <a:noFill/>
        </p:spPr>
        <p:txBody>
          <a:bodyPr wrap="square" rtlCol="0" anchor="t">
            <a:spAutoFit/>
          </a:bodyPr>
          <a:lstStyle/>
          <a:p>
            <a:pPr marL="257175" indent="-257175">
              <a:spcAft>
                <a:spcPts val="540"/>
              </a:spcAft>
              <a:buClr>
                <a:schemeClr val="tx2"/>
              </a:buClr>
              <a:buAutoNum type="arabicPeriod" startAt="2"/>
            </a:pPr>
            <a:r>
              <a:rPr lang="en-GB" sz="1050" b="1" dirty="0">
                <a:latin typeface="Arial" panose="020B0604020202020204" pitchFamily="34" charset="0"/>
                <a:cs typeface="Arial" panose="020B0604020202020204" pitchFamily="34" charset="0"/>
              </a:rPr>
              <a:t>Assist them with a dose of their reliever inhaler (usually blue) </a:t>
            </a:r>
          </a:p>
          <a:p>
            <a:pPr marL="237173" indent="-237173">
              <a:buSzPct val="100000"/>
              <a:buBlip>
                <a:blip r:embed="rId3"/>
              </a:buBlip>
            </a:pPr>
            <a:r>
              <a:rPr lang="en-GB" sz="1050" dirty="0">
                <a:latin typeface="Arial" panose="020B0604020202020204" pitchFamily="34" charset="0"/>
                <a:cs typeface="Arial" panose="020B0604020202020204" pitchFamily="34" charset="0"/>
              </a:rPr>
              <a:t>Using a spacer if they have one every 30 to 60 seconds, up to a maximum of 10 puffs </a:t>
            </a:r>
          </a:p>
          <a:p>
            <a:pPr marL="237173" indent="-237173">
              <a:buSzPct val="100000"/>
              <a:buBlip>
                <a:blip r:embed="rId3"/>
              </a:buBlip>
            </a:pPr>
            <a:r>
              <a:rPr lang="en-GB" sz="1050" dirty="0">
                <a:latin typeface="Arial" panose="020B0604020202020204" pitchFamily="34" charset="0"/>
                <a:cs typeface="Arial" panose="020B0604020202020204" pitchFamily="34" charset="0"/>
              </a:rPr>
              <a:t>Encourage the casualty to breathe slowly and deeply</a:t>
            </a:r>
          </a:p>
          <a:p>
            <a:pPr marL="237173" indent="-237173">
              <a:buSzPct val="100000"/>
              <a:buBlip>
                <a:blip r:embed="rId3"/>
              </a:buBlip>
            </a:pPr>
            <a:r>
              <a:rPr lang="en-GB" sz="1050" dirty="0">
                <a:latin typeface="Arial" panose="020B0604020202020204" pitchFamily="34" charset="0"/>
                <a:cs typeface="Arial" panose="020B0604020202020204" pitchFamily="34" charset="0"/>
              </a:rPr>
              <a:t>Maximum 10 puffs</a:t>
            </a:r>
          </a:p>
          <a:p>
            <a:pPr marL="237173" indent="-237173">
              <a:buSzPct val="100000"/>
              <a:buBlip>
                <a:blip r:embed="rId3"/>
              </a:buBlip>
            </a:pPr>
            <a:r>
              <a:rPr lang="en-GB" sz="1050" dirty="0">
                <a:latin typeface="Arial" panose="020B0604020202020204" pitchFamily="34" charset="0"/>
                <a:cs typeface="Arial" panose="020B0604020202020204" pitchFamily="34" charset="0"/>
              </a:rPr>
              <a:t>Encourage them to find a sitting position they feel comfortable with</a:t>
            </a:r>
          </a:p>
          <a:p>
            <a:pPr marL="237173" indent="-237173">
              <a:buSzPct val="100000"/>
              <a:buBlip>
                <a:blip r:embed="rId3"/>
              </a:buBlip>
            </a:pPr>
            <a:endParaRPr lang="en-GB" sz="105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78E08DD3-C4DB-4927-969C-7C485594C276}"/>
              </a:ext>
              <a:ext uri="{C183D7F6-B498-43B3-948B-1728B52AA6E4}">
                <adec:decorative xmlns:adec="http://schemas.microsoft.com/office/drawing/2017/decorative" val="1"/>
              </a:ext>
            </a:extLst>
          </p:cNvPr>
          <p:cNvPicPr>
            <a:picLocks noChangeAspect="1"/>
          </p:cNvPicPr>
          <p:nvPr/>
        </p:nvPicPr>
        <p:blipFill rotWithShape="1">
          <a:blip r:embed="rId5"/>
          <a:srcRect l="11908" t="3724"/>
          <a:stretch/>
        </p:blipFill>
        <p:spPr>
          <a:xfrm>
            <a:off x="6880794" y="1662348"/>
            <a:ext cx="1144529" cy="1643174"/>
          </a:xfrm>
          <a:prstGeom prst="rect">
            <a:avLst/>
          </a:prstGeom>
        </p:spPr>
      </p:pic>
      <p:sp>
        <p:nvSpPr>
          <p:cNvPr id="17" name="Rectangle 16">
            <a:extLst>
              <a:ext uri="{FF2B5EF4-FFF2-40B4-BE49-F238E27FC236}">
                <a16:creationId xmlns:a16="http://schemas.microsoft.com/office/drawing/2014/main" id="{29B2380B-248B-4D26-B69D-6CD6F919943E}"/>
              </a:ext>
            </a:extLst>
          </p:cNvPr>
          <p:cNvSpPr>
            <a:spLocks noChangeAspect="1"/>
          </p:cNvSpPr>
          <p:nvPr/>
        </p:nvSpPr>
        <p:spPr>
          <a:xfrm>
            <a:off x="352918" y="3513763"/>
            <a:ext cx="1697028" cy="1384995"/>
          </a:xfrm>
          <a:prstGeom prst="rect">
            <a:avLst/>
          </a:prstGeom>
        </p:spPr>
        <p:txBody>
          <a:bodyPr wrap="square">
            <a:spAutoFit/>
          </a:bodyPr>
          <a:lstStyle/>
          <a:p>
            <a:pPr marL="237173" indent="-237173">
              <a:spcAft>
                <a:spcPts val="540"/>
              </a:spcAft>
            </a:pPr>
            <a:r>
              <a:rPr lang="en-GB" sz="1050" b="1" dirty="0">
                <a:solidFill>
                  <a:srgbClr val="007A53"/>
                </a:solidFill>
                <a:latin typeface="Arial" panose="020B0604020202020204" pitchFamily="34" charset="0"/>
                <a:cs typeface="Arial" panose="020B0604020202020204" pitchFamily="34" charset="0"/>
              </a:rPr>
              <a:t>3.</a:t>
            </a:r>
            <a:r>
              <a:rPr lang="en-GB" sz="1050" b="1" dirty="0">
                <a:latin typeface="Arial" panose="020B0604020202020204" pitchFamily="34" charset="0"/>
                <a:cs typeface="Arial" panose="020B0604020202020204" pitchFamily="34" charset="0"/>
              </a:rPr>
              <a:t>	If attack does not ease after they have had 10 puffs of inhaler, or if their condition does not improve then call </a:t>
            </a:r>
            <a:r>
              <a:rPr lang="en-GB" sz="1050" b="1" dirty="0">
                <a:solidFill>
                  <a:srgbClr val="FF0000"/>
                </a:solidFill>
                <a:latin typeface="Arial" panose="020B0604020202020204" pitchFamily="34" charset="0"/>
                <a:cs typeface="Arial" panose="020B0604020202020204" pitchFamily="34" charset="0"/>
              </a:rPr>
              <a:t>999/112</a:t>
            </a:r>
            <a:r>
              <a:rPr lang="en-GB" sz="1050" b="1" dirty="0">
                <a:latin typeface="Arial" panose="020B0604020202020204" pitchFamily="34" charset="0"/>
                <a:cs typeface="Arial" panose="020B0604020202020204" pitchFamily="34" charset="0"/>
              </a:rPr>
              <a:t> for an ambulance </a:t>
            </a:r>
          </a:p>
        </p:txBody>
      </p:sp>
      <p:pic>
        <p:nvPicPr>
          <p:cNvPr id="21" name="Picture 20">
            <a:extLst>
              <a:ext uri="{FF2B5EF4-FFF2-40B4-BE49-F238E27FC236}">
                <a16:creationId xmlns:a16="http://schemas.microsoft.com/office/drawing/2014/main" id="{E58425B3-3E69-49FD-9837-80588F1F63C4}"/>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26140" t="18986" r="22445"/>
          <a:stretch/>
        </p:blipFill>
        <p:spPr>
          <a:xfrm>
            <a:off x="2049946" y="3302154"/>
            <a:ext cx="1018004" cy="1634777"/>
          </a:xfrm>
          <a:prstGeom prst="rect">
            <a:avLst/>
          </a:prstGeom>
        </p:spPr>
      </p:pic>
      <p:sp>
        <p:nvSpPr>
          <p:cNvPr id="18" name="Rectangle 17">
            <a:extLst>
              <a:ext uri="{FF2B5EF4-FFF2-40B4-BE49-F238E27FC236}">
                <a16:creationId xmlns:a16="http://schemas.microsoft.com/office/drawing/2014/main" id="{99FADC59-E2FE-4659-92EC-A44F97C08FAF}"/>
              </a:ext>
            </a:extLst>
          </p:cNvPr>
          <p:cNvSpPr/>
          <p:nvPr/>
        </p:nvSpPr>
        <p:spPr>
          <a:xfrm>
            <a:off x="3746974" y="3528876"/>
            <a:ext cx="3588461" cy="1772280"/>
          </a:xfrm>
          <a:prstGeom prst="rect">
            <a:avLst/>
          </a:prstGeom>
        </p:spPr>
        <p:txBody>
          <a:bodyPr wrap="square" anchor="t">
            <a:spAutoFit/>
          </a:bodyPr>
          <a:lstStyle/>
          <a:p>
            <a:pPr marL="237173" indent="-237173">
              <a:spcAft>
                <a:spcPts val="540"/>
              </a:spcAft>
            </a:pPr>
            <a:r>
              <a:rPr lang="en-GB" sz="1050" b="1" dirty="0">
                <a:solidFill>
                  <a:srgbClr val="007A53"/>
                </a:solidFill>
                <a:latin typeface="Arial" panose="020B0604020202020204" pitchFamily="34" charset="0"/>
                <a:cs typeface="Arial" panose="020B0604020202020204" pitchFamily="34" charset="0"/>
              </a:rPr>
              <a:t>4.</a:t>
            </a:r>
            <a:r>
              <a:rPr lang="en-GB" sz="1050" b="1" dirty="0">
                <a:latin typeface="Arial" panose="020B0604020202020204" pitchFamily="34" charset="0"/>
                <a:cs typeface="Arial" panose="020B0604020202020204" pitchFamily="34" charset="0"/>
              </a:rPr>
              <a:t>	If the ambulance has not arrived within 15 mins, repeat step 2</a:t>
            </a:r>
            <a:endParaRPr lang="en-GB" sz="1050" dirty="0">
              <a:latin typeface="Arial" panose="020B0604020202020204" pitchFamily="34" charset="0"/>
              <a:cs typeface="Arial" panose="020B0604020202020204" pitchFamily="34" charset="0"/>
            </a:endParaRPr>
          </a:p>
          <a:p>
            <a:pPr marL="237173" indent="-237173">
              <a:buSzPct val="100000"/>
              <a:buBlip>
                <a:blip r:embed="rId3"/>
              </a:buBlip>
            </a:pPr>
            <a:r>
              <a:rPr lang="en-GB" sz="1050" dirty="0">
                <a:latin typeface="Arial" panose="020B0604020202020204" pitchFamily="34" charset="0"/>
                <a:cs typeface="Arial" panose="020B0604020202020204" pitchFamily="34" charset="0"/>
              </a:rPr>
              <a:t>If the casualty improves and you do not need to call 999/112, advise the patient to get a same day appointment to see their GP or asthma nurse</a:t>
            </a:r>
          </a:p>
          <a:p>
            <a:pPr>
              <a:buSzPct val="100000"/>
            </a:pPr>
            <a:endParaRPr lang="en-GB" sz="1050" dirty="0">
              <a:latin typeface="Arial" panose="020B0604020202020204" pitchFamily="34" charset="0"/>
              <a:cs typeface="Arial" panose="020B0604020202020204" pitchFamily="34" charset="0"/>
            </a:endParaRPr>
          </a:p>
          <a:p>
            <a:pPr>
              <a:buSzPct val="100000"/>
            </a:pPr>
            <a:endParaRPr lang="en-GB" sz="1050" dirty="0">
              <a:latin typeface="Arial" panose="020B0604020202020204" pitchFamily="34" charset="0"/>
              <a:cs typeface="Arial" panose="020B0604020202020204" pitchFamily="34" charset="0"/>
            </a:endParaRPr>
          </a:p>
          <a:p>
            <a:pPr>
              <a:buSzPct val="100000"/>
            </a:pPr>
            <a:endParaRPr lang="en-GB" sz="1050" dirty="0">
              <a:latin typeface="Arial" panose="020B0604020202020204" pitchFamily="34" charset="0"/>
              <a:cs typeface="Arial" panose="020B0604020202020204" pitchFamily="34" charset="0"/>
            </a:endParaRPr>
          </a:p>
          <a:p>
            <a:pPr>
              <a:buSzPct val="100000"/>
            </a:pPr>
            <a:r>
              <a:rPr lang="en-GB" sz="1050" b="1" dirty="0">
                <a:solidFill>
                  <a:srgbClr val="FF0000"/>
                </a:solidFill>
                <a:latin typeface="Arial" panose="020B0604020202020204" pitchFamily="34" charset="0"/>
                <a:cs typeface="Arial" panose="020B0604020202020204" pitchFamily="34" charset="0"/>
              </a:rPr>
              <a:t>Remember</a:t>
            </a:r>
            <a:r>
              <a:rPr lang="en-GB" sz="1050" b="1" dirty="0">
                <a:latin typeface="Arial" panose="020B0604020202020204" pitchFamily="34" charset="0"/>
                <a:cs typeface="Arial" panose="020B0604020202020204" pitchFamily="34" charset="0"/>
              </a:rPr>
              <a:t>: Your casualty could become unresponsive. Be prepared to perform CPR.</a:t>
            </a:r>
            <a:endParaRPr lang="en-GB"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876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FB2777-CF1C-45B7-B5FD-784C8CCF1D7B}"/>
              </a:ext>
            </a:extLst>
          </p:cNvPr>
          <p:cNvSpPr>
            <a:spLocks noGrp="1"/>
          </p:cNvSpPr>
          <p:nvPr>
            <p:ph idx="16"/>
          </p:nvPr>
        </p:nvSpPr>
        <p:spPr>
          <a:xfrm>
            <a:off x="491630" y="478795"/>
            <a:ext cx="2260280" cy="551146"/>
          </a:xfrm>
        </p:spPr>
        <p:txBody>
          <a:bodyPr/>
          <a:lstStyle/>
          <a:p>
            <a:r>
              <a:rPr lang="en-GB"/>
              <a:t>Role play</a:t>
            </a:r>
          </a:p>
        </p:txBody>
      </p:sp>
      <p:sp>
        <p:nvSpPr>
          <p:cNvPr id="4" name="Text Placeholder 3">
            <a:extLst>
              <a:ext uri="{FF2B5EF4-FFF2-40B4-BE49-F238E27FC236}">
                <a16:creationId xmlns:a16="http://schemas.microsoft.com/office/drawing/2014/main" id="{ED9D29E5-2FBA-4596-9095-F947880C8E85}"/>
              </a:ext>
            </a:extLst>
          </p:cNvPr>
          <p:cNvSpPr>
            <a:spLocks noGrp="1"/>
          </p:cNvSpPr>
          <p:nvPr>
            <p:ph type="body" sz="quarter" idx="10"/>
          </p:nvPr>
        </p:nvSpPr>
        <p:spPr/>
        <p:txBody>
          <a:bodyPr/>
          <a:lstStyle/>
          <a:p>
            <a:endParaRPr lang="en-GB"/>
          </a:p>
        </p:txBody>
      </p:sp>
      <p:sp>
        <p:nvSpPr>
          <p:cNvPr id="7" name="Rectangle 6">
            <a:extLst>
              <a:ext uri="{FF2B5EF4-FFF2-40B4-BE49-F238E27FC236}">
                <a16:creationId xmlns:a16="http://schemas.microsoft.com/office/drawing/2014/main" id="{47A7A7EC-D62A-40FE-B16B-788F77DB7865}"/>
              </a:ext>
              <a:ext uri="{C183D7F6-B498-43B3-948B-1728B52AA6E4}">
                <adec:decorative xmlns:adec="http://schemas.microsoft.com/office/drawing/2017/decorative" val="1"/>
              </a:ext>
            </a:extLst>
          </p:cNvPr>
          <p:cNvSpPr/>
          <p:nvPr/>
        </p:nvSpPr>
        <p:spPr>
          <a:xfrm>
            <a:off x="1191126" y="1183474"/>
            <a:ext cx="6761747" cy="2844904"/>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C82B712-BA5A-4810-AB87-7BEE6B2F03AD}"/>
              </a:ext>
            </a:extLst>
          </p:cNvPr>
          <p:cNvSpPr txBox="1"/>
          <p:nvPr/>
        </p:nvSpPr>
        <p:spPr>
          <a:xfrm>
            <a:off x="1191126" y="1166056"/>
            <a:ext cx="6761747" cy="2862322"/>
          </a:xfrm>
          <a:prstGeom prst="rect">
            <a:avLst/>
          </a:prstGeom>
          <a:noFill/>
        </p:spPr>
        <p:txBody>
          <a:bodyPr wrap="square" rtlCol="0" anchor="t">
            <a:spAutoFit/>
          </a:bodyPr>
          <a:lstStyle/>
          <a:p>
            <a:pPr algn="ctr"/>
            <a:r>
              <a:rPr lang="en-GB" sz="2000" b="1"/>
              <a:t>John invites his friend from school to have dinner at his house.</a:t>
            </a:r>
            <a:endParaRPr lang="en-GB" sz="2000" b="1">
              <a:cs typeface="Arial"/>
            </a:endParaRPr>
          </a:p>
          <a:p>
            <a:pPr algn="ctr"/>
            <a:r>
              <a:rPr lang="en-GB" sz="2000" b="1"/>
              <a:t>After dinner, she is sitting a chair and begins to wheeze.</a:t>
            </a:r>
            <a:endParaRPr lang="en-GB" sz="2000" b="1">
              <a:cs typeface="Arial"/>
            </a:endParaRPr>
          </a:p>
          <a:p>
            <a:pPr algn="ctr"/>
            <a:r>
              <a:rPr lang="en-GB" sz="2000" b="1"/>
              <a:t>She tells John that she is asthmatic and has noticed John has two cats in the house. She is beginning to become anxious and her talking is being effected as she is finding it difficult to talk in full sentences.</a:t>
            </a:r>
            <a:endParaRPr lang="en-GB" sz="2000" b="1">
              <a:cs typeface="Arial"/>
            </a:endParaRPr>
          </a:p>
          <a:p>
            <a:pPr algn="ctr"/>
            <a:r>
              <a:rPr lang="en-GB" sz="2000" b="1"/>
              <a:t>What should John do next?</a:t>
            </a:r>
          </a:p>
        </p:txBody>
      </p:sp>
      <p:pic>
        <p:nvPicPr>
          <p:cNvPr id="10" name="Picture 9">
            <a:extLst>
              <a:ext uri="{FF2B5EF4-FFF2-40B4-BE49-F238E27FC236}">
                <a16:creationId xmlns:a16="http://schemas.microsoft.com/office/drawing/2014/main" id="{A332C96C-50D3-4C2E-B8E7-65B700B714B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313100">
            <a:off x="7974058" y="435874"/>
            <a:ext cx="693282" cy="1324247"/>
          </a:xfrm>
          <a:prstGeom prst="rect">
            <a:avLst/>
          </a:prstGeom>
        </p:spPr>
      </p:pic>
      <p:pic>
        <p:nvPicPr>
          <p:cNvPr id="12" name="Picture 11">
            <a:extLst>
              <a:ext uri="{FF2B5EF4-FFF2-40B4-BE49-F238E27FC236}">
                <a16:creationId xmlns:a16="http://schemas.microsoft.com/office/drawing/2014/main" id="{5CED54AC-04E5-40B2-A451-4D08B71DCAB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238" y="3756412"/>
            <a:ext cx="1575776" cy="1585063"/>
          </a:xfrm>
          <a:prstGeom prst="rect">
            <a:avLst/>
          </a:prstGeom>
        </p:spPr>
      </p:pic>
    </p:spTree>
    <p:extLst>
      <p:ext uri="{BB962C8B-B14F-4D97-AF65-F5344CB8AC3E}">
        <p14:creationId xmlns:p14="http://schemas.microsoft.com/office/powerpoint/2010/main" val="414102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29B2F9-979C-40C3-8B06-E7B77B3A7D67}"/>
              </a:ext>
            </a:extLst>
          </p:cNvPr>
          <p:cNvSpPr>
            <a:spLocks noGrp="1"/>
          </p:cNvSpPr>
          <p:nvPr>
            <p:ph idx="16"/>
          </p:nvPr>
        </p:nvSpPr>
        <p:spPr>
          <a:xfrm>
            <a:off x="491630" y="478795"/>
            <a:ext cx="3144998" cy="551146"/>
          </a:xfrm>
        </p:spPr>
        <p:txBody>
          <a:bodyPr/>
          <a:lstStyle/>
          <a:p>
            <a:r>
              <a:rPr lang="en-GB"/>
              <a:t>Activity   A28</a:t>
            </a:r>
          </a:p>
        </p:txBody>
      </p:sp>
      <p:sp>
        <p:nvSpPr>
          <p:cNvPr id="4" name="Text Placeholder 3">
            <a:extLst>
              <a:ext uri="{FF2B5EF4-FFF2-40B4-BE49-F238E27FC236}">
                <a16:creationId xmlns:a16="http://schemas.microsoft.com/office/drawing/2014/main" id="{D17D29FD-7270-4612-944D-450C72A20681}"/>
              </a:ext>
            </a:extLst>
          </p:cNvPr>
          <p:cNvSpPr>
            <a:spLocks noGrp="1"/>
          </p:cNvSpPr>
          <p:nvPr>
            <p:ph type="body" sz="quarter" idx="10"/>
          </p:nvPr>
        </p:nvSpPr>
        <p:spPr/>
        <p:txBody>
          <a:bodyPr/>
          <a:lstStyle/>
          <a:p>
            <a:endParaRPr lang="en-GB"/>
          </a:p>
        </p:txBody>
      </p:sp>
      <p:sp>
        <p:nvSpPr>
          <p:cNvPr id="8" name="TextBox 7">
            <a:extLst>
              <a:ext uri="{FF2B5EF4-FFF2-40B4-BE49-F238E27FC236}">
                <a16:creationId xmlns:a16="http://schemas.microsoft.com/office/drawing/2014/main" id="{5F0E2AB0-8723-46B4-B3AC-DEB188BE4C99}"/>
              </a:ext>
            </a:extLst>
          </p:cNvPr>
          <p:cNvSpPr txBox="1"/>
          <p:nvPr/>
        </p:nvSpPr>
        <p:spPr>
          <a:xfrm>
            <a:off x="1052713" y="1475334"/>
            <a:ext cx="7299832" cy="2677656"/>
          </a:xfrm>
          <a:prstGeom prst="rect">
            <a:avLst/>
          </a:prstGeom>
          <a:noFill/>
        </p:spPr>
        <p:txBody>
          <a:bodyPr wrap="square" rtlCol="0">
            <a:spAutoFit/>
          </a:bodyPr>
          <a:lstStyle/>
          <a:p>
            <a:pPr algn="ctr"/>
            <a:r>
              <a:rPr lang="en-GB" sz="2800" b="1"/>
              <a:t>This activity provides students with the opportunity to answer the questions on our </a:t>
            </a:r>
            <a:r>
              <a:rPr lang="en-GB" sz="2800" b="1">
                <a:solidFill>
                  <a:srgbClr val="008453"/>
                </a:solidFill>
              </a:rPr>
              <a:t>asthma quiz .</a:t>
            </a:r>
            <a:r>
              <a:rPr lang="en-GB" sz="2800" b="1"/>
              <a:t> If you wish to complete this please use our </a:t>
            </a:r>
            <a:r>
              <a:rPr lang="en-GB" sz="2800" b="1">
                <a:solidFill>
                  <a:srgbClr val="008453"/>
                </a:solidFill>
              </a:rPr>
              <a:t>downloadable quiz sheet</a:t>
            </a:r>
            <a:r>
              <a:rPr lang="en-GB" sz="2800" b="1"/>
              <a:t> found on the St John Ambulance website. </a:t>
            </a:r>
          </a:p>
        </p:txBody>
      </p:sp>
    </p:spTree>
    <p:extLst>
      <p:ext uri="{BB962C8B-B14F-4D97-AF65-F5344CB8AC3E}">
        <p14:creationId xmlns:p14="http://schemas.microsoft.com/office/powerpoint/2010/main" val="118562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C988C155-018A-471A-B1B7-FF4FC050FCDE}"/>
              </a:ext>
            </a:extLst>
          </p:cNvPr>
          <p:cNvPicPr>
            <a:picLocks noChangeAspect="1"/>
          </p:cNvPicPr>
          <p:nvPr/>
        </p:nvPicPr>
        <p:blipFill>
          <a:blip r:embed="rId3"/>
          <a:stretch>
            <a:fillRect/>
          </a:stretch>
        </p:blipFill>
        <p:spPr>
          <a:xfrm>
            <a:off x="3679478" y="2175346"/>
            <a:ext cx="1743594" cy="1743594"/>
          </a:xfrm>
          <a:prstGeom prst="rect">
            <a:avLst/>
          </a:prstGeom>
        </p:spPr>
      </p:pic>
      <p:sp>
        <p:nvSpPr>
          <p:cNvPr id="3" name="Content Placeholder 2">
            <a:extLst>
              <a:ext uri="{FF2B5EF4-FFF2-40B4-BE49-F238E27FC236}">
                <a16:creationId xmlns:a16="http://schemas.microsoft.com/office/drawing/2014/main" id="{9BC54436-4320-4D37-A0BF-830F1F5C4995}"/>
              </a:ext>
            </a:extLst>
          </p:cNvPr>
          <p:cNvSpPr>
            <a:spLocks noGrp="1"/>
          </p:cNvSpPr>
          <p:nvPr>
            <p:ph idx="1"/>
          </p:nvPr>
        </p:nvSpPr>
        <p:spPr>
          <a:xfrm>
            <a:off x="1433059" y="1298808"/>
            <a:ext cx="6346838" cy="472946"/>
          </a:xfrm>
        </p:spPr>
        <p:txBody>
          <a:bodyPr lIns="63833" tIns="31917" rIns="63833" bIns="31917" anchor="t">
            <a:normAutofit fontScale="92500" lnSpcReduction="20000"/>
          </a:bodyPr>
          <a:lstStyle/>
          <a:p>
            <a:pPr marL="0" indent="0" algn="ctr">
              <a:buNone/>
            </a:pPr>
            <a:r>
              <a:rPr lang="en-US" sz="1100" b="1">
                <a:solidFill>
                  <a:schemeClr val="tx1"/>
                </a:solidFill>
                <a:ea typeface="MS PGothic"/>
                <a:cs typeface="Arial"/>
              </a:rPr>
              <a:t>Pause for thought...</a:t>
            </a:r>
          </a:p>
          <a:p>
            <a:pPr marL="0" indent="0" algn="ctr">
              <a:buNone/>
            </a:pPr>
            <a:r>
              <a:rPr lang="en-US" sz="1100" b="1">
                <a:solidFill>
                  <a:schemeClr val="tx1"/>
                </a:solidFill>
                <a:latin typeface="Arial"/>
                <a:ea typeface="MS PGothic"/>
                <a:cs typeface="Arial"/>
              </a:rPr>
              <a:t>Which actions do you think are most important when caring for a casualty?</a:t>
            </a:r>
            <a:endParaRPr lang="en-US" sz="1800">
              <a:solidFill>
                <a:schemeClr val="tx1"/>
              </a:solidFill>
            </a:endParaRPr>
          </a:p>
          <a:p>
            <a:pPr marL="238760" indent="-238760"/>
            <a:endParaRPr lang="en-GB" sz="2400" b="1">
              <a:solidFill>
                <a:schemeClr val="tx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E5033B3-2916-4029-8A3D-5E50E74006D4}"/>
              </a:ext>
            </a:extLst>
          </p:cNvPr>
          <p:cNvSpPr>
            <a:spLocks noGrp="1"/>
          </p:cNvSpPr>
          <p:nvPr>
            <p:ph type="title"/>
          </p:nvPr>
        </p:nvSpPr>
        <p:spPr>
          <a:xfrm>
            <a:off x="476905" y="675387"/>
            <a:ext cx="3440891" cy="622575"/>
          </a:xfrm>
          <a:solidFill>
            <a:srgbClr val="009F4D"/>
          </a:solidFill>
        </p:spPr>
        <p:txBody>
          <a:bodyPr/>
          <a:lstStyle/>
          <a:p>
            <a:r>
              <a:rPr lang="en-US" sz="3700" dirty="0">
                <a:latin typeface="Arial" panose="020B0604020202020204" pitchFamily="34" charset="0"/>
                <a:cs typeface="Arial" panose="020B0604020202020204" pitchFamily="34" charset="0"/>
              </a:rPr>
              <a:t>Casualty care</a:t>
            </a:r>
            <a:endParaRPr lang="en-GB" sz="3700"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D650B22C-556F-489E-B9C0-2FEF63A53987}"/>
              </a:ext>
            </a:extLst>
          </p:cNvPr>
          <p:cNvGrpSpPr/>
          <p:nvPr/>
        </p:nvGrpSpPr>
        <p:grpSpPr>
          <a:xfrm>
            <a:off x="630738" y="2678197"/>
            <a:ext cx="1551847" cy="816043"/>
            <a:chOff x="630738" y="2678197"/>
            <a:chExt cx="1551847" cy="816043"/>
          </a:xfrm>
        </p:grpSpPr>
        <p:sp>
          <p:nvSpPr>
            <p:cNvPr id="31" name="Thought Bubble: Cloud 30">
              <a:extLst>
                <a:ext uri="{FF2B5EF4-FFF2-40B4-BE49-F238E27FC236}">
                  <a16:creationId xmlns:a16="http://schemas.microsoft.com/office/drawing/2014/main" id="{C2EF7674-77E8-40CC-B604-48D255B9B29B}"/>
                </a:ext>
              </a:extLst>
            </p:cNvPr>
            <p:cNvSpPr/>
            <p:nvPr/>
          </p:nvSpPr>
          <p:spPr>
            <a:xfrm flipH="1">
              <a:off x="630738" y="2678197"/>
              <a:ext cx="1551847" cy="816043"/>
            </a:xfrm>
            <a:prstGeom prst="cloudCallout">
              <a:avLst>
                <a:gd name="adj1" fmla="val -127852"/>
                <a:gd name="adj2" fmla="val 1380"/>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E8F70CD7-150B-4F84-92CD-95DFE3949195}"/>
                </a:ext>
              </a:extLst>
            </p:cNvPr>
            <p:cNvSpPr txBox="1"/>
            <p:nvPr/>
          </p:nvSpPr>
          <p:spPr>
            <a:xfrm>
              <a:off x="912618" y="2851540"/>
              <a:ext cx="988088" cy="469359"/>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Remain calm</a:t>
              </a:r>
            </a:p>
          </p:txBody>
        </p:sp>
      </p:grpSp>
      <p:grpSp>
        <p:nvGrpSpPr>
          <p:cNvPr id="14" name="Group 13">
            <a:extLst>
              <a:ext uri="{FF2B5EF4-FFF2-40B4-BE49-F238E27FC236}">
                <a16:creationId xmlns:a16="http://schemas.microsoft.com/office/drawing/2014/main" id="{EBE1FB47-9863-47B2-8064-2777F3BF1A3B}"/>
              </a:ext>
            </a:extLst>
          </p:cNvPr>
          <p:cNvGrpSpPr/>
          <p:nvPr/>
        </p:nvGrpSpPr>
        <p:grpSpPr>
          <a:xfrm>
            <a:off x="5683784" y="4106605"/>
            <a:ext cx="1551847" cy="816043"/>
            <a:chOff x="5683784" y="4106605"/>
            <a:chExt cx="1551847" cy="816043"/>
          </a:xfrm>
        </p:grpSpPr>
        <p:sp>
          <p:nvSpPr>
            <p:cNvPr id="36" name="Thought Bubble: Cloud 35">
              <a:extLst>
                <a:ext uri="{FF2B5EF4-FFF2-40B4-BE49-F238E27FC236}">
                  <a16:creationId xmlns:a16="http://schemas.microsoft.com/office/drawing/2014/main" id="{B801C17F-BDF6-48BB-9CCD-D509193E2498}"/>
                </a:ext>
              </a:extLst>
            </p:cNvPr>
            <p:cNvSpPr/>
            <p:nvPr/>
          </p:nvSpPr>
          <p:spPr>
            <a:xfrm flipH="1">
              <a:off x="5683784" y="4106605"/>
              <a:ext cx="1551847" cy="816043"/>
            </a:xfrm>
            <a:prstGeom prst="cloudCallout">
              <a:avLst>
                <a:gd name="adj1" fmla="val 69579"/>
                <a:gd name="adj2" fmla="val -78657"/>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193E815A-E2C4-438C-8DD6-7C118CFC92E5}"/>
                </a:ext>
              </a:extLst>
            </p:cNvPr>
            <p:cNvSpPr txBox="1"/>
            <p:nvPr/>
          </p:nvSpPr>
          <p:spPr>
            <a:xfrm>
              <a:off x="5965663" y="4286802"/>
              <a:ext cx="988088" cy="469359"/>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Reassure casualty</a:t>
              </a:r>
            </a:p>
          </p:txBody>
        </p:sp>
      </p:grpSp>
      <p:grpSp>
        <p:nvGrpSpPr>
          <p:cNvPr id="10" name="Group 9">
            <a:extLst>
              <a:ext uri="{FF2B5EF4-FFF2-40B4-BE49-F238E27FC236}">
                <a16:creationId xmlns:a16="http://schemas.microsoft.com/office/drawing/2014/main" id="{0316D645-9BEB-4EEC-B232-04F2938B386E}"/>
              </a:ext>
            </a:extLst>
          </p:cNvPr>
          <p:cNvGrpSpPr/>
          <p:nvPr/>
        </p:nvGrpSpPr>
        <p:grpSpPr>
          <a:xfrm>
            <a:off x="2280061" y="1828533"/>
            <a:ext cx="1551847" cy="816043"/>
            <a:chOff x="2280061" y="1828533"/>
            <a:chExt cx="1551847" cy="816043"/>
          </a:xfrm>
        </p:grpSpPr>
        <p:sp>
          <p:nvSpPr>
            <p:cNvPr id="7" name="Thought Bubble: Cloud 6">
              <a:extLst>
                <a:ext uri="{FF2B5EF4-FFF2-40B4-BE49-F238E27FC236}">
                  <a16:creationId xmlns:a16="http://schemas.microsoft.com/office/drawing/2014/main" id="{CAF8AA3D-EEC9-4C12-BC3D-454AFA14E07D}"/>
                </a:ext>
              </a:extLst>
            </p:cNvPr>
            <p:cNvSpPr/>
            <p:nvPr/>
          </p:nvSpPr>
          <p:spPr>
            <a:xfrm flipH="1">
              <a:off x="2280061" y="1828533"/>
              <a:ext cx="1551847" cy="816043"/>
            </a:xfrm>
            <a:prstGeom prst="cloudCallout">
              <a:avLst>
                <a:gd name="adj1" fmla="val -65103"/>
                <a:gd name="adj2" fmla="val 49403"/>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17175933-06E2-4127-BD71-2B2E2E562C03}"/>
                </a:ext>
              </a:extLst>
            </p:cNvPr>
            <p:cNvSpPr txBox="1"/>
            <p:nvPr/>
          </p:nvSpPr>
          <p:spPr>
            <a:xfrm>
              <a:off x="2612494" y="2043326"/>
              <a:ext cx="834991" cy="280846"/>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Get help</a:t>
              </a:r>
            </a:p>
          </p:txBody>
        </p:sp>
      </p:grpSp>
      <p:grpSp>
        <p:nvGrpSpPr>
          <p:cNvPr id="11" name="Group 10">
            <a:extLst>
              <a:ext uri="{FF2B5EF4-FFF2-40B4-BE49-F238E27FC236}">
                <a16:creationId xmlns:a16="http://schemas.microsoft.com/office/drawing/2014/main" id="{AEA22BFE-208C-4CFF-AA05-F3C4ED143185}"/>
              </a:ext>
            </a:extLst>
          </p:cNvPr>
          <p:cNvGrpSpPr/>
          <p:nvPr/>
        </p:nvGrpSpPr>
        <p:grpSpPr>
          <a:xfrm>
            <a:off x="5054602" y="1799922"/>
            <a:ext cx="1774789" cy="816043"/>
            <a:chOff x="5054602" y="1799922"/>
            <a:chExt cx="1551847" cy="816043"/>
          </a:xfrm>
        </p:grpSpPr>
        <p:sp>
          <p:nvSpPr>
            <p:cNvPr id="39" name="Thought Bubble: Cloud 38">
              <a:extLst>
                <a:ext uri="{FF2B5EF4-FFF2-40B4-BE49-F238E27FC236}">
                  <a16:creationId xmlns:a16="http://schemas.microsoft.com/office/drawing/2014/main" id="{CA563CC4-8621-4FC6-BC63-9B7C3E12A933}"/>
                </a:ext>
              </a:extLst>
            </p:cNvPr>
            <p:cNvSpPr/>
            <p:nvPr/>
          </p:nvSpPr>
          <p:spPr>
            <a:xfrm flipH="1">
              <a:off x="5054602" y="1799922"/>
              <a:ext cx="1551847" cy="816043"/>
            </a:xfrm>
            <a:prstGeom prst="cloudCallout">
              <a:avLst>
                <a:gd name="adj1" fmla="val 53509"/>
                <a:gd name="adj2" fmla="val 53769"/>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A32B4BA5-18EF-40DA-8326-94A4880B92DE}"/>
                </a:ext>
              </a:extLst>
            </p:cNvPr>
            <p:cNvSpPr txBox="1"/>
            <p:nvPr/>
          </p:nvSpPr>
          <p:spPr>
            <a:xfrm>
              <a:off x="5413030" y="1953691"/>
              <a:ext cx="834992" cy="469359"/>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No food or drink</a:t>
              </a:r>
            </a:p>
          </p:txBody>
        </p:sp>
      </p:grpSp>
      <p:grpSp>
        <p:nvGrpSpPr>
          <p:cNvPr id="12" name="Group 11">
            <a:extLst>
              <a:ext uri="{FF2B5EF4-FFF2-40B4-BE49-F238E27FC236}">
                <a16:creationId xmlns:a16="http://schemas.microsoft.com/office/drawing/2014/main" id="{803DB02D-99FF-4420-B6DA-5A0AA3D58F82}"/>
              </a:ext>
            </a:extLst>
          </p:cNvPr>
          <p:cNvGrpSpPr/>
          <p:nvPr/>
        </p:nvGrpSpPr>
        <p:grpSpPr>
          <a:xfrm>
            <a:off x="6830307" y="2449478"/>
            <a:ext cx="1551847" cy="816043"/>
            <a:chOff x="6830307" y="2449478"/>
            <a:chExt cx="1551847" cy="816043"/>
          </a:xfrm>
        </p:grpSpPr>
        <p:sp>
          <p:nvSpPr>
            <p:cNvPr id="38" name="Thought Bubble: Cloud 37">
              <a:extLst>
                <a:ext uri="{FF2B5EF4-FFF2-40B4-BE49-F238E27FC236}">
                  <a16:creationId xmlns:a16="http://schemas.microsoft.com/office/drawing/2014/main" id="{1802C5D4-DE1D-4A7D-90BA-37112BAAAF0B}"/>
                </a:ext>
              </a:extLst>
            </p:cNvPr>
            <p:cNvSpPr/>
            <p:nvPr/>
          </p:nvSpPr>
          <p:spPr>
            <a:xfrm flipH="1">
              <a:off x="6830307" y="2449478"/>
              <a:ext cx="1551847" cy="816043"/>
            </a:xfrm>
            <a:prstGeom prst="cloudCallout">
              <a:avLst>
                <a:gd name="adj1" fmla="val 118554"/>
                <a:gd name="adj2" fmla="val 24664"/>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8BC5D97C-5672-4FEB-970A-46FC3DFA2C3A}"/>
                </a:ext>
              </a:extLst>
            </p:cNvPr>
            <p:cNvSpPr txBox="1"/>
            <p:nvPr/>
          </p:nvSpPr>
          <p:spPr>
            <a:xfrm>
              <a:off x="7115120" y="2504856"/>
              <a:ext cx="982222" cy="657872"/>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Prevent condition worsening</a:t>
              </a:r>
            </a:p>
          </p:txBody>
        </p:sp>
      </p:grpSp>
      <p:grpSp>
        <p:nvGrpSpPr>
          <p:cNvPr id="15" name="Group 14">
            <a:extLst>
              <a:ext uri="{FF2B5EF4-FFF2-40B4-BE49-F238E27FC236}">
                <a16:creationId xmlns:a16="http://schemas.microsoft.com/office/drawing/2014/main" id="{C13C0CB0-ACA8-4C0E-B1D6-3A9F6F1AA3C9}"/>
              </a:ext>
            </a:extLst>
          </p:cNvPr>
          <p:cNvGrpSpPr/>
          <p:nvPr/>
        </p:nvGrpSpPr>
        <p:grpSpPr>
          <a:xfrm>
            <a:off x="3808187" y="4416192"/>
            <a:ext cx="1551847" cy="816043"/>
            <a:chOff x="3819703" y="4271244"/>
            <a:chExt cx="1551847" cy="816043"/>
          </a:xfrm>
        </p:grpSpPr>
        <p:sp>
          <p:nvSpPr>
            <p:cNvPr id="35" name="Thought Bubble: Cloud 34">
              <a:extLst>
                <a:ext uri="{FF2B5EF4-FFF2-40B4-BE49-F238E27FC236}">
                  <a16:creationId xmlns:a16="http://schemas.microsoft.com/office/drawing/2014/main" id="{EFBDB953-0A2C-4FE0-A794-393EED617AB7}"/>
                </a:ext>
              </a:extLst>
            </p:cNvPr>
            <p:cNvSpPr/>
            <p:nvPr/>
          </p:nvSpPr>
          <p:spPr>
            <a:xfrm flipH="1">
              <a:off x="3819703" y="4271244"/>
              <a:ext cx="1551847" cy="816043"/>
            </a:xfrm>
            <a:prstGeom prst="cloudCallout">
              <a:avLst>
                <a:gd name="adj1" fmla="val -58"/>
                <a:gd name="adj2" fmla="val -96120"/>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794C957D-0A3D-438E-B4DF-0F213992E79D}"/>
                </a:ext>
              </a:extLst>
            </p:cNvPr>
            <p:cNvSpPr txBox="1"/>
            <p:nvPr/>
          </p:nvSpPr>
          <p:spPr>
            <a:xfrm>
              <a:off x="3917797" y="4401001"/>
              <a:ext cx="1337644" cy="469359"/>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Communicate well</a:t>
              </a:r>
            </a:p>
          </p:txBody>
        </p:sp>
      </p:grpSp>
      <p:grpSp>
        <p:nvGrpSpPr>
          <p:cNvPr id="8" name="Group 7">
            <a:extLst>
              <a:ext uri="{FF2B5EF4-FFF2-40B4-BE49-F238E27FC236}">
                <a16:creationId xmlns:a16="http://schemas.microsoft.com/office/drawing/2014/main" id="{D33A909E-096A-429A-8C54-0F54563A655C}"/>
              </a:ext>
            </a:extLst>
          </p:cNvPr>
          <p:cNvGrpSpPr/>
          <p:nvPr/>
        </p:nvGrpSpPr>
        <p:grpSpPr>
          <a:xfrm>
            <a:off x="1675630" y="3900314"/>
            <a:ext cx="1808807" cy="1044240"/>
            <a:chOff x="1675630" y="3900314"/>
            <a:chExt cx="1808807" cy="1044240"/>
          </a:xfrm>
        </p:grpSpPr>
        <p:sp>
          <p:nvSpPr>
            <p:cNvPr id="34" name="Thought Bubble: Cloud 33">
              <a:extLst>
                <a:ext uri="{FF2B5EF4-FFF2-40B4-BE49-F238E27FC236}">
                  <a16:creationId xmlns:a16="http://schemas.microsoft.com/office/drawing/2014/main" id="{A9163A29-0D2E-452E-AD49-6735E9360D6D}"/>
                </a:ext>
              </a:extLst>
            </p:cNvPr>
            <p:cNvSpPr/>
            <p:nvPr/>
          </p:nvSpPr>
          <p:spPr>
            <a:xfrm flipH="1">
              <a:off x="1675630" y="3900314"/>
              <a:ext cx="1808807" cy="1044240"/>
            </a:xfrm>
            <a:prstGeom prst="cloudCallout">
              <a:avLst>
                <a:gd name="adj1" fmla="val -55641"/>
                <a:gd name="adj2" fmla="val -72048"/>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51457DDF-9A41-4A0B-A545-C539F6576A6D}"/>
                </a:ext>
              </a:extLst>
            </p:cNvPr>
            <p:cNvSpPr txBox="1"/>
            <p:nvPr/>
          </p:nvSpPr>
          <p:spPr>
            <a:xfrm>
              <a:off x="2023497" y="4070453"/>
              <a:ext cx="1125674" cy="657872"/>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Treat with dignity and respect</a:t>
              </a:r>
            </a:p>
          </p:txBody>
        </p:sp>
      </p:grpSp>
      <p:grpSp>
        <p:nvGrpSpPr>
          <p:cNvPr id="13" name="Group 12">
            <a:extLst>
              <a:ext uri="{FF2B5EF4-FFF2-40B4-BE49-F238E27FC236}">
                <a16:creationId xmlns:a16="http://schemas.microsoft.com/office/drawing/2014/main" id="{8D5C9037-416F-4C3A-8A3C-0D56C0832683}"/>
              </a:ext>
            </a:extLst>
          </p:cNvPr>
          <p:cNvGrpSpPr/>
          <p:nvPr/>
        </p:nvGrpSpPr>
        <p:grpSpPr>
          <a:xfrm>
            <a:off x="6829391" y="3455309"/>
            <a:ext cx="1551847" cy="816043"/>
            <a:chOff x="6829391" y="3455309"/>
            <a:chExt cx="1551847" cy="816043"/>
          </a:xfrm>
        </p:grpSpPr>
        <p:sp>
          <p:nvSpPr>
            <p:cNvPr id="37" name="Thought Bubble: Cloud 36">
              <a:extLst>
                <a:ext uri="{FF2B5EF4-FFF2-40B4-BE49-F238E27FC236}">
                  <a16:creationId xmlns:a16="http://schemas.microsoft.com/office/drawing/2014/main" id="{3A2AC818-E932-4D72-A7AF-EE4CF9B78EFF}"/>
                </a:ext>
              </a:extLst>
            </p:cNvPr>
            <p:cNvSpPr/>
            <p:nvPr/>
          </p:nvSpPr>
          <p:spPr>
            <a:xfrm flipH="1">
              <a:off x="6829391" y="3455309"/>
              <a:ext cx="1551847" cy="816043"/>
            </a:xfrm>
            <a:prstGeom prst="cloudCallout">
              <a:avLst>
                <a:gd name="adj1" fmla="val 110902"/>
                <a:gd name="adj2" fmla="val -45187"/>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a:extLst>
                <a:ext uri="{FF2B5EF4-FFF2-40B4-BE49-F238E27FC236}">
                  <a16:creationId xmlns:a16="http://schemas.microsoft.com/office/drawing/2014/main" id="{D89EDB75-76A7-4B6B-B2A7-98671C4F6176}"/>
                </a:ext>
              </a:extLst>
            </p:cNvPr>
            <p:cNvSpPr txBox="1"/>
            <p:nvPr/>
          </p:nvSpPr>
          <p:spPr>
            <a:xfrm>
              <a:off x="7148638" y="3628652"/>
              <a:ext cx="834991" cy="469359"/>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Keep warm</a:t>
              </a:r>
            </a:p>
          </p:txBody>
        </p:sp>
      </p:grpSp>
    </p:spTree>
    <p:extLst>
      <p:ext uri="{BB962C8B-B14F-4D97-AF65-F5344CB8AC3E}">
        <p14:creationId xmlns:p14="http://schemas.microsoft.com/office/powerpoint/2010/main" val="132099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B446F9-1E49-4338-9D55-B65B1D6B88D2}"/>
              </a:ext>
            </a:extLst>
          </p:cNvPr>
          <p:cNvSpPr>
            <a:spLocks noGrp="1"/>
          </p:cNvSpPr>
          <p:nvPr>
            <p:ph idx="16"/>
          </p:nvPr>
        </p:nvSpPr>
        <p:spPr>
          <a:xfrm>
            <a:off x="491629" y="478795"/>
            <a:ext cx="4689971" cy="551146"/>
          </a:xfrm>
        </p:spPr>
        <p:txBody>
          <a:bodyPr/>
          <a:lstStyle/>
          <a:p>
            <a:r>
              <a:rPr lang="en-GB"/>
              <a:t>Check your learning</a:t>
            </a:r>
          </a:p>
        </p:txBody>
      </p:sp>
      <p:sp>
        <p:nvSpPr>
          <p:cNvPr id="4" name="Text Placeholder 3">
            <a:extLst>
              <a:ext uri="{FF2B5EF4-FFF2-40B4-BE49-F238E27FC236}">
                <a16:creationId xmlns:a16="http://schemas.microsoft.com/office/drawing/2014/main" id="{ECB1CC36-4AE6-43E0-8CB5-8554F00EAFAD}"/>
              </a:ext>
            </a:extLst>
          </p:cNvPr>
          <p:cNvSpPr>
            <a:spLocks noGrp="1"/>
          </p:cNvSpPr>
          <p:nvPr>
            <p:ph type="body" sz="quarter" idx="10"/>
          </p:nvPr>
        </p:nvSpPr>
        <p:spPr/>
        <p:txBody>
          <a:bodyPr/>
          <a:lstStyle/>
          <a:p>
            <a:endParaRPr lang="en-GB"/>
          </a:p>
        </p:txBody>
      </p:sp>
      <p:pic>
        <p:nvPicPr>
          <p:cNvPr id="19" name="Picture 18">
            <a:extLst>
              <a:ext uri="{FF2B5EF4-FFF2-40B4-BE49-F238E27FC236}">
                <a16:creationId xmlns:a16="http://schemas.microsoft.com/office/drawing/2014/main" id="{BC608115-143C-4993-B4E3-12AD4564FE7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79" y="789756"/>
            <a:ext cx="536725" cy="536725"/>
          </a:xfrm>
          <a:prstGeom prst="rect">
            <a:avLst/>
          </a:prstGeom>
        </p:spPr>
      </p:pic>
      <p:pic>
        <p:nvPicPr>
          <p:cNvPr id="25" name="Picture 24">
            <a:extLst>
              <a:ext uri="{FF2B5EF4-FFF2-40B4-BE49-F238E27FC236}">
                <a16:creationId xmlns:a16="http://schemas.microsoft.com/office/drawing/2014/main" id="{BF499CDF-8724-4A03-8136-60F67D57D6F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077" y="774651"/>
            <a:ext cx="536725" cy="542359"/>
          </a:xfrm>
          <a:prstGeom prst="rect">
            <a:avLst/>
          </a:prstGeom>
        </p:spPr>
      </p:pic>
      <p:pic>
        <p:nvPicPr>
          <p:cNvPr id="20" name="Picture 19">
            <a:extLst>
              <a:ext uri="{FF2B5EF4-FFF2-40B4-BE49-F238E27FC236}">
                <a16:creationId xmlns:a16="http://schemas.microsoft.com/office/drawing/2014/main" id="{943CB109-516E-401A-AD6B-5DB812B0F7E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4776" y="778490"/>
            <a:ext cx="536725" cy="536725"/>
          </a:xfrm>
          <a:prstGeom prst="rect">
            <a:avLst/>
          </a:prstGeom>
        </p:spPr>
      </p:pic>
      <p:sp>
        <p:nvSpPr>
          <p:cNvPr id="21" name="TextBox 20">
            <a:extLst>
              <a:ext uri="{FF2B5EF4-FFF2-40B4-BE49-F238E27FC236}">
                <a16:creationId xmlns:a16="http://schemas.microsoft.com/office/drawing/2014/main" id="{DD61164A-BAE6-4D2D-B49F-FFB2B510116A}"/>
              </a:ext>
            </a:extLst>
          </p:cNvPr>
          <p:cNvSpPr txBox="1"/>
          <p:nvPr/>
        </p:nvSpPr>
        <p:spPr>
          <a:xfrm>
            <a:off x="6773379" y="1297129"/>
            <a:ext cx="2297929" cy="323165"/>
          </a:xfrm>
          <a:prstGeom prst="rect">
            <a:avLst/>
          </a:prstGeom>
          <a:noFill/>
        </p:spPr>
        <p:txBody>
          <a:bodyPr wrap="square" rtlCol="0">
            <a:spAutoFit/>
          </a:bodyPr>
          <a:lstStyle/>
          <a:p>
            <a:r>
              <a:rPr lang="en-GB" b="1"/>
              <a:t>YES  UNSURE   NO</a:t>
            </a:r>
          </a:p>
        </p:txBody>
      </p:sp>
      <p:sp>
        <p:nvSpPr>
          <p:cNvPr id="8" name="TextBox 7">
            <a:extLst>
              <a:ext uri="{FF2B5EF4-FFF2-40B4-BE49-F238E27FC236}">
                <a16:creationId xmlns:a16="http://schemas.microsoft.com/office/drawing/2014/main" id="{C1EE67B9-850B-4F6B-8B4A-70F5A44C5F97}"/>
              </a:ext>
            </a:extLst>
          </p:cNvPr>
          <p:cNvSpPr txBox="1">
            <a:spLocks noChangeAspect="1"/>
          </p:cNvSpPr>
          <p:nvPr/>
        </p:nvSpPr>
        <p:spPr>
          <a:xfrm>
            <a:off x="430176" y="1246996"/>
            <a:ext cx="6611566" cy="3165759"/>
          </a:xfrm>
          <a:prstGeom prst="rect">
            <a:avLst/>
          </a:prstGeom>
          <a:noFill/>
        </p:spPr>
        <p:txBody>
          <a:bodyPr wrap="square" lIns="74441" tIns="37221" rIns="74441" bIns="37221" rtlCol="0">
            <a:spAutoFit/>
          </a:bodyPr>
          <a:lstStyle/>
          <a:p>
            <a:pPr>
              <a:spcAft>
                <a:spcPts val="488"/>
              </a:spcAft>
              <a:buClr>
                <a:schemeClr val="tx2"/>
              </a:buClr>
              <a:buSzPct val="100000"/>
            </a:pPr>
            <a:r>
              <a:rPr lang="en-US" sz="2000" b="1"/>
              <a:t>I am able to:</a:t>
            </a:r>
            <a:br>
              <a:rPr lang="en-US" sz="2000" b="1"/>
            </a:br>
            <a:endParaRPr lang="en-US" sz="2000" b="1"/>
          </a:p>
          <a:p>
            <a:pPr marL="365745" indent="-365745">
              <a:spcAft>
                <a:spcPts val="488"/>
              </a:spcAft>
              <a:buClr>
                <a:schemeClr val="tx2"/>
              </a:buClr>
              <a:buSzPct val="100000"/>
              <a:buFont typeface="Lucida Grande"/>
              <a:buChar char="➤"/>
            </a:pPr>
            <a:r>
              <a:rPr lang="en-GB" sz="2000" b="1"/>
              <a:t>Identify when someone is having difficulty breathing due to asthma.</a:t>
            </a:r>
          </a:p>
          <a:p>
            <a:pPr marL="365745" indent="-365745">
              <a:spcAft>
                <a:spcPts val="488"/>
              </a:spcAft>
              <a:buClr>
                <a:schemeClr val="tx2"/>
              </a:buClr>
              <a:buSzPct val="100000"/>
              <a:buFont typeface="Lucida Grande"/>
              <a:buChar char="➤"/>
            </a:pPr>
            <a:endParaRPr lang="en-US" sz="2000" b="1"/>
          </a:p>
          <a:p>
            <a:pPr marL="365745" indent="-365745">
              <a:spcAft>
                <a:spcPts val="488"/>
              </a:spcAft>
              <a:buClr>
                <a:schemeClr val="tx2"/>
              </a:buClr>
              <a:buSzPct val="100000"/>
              <a:buFont typeface="Lucida Grande"/>
              <a:buChar char="➤"/>
            </a:pPr>
            <a:r>
              <a:rPr lang="en-GB" sz="2000" b="1"/>
              <a:t>Give first aid to a casualty who is having an asthma attack.</a:t>
            </a:r>
          </a:p>
          <a:p>
            <a:pPr marL="365745" indent="-365745">
              <a:spcAft>
                <a:spcPts val="488"/>
              </a:spcAft>
              <a:buClr>
                <a:schemeClr val="tx2"/>
              </a:buClr>
              <a:buSzPct val="100000"/>
              <a:buFont typeface="Lucida Grande"/>
              <a:buChar char="➤"/>
            </a:pPr>
            <a:endParaRPr lang="en-GB" sz="2000" b="1">
              <a:cs typeface="Times"/>
            </a:endParaRPr>
          </a:p>
          <a:p>
            <a:pPr marL="365745" indent="-365745">
              <a:spcAft>
                <a:spcPts val="488"/>
              </a:spcAft>
              <a:buClr>
                <a:schemeClr val="tx2"/>
              </a:buClr>
              <a:buSzPct val="100000"/>
              <a:buFont typeface="Lucida Grande"/>
              <a:buChar char="➤"/>
            </a:pPr>
            <a:r>
              <a:rPr lang="en-GB" sz="2000" b="1"/>
              <a:t>Call for help correctly, if it is necessary.</a:t>
            </a:r>
            <a:endParaRPr lang="en-GB" sz="2000" b="1">
              <a:cs typeface="Times"/>
            </a:endParaRPr>
          </a:p>
        </p:txBody>
      </p:sp>
      <p:sp>
        <p:nvSpPr>
          <p:cNvPr id="22" name="Rectangle 21">
            <a:extLst>
              <a:ext uri="{FF2B5EF4-FFF2-40B4-BE49-F238E27FC236}">
                <a16:creationId xmlns:a16="http://schemas.microsoft.com/office/drawing/2014/main" id="{0F4B19E8-336F-476B-897F-7EFD5883B3A0}"/>
              </a:ext>
              <a:ext uri="{C183D7F6-B498-43B3-948B-1728B52AA6E4}">
                <adec:decorative xmlns:adec="http://schemas.microsoft.com/office/drawing/2017/decorative" val="1"/>
              </a:ext>
            </a:extLst>
          </p:cNvPr>
          <p:cNvSpPr/>
          <p:nvPr/>
        </p:nvSpPr>
        <p:spPr>
          <a:xfrm>
            <a:off x="6877956" y="1989880"/>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C6ED917E-B037-4829-A90C-345C2C7212C7}"/>
              </a:ext>
              <a:ext uri="{C183D7F6-B498-43B3-948B-1728B52AA6E4}">
                <adec:decorative xmlns:adec="http://schemas.microsoft.com/office/drawing/2017/decorative" val="1"/>
              </a:ext>
            </a:extLst>
          </p:cNvPr>
          <p:cNvSpPr/>
          <p:nvPr/>
        </p:nvSpPr>
        <p:spPr>
          <a:xfrm>
            <a:off x="6869935" y="3019092"/>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A69621D9-7B82-4149-B4C0-98AC9B28AF0E}"/>
              </a:ext>
              <a:ext uri="{C183D7F6-B498-43B3-948B-1728B52AA6E4}">
                <adec:decorative xmlns:adec="http://schemas.microsoft.com/office/drawing/2017/decorative" val="1"/>
              </a:ext>
            </a:extLst>
          </p:cNvPr>
          <p:cNvSpPr/>
          <p:nvPr/>
        </p:nvSpPr>
        <p:spPr>
          <a:xfrm>
            <a:off x="6877956" y="4059962"/>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93B0B15-5222-44CB-A0AD-062BB78AE217}"/>
              </a:ext>
              <a:ext uri="{C183D7F6-B498-43B3-948B-1728B52AA6E4}">
                <adec:decorative xmlns:adec="http://schemas.microsoft.com/office/drawing/2017/decorative" val="1"/>
              </a:ext>
            </a:extLst>
          </p:cNvPr>
          <p:cNvSpPr/>
          <p:nvPr/>
        </p:nvSpPr>
        <p:spPr>
          <a:xfrm>
            <a:off x="7608308" y="1991770"/>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8E7A2F98-EE5B-4F5E-AD63-EA1FA8B9C168}"/>
              </a:ext>
              <a:ext uri="{C183D7F6-B498-43B3-948B-1728B52AA6E4}">
                <adec:decorative xmlns:adec="http://schemas.microsoft.com/office/drawing/2017/decorative" val="1"/>
              </a:ext>
            </a:extLst>
          </p:cNvPr>
          <p:cNvSpPr/>
          <p:nvPr/>
        </p:nvSpPr>
        <p:spPr>
          <a:xfrm>
            <a:off x="7608308" y="3012961"/>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508E5BBC-73FA-40C9-9F5F-C10337578EC2}"/>
              </a:ext>
              <a:ext uri="{C183D7F6-B498-43B3-948B-1728B52AA6E4}">
                <adec:decorative xmlns:adec="http://schemas.microsoft.com/office/drawing/2017/decorative" val="1"/>
              </a:ext>
            </a:extLst>
          </p:cNvPr>
          <p:cNvSpPr/>
          <p:nvPr/>
        </p:nvSpPr>
        <p:spPr>
          <a:xfrm>
            <a:off x="7608308" y="4061852"/>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FE259CFC-A96E-41CC-81C9-E7981A21FE40}"/>
              </a:ext>
              <a:ext uri="{C183D7F6-B498-43B3-948B-1728B52AA6E4}">
                <adec:decorative xmlns:adec="http://schemas.microsoft.com/office/drawing/2017/decorative" val="1"/>
              </a:ext>
            </a:extLst>
          </p:cNvPr>
          <p:cNvSpPr/>
          <p:nvPr/>
        </p:nvSpPr>
        <p:spPr>
          <a:xfrm>
            <a:off x="8304825" y="1988088"/>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395FFF64-8C9E-41EA-B730-BA5194134FF8}"/>
              </a:ext>
              <a:ext uri="{C183D7F6-B498-43B3-948B-1728B52AA6E4}">
                <adec:decorative xmlns:adec="http://schemas.microsoft.com/office/drawing/2017/decorative" val="1"/>
              </a:ext>
            </a:extLst>
          </p:cNvPr>
          <p:cNvSpPr/>
          <p:nvPr/>
        </p:nvSpPr>
        <p:spPr>
          <a:xfrm>
            <a:off x="8304825" y="3017300"/>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FC2A08EE-5A4B-41E6-BC78-BFC073073AD6}"/>
              </a:ext>
              <a:ext uri="{C183D7F6-B498-43B3-948B-1728B52AA6E4}">
                <adec:decorative xmlns:adec="http://schemas.microsoft.com/office/drawing/2017/decorative" val="1"/>
              </a:ext>
            </a:extLst>
          </p:cNvPr>
          <p:cNvSpPr/>
          <p:nvPr/>
        </p:nvSpPr>
        <p:spPr>
          <a:xfrm>
            <a:off x="8304825" y="4058170"/>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8112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idx="4294967295"/>
          </p:nvPr>
        </p:nvSpPr>
        <p:spPr>
          <a:xfrm>
            <a:off x="493200" y="439738"/>
            <a:ext cx="5711846" cy="610107"/>
          </a:xfrm>
          <a:prstGeom prst="rect">
            <a:avLst/>
          </a:prstGeom>
          <a:solidFill>
            <a:srgbClr val="009F4D"/>
          </a:solidFill>
        </p:spPr>
        <p:txBody>
          <a:bodyPr wrap="square" lIns="58615" tIns="38100" rIns="58615" bIns="58615" anchor="t">
            <a:spAutoFit/>
          </a:bodyPr>
          <a:lstStyle/>
          <a:p>
            <a:r>
              <a:rPr lang="en-US" sz="3700" dirty="0">
                <a:solidFill>
                  <a:srgbClr val="FFFFFF"/>
                </a:solidFill>
                <a:cs typeface="Arial"/>
              </a:rPr>
              <a:t>Check your knowledge </a:t>
            </a:r>
          </a:p>
        </p:txBody>
      </p:sp>
      <p:sp>
        <p:nvSpPr>
          <p:cNvPr id="6" name="Content Placeholder 5">
            <a:extLst>
              <a:ext uri="{FF2B5EF4-FFF2-40B4-BE49-F238E27FC236}">
                <a16:creationId xmlns:a16="http://schemas.microsoft.com/office/drawing/2014/main" id="{180E4BAF-CBFF-4734-AE1B-8AB12B7E1AB9}"/>
              </a:ext>
            </a:extLst>
          </p:cNvPr>
          <p:cNvSpPr>
            <a:spLocks noGrp="1"/>
          </p:cNvSpPr>
          <p:nvPr>
            <p:ph idx="17"/>
          </p:nvPr>
        </p:nvSpPr>
        <p:spPr>
          <a:xfrm>
            <a:off x="493200" y="1049093"/>
            <a:ext cx="3525124" cy="551146"/>
          </a:xfrm>
        </p:spPr>
        <p:txBody>
          <a:bodyPr lIns="74441" tIns="37221" rIns="74441" bIns="37221" anchor="t"/>
          <a:lstStyle/>
          <a:p>
            <a:r>
              <a:rPr lang="en-US">
                <a:solidFill>
                  <a:schemeClr val="bg1"/>
                </a:solidFill>
                <a:cs typeface="Arial"/>
              </a:rPr>
              <a:t>Asthma attack</a:t>
            </a:r>
          </a:p>
        </p:txBody>
      </p:sp>
      <p:sp>
        <p:nvSpPr>
          <p:cNvPr id="2" name="Text Placeholder 1">
            <a:extLst>
              <a:ext uri="{FF2B5EF4-FFF2-40B4-BE49-F238E27FC236}">
                <a16:creationId xmlns:a16="http://schemas.microsoft.com/office/drawing/2014/main" id="{5E35F0AD-D6F7-42E0-93C9-63ABD38109BE}"/>
              </a:ext>
            </a:extLst>
          </p:cNvPr>
          <p:cNvSpPr>
            <a:spLocks noGrp="1"/>
          </p:cNvSpPr>
          <p:nvPr>
            <p:ph type="body" sz="quarter" idx="10"/>
          </p:nvPr>
        </p:nvSpPr>
        <p:spPr/>
        <p:txBody>
          <a:bodyPr/>
          <a:lstStyle/>
          <a:p>
            <a:endParaRPr lang="en-GB"/>
          </a:p>
        </p:txBody>
      </p:sp>
      <p:sp>
        <p:nvSpPr>
          <p:cNvPr id="4" name="Rectangle 3">
            <a:extLst>
              <a:ext uri="{FF2B5EF4-FFF2-40B4-BE49-F238E27FC236}">
                <a16:creationId xmlns:a16="http://schemas.microsoft.com/office/drawing/2014/main" id="{3D431E86-543A-4306-9328-C4465BD3B8BB}"/>
              </a:ext>
            </a:extLst>
          </p:cNvPr>
          <p:cNvSpPr/>
          <p:nvPr/>
        </p:nvSpPr>
        <p:spPr>
          <a:xfrm>
            <a:off x="1119197" y="1887087"/>
            <a:ext cx="7058526" cy="3339376"/>
          </a:xfrm>
          <a:prstGeom prst="rect">
            <a:avLst/>
          </a:prstGeom>
        </p:spPr>
        <p:txBody>
          <a:bodyPr wrap="square" lIns="91440" tIns="45720" rIns="91440" bIns="45720" anchor="t">
            <a:spAutoFit/>
          </a:bodyPr>
          <a:lstStyle/>
          <a:p>
            <a:pPr algn="ctr"/>
            <a:r>
              <a:rPr lang="en-US" sz="2800" b="1" dirty="0"/>
              <a:t>Revisit the starter activity (first slide in this presentation).using a </a:t>
            </a:r>
            <a:r>
              <a:rPr lang="en-US" sz="2800" b="1" dirty="0" err="1"/>
              <a:t>coloured</a:t>
            </a:r>
            <a:r>
              <a:rPr lang="en-US" sz="2800" b="1" dirty="0"/>
              <a:t> pen can you....</a:t>
            </a:r>
            <a:endParaRPr lang="en-US" sz="2800" dirty="0"/>
          </a:p>
          <a:p>
            <a:pPr algn="ctr"/>
            <a:r>
              <a:rPr lang="en-US" sz="2800" b="1"/>
              <a:t>1. Add more detail to your previous </a:t>
            </a:r>
            <a:r>
              <a:rPr lang="en-US" sz="2800" b="1" dirty="0"/>
              <a:t>answers? </a:t>
            </a:r>
            <a:endParaRPr lang="en-US" sz="2800" dirty="0"/>
          </a:p>
          <a:p>
            <a:pPr algn="ctr"/>
            <a:r>
              <a:rPr lang="en-US" sz="2800" b="1">
                <a:ea typeface="+mn-lt"/>
                <a:cs typeface="+mn-lt"/>
              </a:rPr>
              <a:t>2. Make any corrections? </a:t>
            </a:r>
            <a:endParaRPr lang="en-US"/>
          </a:p>
          <a:p>
            <a:pPr algn="ctr"/>
            <a:endParaRPr lang="en-US" sz="2800" dirty="0">
              <a:cs typeface="Arial"/>
            </a:endParaRPr>
          </a:p>
          <a:p>
            <a:pPr algn="ctr"/>
            <a:endParaRPr lang="en-GB" dirty="0">
              <a:cs typeface="Arial"/>
            </a:endParaRPr>
          </a:p>
        </p:txBody>
      </p:sp>
    </p:spTree>
    <p:extLst>
      <p:ext uri="{BB962C8B-B14F-4D97-AF65-F5344CB8AC3E}">
        <p14:creationId xmlns:p14="http://schemas.microsoft.com/office/powerpoint/2010/main" val="271120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B549AE4-49F8-4542-A663-F461AC98C8C8}"/>
              </a:ext>
            </a:extLst>
          </p:cNvPr>
          <p:cNvSpPr>
            <a:spLocks noGrp="1"/>
          </p:cNvSpPr>
          <p:nvPr>
            <p:ph idx="16"/>
          </p:nvPr>
        </p:nvSpPr>
        <p:spPr>
          <a:xfrm>
            <a:off x="491629" y="478795"/>
            <a:ext cx="5670966" cy="551146"/>
          </a:xfrm>
        </p:spPr>
        <p:txBody>
          <a:bodyPr/>
          <a:lstStyle/>
          <a:p>
            <a:r>
              <a:rPr lang="en-GB" dirty="0"/>
              <a:t>Information and support</a:t>
            </a:r>
          </a:p>
        </p:txBody>
      </p:sp>
      <p:sp>
        <p:nvSpPr>
          <p:cNvPr id="3" name="Text Placeholder 2">
            <a:extLst>
              <a:ext uri="{FF2B5EF4-FFF2-40B4-BE49-F238E27FC236}">
                <a16:creationId xmlns:a16="http://schemas.microsoft.com/office/drawing/2014/main" id="{0886894B-CF5B-42B5-9E1B-CA4193AEE21D}"/>
              </a:ext>
            </a:extLst>
          </p:cNvPr>
          <p:cNvSpPr>
            <a:spLocks noGrp="1"/>
          </p:cNvSpPr>
          <p:nvPr>
            <p:ph type="body" sz="quarter" idx="10"/>
          </p:nvPr>
        </p:nvSpPr>
        <p:spPr/>
        <p:txBody>
          <a:bodyPr/>
          <a:lstStyle/>
          <a:p>
            <a:endParaRPr lang="en-GB"/>
          </a:p>
        </p:txBody>
      </p:sp>
      <p:sp>
        <p:nvSpPr>
          <p:cNvPr id="4" name="TextBox 3">
            <a:extLst>
              <a:ext uri="{FF2B5EF4-FFF2-40B4-BE49-F238E27FC236}">
                <a16:creationId xmlns:a16="http://schemas.microsoft.com/office/drawing/2014/main" id="{F49AC90E-D509-416B-ADFF-AC7FE7D3599B}"/>
              </a:ext>
            </a:extLst>
          </p:cNvPr>
          <p:cNvSpPr txBox="1"/>
          <p:nvPr/>
        </p:nvSpPr>
        <p:spPr>
          <a:xfrm>
            <a:off x="421331" y="1212233"/>
            <a:ext cx="8335437" cy="657359"/>
          </a:xfrm>
          <a:prstGeom prst="rect">
            <a:avLst/>
          </a:prstGeom>
          <a:noFill/>
          <a:ln>
            <a:noFill/>
          </a:ln>
        </p:spPr>
        <p:txBody>
          <a:bodyPr wrap="square" rtlCol="0">
            <a:spAutoFit/>
          </a:bodyPr>
          <a:lstStyle/>
          <a:p>
            <a:pPr defTabSz="621884" eaLnBrk="0" fontAlgn="base" hangingPunct="0">
              <a:spcBef>
                <a:spcPct val="0"/>
              </a:spcBef>
              <a:spcAft>
                <a:spcPct val="0"/>
              </a:spcAft>
            </a:pPr>
            <a:r>
              <a:rPr lang="en-GB" sz="1836" b="1"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rPr>
              <a:t>If any of the content in this session has upset or concerned you please discuss this with one of the teachers at your school</a:t>
            </a:r>
          </a:p>
        </p:txBody>
      </p:sp>
      <p:sp>
        <p:nvSpPr>
          <p:cNvPr id="5" name="TextBox 4">
            <a:extLst>
              <a:ext uri="{FF2B5EF4-FFF2-40B4-BE49-F238E27FC236}">
                <a16:creationId xmlns:a16="http://schemas.microsoft.com/office/drawing/2014/main" id="{09BAF36C-FBB3-4071-A15D-0D06932A6D5A}"/>
              </a:ext>
            </a:extLst>
          </p:cNvPr>
          <p:cNvSpPr txBox="1"/>
          <p:nvPr/>
        </p:nvSpPr>
        <p:spPr>
          <a:xfrm>
            <a:off x="421331" y="3845409"/>
            <a:ext cx="6083717" cy="934358"/>
          </a:xfrm>
          <a:prstGeom prst="rect">
            <a:avLst/>
          </a:prstGeom>
          <a:noFill/>
        </p:spPr>
        <p:txBody>
          <a:bodyPr wrap="none" rtlCol="0" anchor="t">
            <a:spAutoFit/>
          </a:bodyPr>
          <a:lstStyle/>
          <a:p>
            <a:pPr defTabSz="621884" eaLnBrk="0" fontAlgn="base" hangingPunct="0">
              <a:spcBef>
                <a:spcPct val="0"/>
              </a:spcBef>
              <a:spcAft>
                <a:spcPct val="0"/>
              </a:spcAft>
            </a:pPr>
            <a:r>
              <a:rPr lang="en-GB" sz="1800" b="1" dirty="0">
                <a:solidFill>
                  <a:sysClr val="windowText" lastClr="000000"/>
                </a:solidFill>
                <a:latin typeface="Arial"/>
                <a:ea typeface="MS PGothic"/>
                <a:cs typeface="Arial"/>
              </a:rPr>
              <a:t>Further information linked to first aid can be found at:</a:t>
            </a:r>
          </a:p>
          <a:p>
            <a:pPr marL="342900" indent="-342900" defTabSz="621884" eaLnBrk="0" fontAlgn="base" hangingPunct="0">
              <a:spcBef>
                <a:spcPct val="0"/>
              </a:spcBef>
              <a:spcAft>
                <a:spcPct val="0"/>
              </a:spcAft>
              <a:buBlip>
                <a:blip r:embed="rId2"/>
              </a:buBlip>
            </a:pPr>
            <a:r>
              <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hlinkClick r:id="rId3">
                  <a:extLst>
                    <a:ext uri="{A12FA001-AC4F-418D-AE19-62706E023703}">
                      <ahyp:hlinkClr xmlns:ahyp="http://schemas.microsoft.com/office/drawing/2018/hyperlinkcolor" val="tx"/>
                    </a:ext>
                  </a:extLst>
                </a:hlinkClick>
              </a:rPr>
              <a:t>www.sja.org.uk</a:t>
            </a:r>
            <a:endPar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endParaRPr>
          </a:p>
          <a:p>
            <a:pPr marL="342900" indent="-342900" defTabSz="621884" eaLnBrk="0" fontAlgn="base" hangingPunct="0">
              <a:spcBef>
                <a:spcPct val="0"/>
              </a:spcBef>
              <a:spcAft>
                <a:spcPct val="0"/>
              </a:spcAft>
              <a:buBlip>
                <a:blip r:embed="rId2"/>
              </a:buBlip>
            </a:pPr>
            <a:r>
              <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hlinkClick r:id="rId4">
                  <a:extLst>
                    <a:ext uri="{A12FA001-AC4F-418D-AE19-62706E023703}">
                      <ahyp:hlinkClr xmlns:ahyp="http://schemas.microsoft.com/office/drawing/2018/hyperlinkcolor" val="tx"/>
                    </a:ext>
                  </a:extLst>
                </a:hlinkClick>
              </a:rPr>
              <a:t>www.asthma.org.uk</a:t>
            </a:r>
            <a:r>
              <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rPr>
              <a:t> </a:t>
            </a:r>
          </a:p>
        </p:txBody>
      </p:sp>
      <p:sp>
        <p:nvSpPr>
          <p:cNvPr id="6" name="TextBox 5">
            <a:extLst>
              <a:ext uri="{FF2B5EF4-FFF2-40B4-BE49-F238E27FC236}">
                <a16:creationId xmlns:a16="http://schemas.microsoft.com/office/drawing/2014/main" id="{318E4D77-2157-4ADE-9A4E-EEB5E8FBF08B}"/>
              </a:ext>
            </a:extLst>
          </p:cNvPr>
          <p:cNvSpPr txBox="1"/>
          <p:nvPr/>
        </p:nvSpPr>
        <p:spPr>
          <a:xfrm>
            <a:off x="421331" y="2156201"/>
            <a:ext cx="4414879" cy="1222386"/>
          </a:xfrm>
          <a:prstGeom prst="rect">
            <a:avLst/>
          </a:prstGeom>
          <a:noFill/>
          <a:ln>
            <a:noFill/>
          </a:ln>
        </p:spPr>
        <p:txBody>
          <a:bodyPr wrap="square" rtlCol="0">
            <a:spAutoFit/>
          </a:bodyPr>
          <a:lstStyle/>
          <a:p>
            <a:pPr defTabSz="621884" eaLnBrk="0" fontAlgn="base" hangingPunct="0">
              <a:spcBef>
                <a:spcPct val="0"/>
              </a:spcBef>
              <a:spcAft>
                <a:spcPct val="0"/>
              </a:spcAft>
            </a:pPr>
            <a:r>
              <a:rPr lang="en-GB" sz="1836" b="1"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rPr>
              <a:t>Further support can be found at</a:t>
            </a:r>
            <a:r>
              <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rPr>
              <a:t>:</a:t>
            </a:r>
          </a:p>
          <a:p>
            <a:pPr marL="342900" indent="-342900" defTabSz="621884" eaLnBrk="0" fontAlgn="base" hangingPunct="0">
              <a:spcBef>
                <a:spcPct val="0"/>
              </a:spcBef>
              <a:spcAft>
                <a:spcPct val="0"/>
              </a:spcAft>
              <a:buBlip>
                <a:blip r:embed="rId2"/>
              </a:buBlip>
            </a:pPr>
            <a:r>
              <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hlinkClick r:id="rId5">
                  <a:extLst>
                    <a:ext uri="{A12FA001-AC4F-418D-AE19-62706E023703}">
                      <ahyp:hlinkClr xmlns:ahyp="http://schemas.microsoft.com/office/drawing/2018/hyperlinkcolor" val="tx"/>
                    </a:ext>
                  </a:extLst>
                </a:hlinkClick>
              </a:rPr>
              <a:t>www.childline.org.uk</a:t>
            </a:r>
            <a:endPar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endParaRPr>
          </a:p>
          <a:p>
            <a:pPr marL="342900" indent="-342900" defTabSz="621884" eaLnBrk="0" fontAlgn="base" hangingPunct="0">
              <a:spcBef>
                <a:spcPct val="0"/>
              </a:spcBef>
              <a:spcAft>
                <a:spcPct val="0"/>
              </a:spcAft>
              <a:buBlip>
                <a:blip r:embed="rId2"/>
              </a:buBlip>
            </a:pPr>
            <a:r>
              <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hlinkClick r:id="rId6">
                  <a:extLst>
                    <a:ext uri="{A12FA001-AC4F-418D-AE19-62706E023703}">
                      <ahyp:hlinkClr xmlns:ahyp="http://schemas.microsoft.com/office/drawing/2018/hyperlinkcolor" val="tx"/>
                    </a:ext>
                  </a:extLst>
                </a:hlinkClick>
              </a:rPr>
              <a:t>www.youngminds.org.uk</a:t>
            </a:r>
            <a:endPar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endParaRPr>
          </a:p>
          <a:p>
            <a:pPr marL="342900" indent="-342900" defTabSz="621884" eaLnBrk="0" fontAlgn="base" hangingPunct="0">
              <a:spcBef>
                <a:spcPct val="0"/>
              </a:spcBef>
              <a:spcAft>
                <a:spcPct val="0"/>
              </a:spcAft>
              <a:buBlip>
                <a:blip r:embed="rId2"/>
              </a:buBlip>
            </a:pPr>
            <a:r>
              <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hlinkClick r:id="rId7">
                  <a:extLst>
                    <a:ext uri="{A12FA001-AC4F-418D-AE19-62706E023703}">
                      <ahyp:hlinkClr xmlns:ahyp="http://schemas.microsoft.com/office/drawing/2018/hyperlinkcolor" val="tx"/>
                    </a:ext>
                  </a:extLst>
                </a:hlinkClick>
              </a:rPr>
              <a:t>www.samaritans.org</a:t>
            </a:r>
            <a:r>
              <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rPr>
              <a:t> </a:t>
            </a:r>
          </a:p>
        </p:txBody>
      </p:sp>
    </p:spTree>
    <p:extLst>
      <p:ext uri="{BB962C8B-B14F-4D97-AF65-F5344CB8AC3E}">
        <p14:creationId xmlns:p14="http://schemas.microsoft.com/office/powerpoint/2010/main" val="263398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A7F3B9D-D5A3-4B6B-B3D6-8015C46F1F75}"/>
              </a:ext>
            </a:extLst>
          </p:cNvPr>
          <p:cNvSpPr>
            <a:spLocks noGrp="1"/>
          </p:cNvSpPr>
          <p:nvPr>
            <p:ph idx="15"/>
          </p:nvPr>
        </p:nvSpPr>
        <p:spPr>
          <a:xfrm>
            <a:off x="1392382" y="335145"/>
            <a:ext cx="6359236" cy="551146"/>
          </a:xfrm>
        </p:spPr>
        <p:txBody>
          <a:bodyPr/>
          <a:lstStyle/>
          <a:p>
            <a:r>
              <a:rPr lang="en-GB"/>
              <a:t>Thank you!</a:t>
            </a:r>
          </a:p>
        </p:txBody>
      </p:sp>
      <p:sp>
        <p:nvSpPr>
          <p:cNvPr id="5" name="Text Placeholder 4">
            <a:extLst>
              <a:ext uri="{FF2B5EF4-FFF2-40B4-BE49-F238E27FC236}">
                <a16:creationId xmlns:a16="http://schemas.microsoft.com/office/drawing/2014/main" id="{BC3886B6-9D4F-42FE-B0B2-DA9EE8F43E44}"/>
              </a:ext>
            </a:extLst>
          </p:cNvPr>
          <p:cNvSpPr>
            <a:spLocks noGrp="1"/>
          </p:cNvSpPr>
          <p:nvPr>
            <p:ph type="body" sz="quarter" idx="10"/>
          </p:nvPr>
        </p:nvSpPr>
        <p:spPr/>
        <p:txBody>
          <a:bodyPr/>
          <a:lstStyle/>
          <a:p>
            <a:endParaRPr lang="en-GB"/>
          </a:p>
        </p:txBody>
      </p:sp>
      <p:pic>
        <p:nvPicPr>
          <p:cNvPr id="7" name="Picture 2">
            <a:extLst>
              <a:ext uri="{FF2B5EF4-FFF2-40B4-BE49-F238E27FC236}">
                <a16:creationId xmlns:a16="http://schemas.microsoft.com/office/drawing/2014/main" id="{D72EA3E0-6CFA-48BD-9253-A38CA65B750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5710" y="1116012"/>
            <a:ext cx="795020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87CA8391-864D-40D3-94F5-9F99EDE136E5}"/>
              </a:ext>
              <a:ext uri="{C183D7F6-B498-43B3-948B-1728B52AA6E4}">
                <adec:decorative xmlns:adec="http://schemas.microsoft.com/office/drawing/2017/decorative" val="1"/>
              </a:ext>
            </a:extLst>
          </p:cNvPr>
          <p:cNvSpPr/>
          <p:nvPr/>
        </p:nvSpPr>
        <p:spPr>
          <a:xfrm>
            <a:off x="6938211" y="4572000"/>
            <a:ext cx="2109536" cy="96948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469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48836A6-B552-453B-B706-A0B7D05E2D69}"/>
              </a:ext>
              <a:ext uri="{C183D7F6-B498-43B3-948B-1728B52AA6E4}">
                <adec:decorative xmlns:adec="http://schemas.microsoft.com/office/drawing/2017/decorative" val="1"/>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tretch>
            <a:fillRect/>
          </a:stretch>
        </p:blipFill>
        <p:spPr>
          <a:xfrm>
            <a:off x="491629" y="222099"/>
            <a:ext cx="8275382" cy="5057775"/>
          </a:xfrm>
        </p:spPr>
      </p:pic>
      <p:sp>
        <p:nvSpPr>
          <p:cNvPr id="3" name="Content Placeholder 2">
            <a:extLst>
              <a:ext uri="{FF2B5EF4-FFF2-40B4-BE49-F238E27FC236}">
                <a16:creationId xmlns:a16="http://schemas.microsoft.com/office/drawing/2014/main" id="{1350C409-3CCA-48BD-87D2-FE46540C4DD3}"/>
              </a:ext>
            </a:extLst>
          </p:cNvPr>
          <p:cNvSpPr>
            <a:spLocks noGrp="1"/>
          </p:cNvSpPr>
          <p:nvPr>
            <p:ph idx="16"/>
          </p:nvPr>
        </p:nvSpPr>
        <p:spPr/>
        <p:txBody>
          <a:bodyPr/>
          <a:lstStyle/>
          <a:p>
            <a:r>
              <a:rPr lang="en-GB"/>
              <a:t>Asthma</a:t>
            </a:r>
          </a:p>
        </p:txBody>
      </p:sp>
      <p:sp>
        <p:nvSpPr>
          <p:cNvPr id="4" name="Text Placeholder 3">
            <a:extLst>
              <a:ext uri="{FF2B5EF4-FFF2-40B4-BE49-F238E27FC236}">
                <a16:creationId xmlns:a16="http://schemas.microsoft.com/office/drawing/2014/main" id="{0362529E-DDBE-4997-AFC3-40C93B1F5F6B}"/>
              </a:ext>
            </a:extLst>
          </p:cNvPr>
          <p:cNvSpPr>
            <a:spLocks noGrp="1"/>
          </p:cNvSpPr>
          <p:nvPr>
            <p:ph type="body" sz="quarter" idx="10"/>
          </p:nvPr>
        </p:nvSpPr>
        <p:spPr/>
        <p:txBody>
          <a:bodyPr/>
          <a:lstStyle/>
          <a:p>
            <a:endParaRPr lang="en-GB"/>
          </a:p>
        </p:txBody>
      </p:sp>
      <p:grpSp>
        <p:nvGrpSpPr>
          <p:cNvPr id="7" name="Group 6">
            <a:extLst>
              <a:ext uri="{FF2B5EF4-FFF2-40B4-BE49-F238E27FC236}">
                <a16:creationId xmlns:a16="http://schemas.microsoft.com/office/drawing/2014/main" id="{461E208C-0A75-4782-AB9C-099320769C4E}"/>
              </a:ext>
              <a:ext uri="{C183D7F6-B498-43B3-948B-1728B52AA6E4}">
                <adec:decorative xmlns:adec="http://schemas.microsoft.com/office/drawing/2017/decorative" val="1"/>
              </a:ext>
            </a:extLst>
          </p:cNvPr>
          <p:cNvGrpSpPr/>
          <p:nvPr/>
        </p:nvGrpSpPr>
        <p:grpSpPr>
          <a:xfrm>
            <a:off x="2438399" y="3747319"/>
            <a:ext cx="6705601" cy="1541044"/>
            <a:chOff x="1842654" y="-1271155"/>
            <a:chExt cx="6705601" cy="1541044"/>
          </a:xfrm>
        </p:grpSpPr>
        <p:sp>
          <p:nvSpPr>
            <p:cNvPr id="8" name="Right Triangle 7">
              <a:extLst>
                <a:ext uri="{FF2B5EF4-FFF2-40B4-BE49-F238E27FC236}">
                  <a16:creationId xmlns:a16="http://schemas.microsoft.com/office/drawing/2014/main" id="{D09DAC8D-0AE5-4572-A257-1C765C7D0E57}"/>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solidFill>
                  <a:srgbClr val="FF0000"/>
                </a:solidFill>
              </a:endParaRPr>
            </a:p>
          </p:txBody>
        </p:sp>
        <p:pic>
          <p:nvPicPr>
            <p:cNvPr id="9" name="Picture 8" descr="SJA logo on angled slice.psd">
              <a:extLst>
                <a:ext uri="{FF2B5EF4-FFF2-40B4-BE49-F238E27FC236}">
                  <a16:creationId xmlns:a16="http://schemas.microsoft.com/office/drawing/2014/main" id="{5B66C161-FC80-495E-972D-727D2D58C77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pic>
        <p:nvPicPr>
          <p:cNvPr id="10" name="Picture 9" descr="Text, whiteboard&#10;&#10;Description automatically generated">
            <a:extLst>
              <a:ext uri="{FF2B5EF4-FFF2-40B4-BE49-F238E27FC236}">
                <a16:creationId xmlns:a16="http://schemas.microsoft.com/office/drawing/2014/main" id="{5E9B7316-D145-4C14-A6E9-10FC842EB2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9078" y="4647663"/>
            <a:ext cx="1502369" cy="941587"/>
          </a:xfrm>
          <a:prstGeom prst="rect">
            <a:avLst/>
          </a:prstGeom>
        </p:spPr>
      </p:pic>
    </p:spTree>
    <p:extLst>
      <p:ext uri="{BB962C8B-B14F-4D97-AF65-F5344CB8AC3E}">
        <p14:creationId xmlns:p14="http://schemas.microsoft.com/office/powerpoint/2010/main" val="319994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idx="4294967295"/>
          </p:nvPr>
        </p:nvSpPr>
        <p:spPr>
          <a:xfrm>
            <a:off x="493200" y="439738"/>
            <a:ext cx="5725222" cy="610107"/>
          </a:xfrm>
          <a:prstGeom prst="rect">
            <a:avLst/>
          </a:prstGeom>
          <a:solidFill>
            <a:srgbClr val="009F4D"/>
          </a:solidFill>
        </p:spPr>
        <p:txBody>
          <a:bodyPr wrap="square" lIns="58615" tIns="38100" rIns="58615" bIns="58615" anchor="t">
            <a:spAutoFit/>
          </a:bodyPr>
          <a:lstStyle/>
          <a:p>
            <a:r>
              <a:rPr lang="en-US" sz="3700" dirty="0">
                <a:solidFill>
                  <a:srgbClr val="FFFFFF"/>
                </a:solidFill>
              </a:rPr>
              <a:t>Optional Activity   A29</a:t>
            </a:r>
          </a:p>
        </p:txBody>
      </p:sp>
      <p:sp>
        <p:nvSpPr>
          <p:cNvPr id="6" name="Content Placeholder 5">
            <a:extLst>
              <a:ext uri="{FF2B5EF4-FFF2-40B4-BE49-F238E27FC236}">
                <a16:creationId xmlns:a16="http://schemas.microsoft.com/office/drawing/2014/main" id="{180E4BAF-CBFF-4734-AE1B-8AB12B7E1AB9}"/>
              </a:ext>
            </a:extLst>
          </p:cNvPr>
          <p:cNvSpPr>
            <a:spLocks noGrp="1"/>
          </p:cNvSpPr>
          <p:nvPr>
            <p:ph idx="17"/>
          </p:nvPr>
        </p:nvSpPr>
        <p:spPr>
          <a:xfrm>
            <a:off x="493200" y="1008968"/>
            <a:ext cx="5379782" cy="551146"/>
          </a:xfrm>
        </p:spPr>
        <p:txBody>
          <a:bodyPr/>
          <a:lstStyle/>
          <a:p>
            <a:r>
              <a:rPr lang="en-US">
                <a:solidFill>
                  <a:schemeClr val="bg1"/>
                </a:solidFill>
              </a:rPr>
              <a:t>The respiratory system</a:t>
            </a:r>
            <a:endParaRPr lang="en-GB">
              <a:solidFill>
                <a:schemeClr val="bg1"/>
              </a:solidFill>
            </a:endParaRPr>
          </a:p>
        </p:txBody>
      </p:sp>
      <p:sp>
        <p:nvSpPr>
          <p:cNvPr id="2" name="Text Placeholder 1">
            <a:extLst>
              <a:ext uri="{FF2B5EF4-FFF2-40B4-BE49-F238E27FC236}">
                <a16:creationId xmlns:a16="http://schemas.microsoft.com/office/drawing/2014/main" id="{5E35F0AD-D6F7-42E0-93C9-63ABD38109BE}"/>
              </a:ext>
            </a:extLst>
          </p:cNvPr>
          <p:cNvSpPr>
            <a:spLocks noGrp="1"/>
          </p:cNvSpPr>
          <p:nvPr>
            <p:ph type="body" sz="quarter" idx="10"/>
          </p:nvPr>
        </p:nvSpPr>
        <p:spPr/>
        <p:txBody>
          <a:bodyPr/>
          <a:lstStyle/>
          <a:p>
            <a:endParaRPr lang="en-GB"/>
          </a:p>
        </p:txBody>
      </p:sp>
      <p:sp>
        <p:nvSpPr>
          <p:cNvPr id="4" name="Rectangle 3">
            <a:extLst>
              <a:ext uri="{FF2B5EF4-FFF2-40B4-BE49-F238E27FC236}">
                <a16:creationId xmlns:a16="http://schemas.microsoft.com/office/drawing/2014/main" id="{3D431E86-543A-4306-9328-C4465BD3B8BB}"/>
              </a:ext>
            </a:extLst>
          </p:cNvPr>
          <p:cNvSpPr/>
          <p:nvPr/>
        </p:nvSpPr>
        <p:spPr>
          <a:xfrm>
            <a:off x="1119197" y="1887087"/>
            <a:ext cx="7058526" cy="2677656"/>
          </a:xfrm>
          <a:prstGeom prst="rect">
            <a:avLst/>
          </a:prstGeom>
        </p:spPr>
        <p:txBody>
          <a:bodyPr wrap="square" lIns="91440" tIns="45720" rIns="91440" bIns="45720" anchor="t">
            <a:spAutoFit/>
          </a:bodyPr>
          <a:lstStyle/>
          <a:p>
            <a:pPr algn="ctr"/>
            <a:r>
              <a:rPr lang="en-GB" sz="2400" b="1" dirty="0"/>
              <a:t>This extension activity </a:t>
            </a:r>
            <a:r>
              <a:rPr lang="en-US" sz="2400" b="1" dirty="0"/>
              <a:t>tasks the students with bringing to life the </a:t>
            </a:r>
            <a:r>
              <a:rPr lang="en-US" sz="2400" b="1" dirty="0">
                <a:solidFill>
                  <a:srgbClr val="008453"/>
                </a:solidFill>
              </a:rPr>
              <a:t>respiratory system</a:t>
            </a:r>
            <a:r>
              <a:rPr lang="en-US" sz="2400" b="1" dirty="0"/>
              <a:t>. They can use the pictures provided, or use their own research, to help make their own model of how oxygen travels around the human body. U</a:t>
            </a:r>
            <a:r>
              <a:rPr lang="en-GB" sz="2400" b="1" dirty="0"/>
              <a:t>se our </a:t>
            </a:r>
            <a:r>
              <a:rPr lang="en-GB" sz="2400" b="1" dirty="0">
                <a:solidFill>
                  <a:srgbClr val="008453"/>
                </a:solidFill>
              </a:rPr>
              <a:t>downloadable worksheet</a:t>
            </a:r>
            <a:r>
              <a:rPr lang="en-GB" sz="2400" b="1" dirty="0"/>
              <a:t> which can be found on the St John Ambulance website. </a:t>
            </a:r>
            <a:endParaRPr lang="en-GB" sz="2400" b="1"/>
          </a:p>
        </p:txBody>
      </p:sp>
    </p:spTree>
    <p:extLst>
      <p:ext uri="{BB962C8B-B14F-4D97-AF65-F5344CB8AC3E}">
        <p14:creationId xmlns:p14="http://schemas.microsoft.com/office/powerpoint/2010/main" val="277280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E7CE4A4-469A-43AD-8E32-A502094571C8}"/>
              </a:ext>
            </a:extLst>
          </p:cNvPr>
          <p:cNvSpPr>
            <a:spLocks noGrp="1"/>
          </p:cNvSpPr>
          <p:nvPr>
            <p:ph idx="15"/>
          </p:nvPr>
        </p:nvSpPr>
        <p:spPr>
          <a:xfrm>
            <a:off x="491630" y="478795"/>
            <a:ext cx="1922708" cy="551146"/>
          </a:xfrm>
        </p:spPr>
        <p:txBody>
          <a:bodyPr/>
          <a:lstStyle/>
          <a:p>
            <a:r>
              <a:rPr lang="en-GB"/>
              <a:t>Asthma</a:t>
            </a:r>
          </a:p>
        </p:txBody>
      </p:sp>
      <p:pic>
        <p:nvPicPr>
          <p:cNvPr id="3" name="Picture 2">
            <a:extLst>
              <a:ext uri="{FF2B5EF4-FFF2-40B4-BE49-F238E27FC236}">
                <a16:creationId xmlns:a16="http://schemas.microsoft.com/office/drawing/2014/main" id="{0A46F513-6D93-40A8-8996-505CF28ADD1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0609" y="471389"/>
            <a:ext cx="1026048" cy="948337"/>
          </a:xfrm>
          <a:prstGeom prst="rect">
            <a:avLst/>
          </a:prstGeom>
        </p:spPr>
      </p:pic>
      <p:sp>
        <p:nvSpPr>
          <p:cNvPr id="5" name="Text Placeholder 4">
            <a:extLst>
              <a:ext uri="{FF2B5EF4-FFF2-40B4-BE49-F238E27FC236}">
                <a16:creationId xmlns:a16="http://schemas.microsoft.com/office/drawing/2014/main" id="{6B876377-28BC-4C7E-978D-A6B138EB2B4D}"/>
              </a:ext>
            </a:extLst>
          </p:cNvPr>
          <p:cNvSpPr>
            <a:spLocks noGrp="1"/>
          </p:cNvSpPr>
          <p:nvPr>
            <p:ph type="body" sz="quarter" idx="10"/>
          </p:nvPr>
        </p:nvSpPr>
        <p:spPr/>
        <p:txBody>
          <a:bodyPr/>
          <a:lstStyle/>
          <a:p>
            <a:pPr lvl="0"/>
            <a:r>
              <a:rPr lang="en-GB"/>
              <a:t>KS3 - Asthma</a:t>
            </a:r>
          </a:p>
        </p:txBody>
      </p:sp>
      <p:sp>
        <p:nvSpPr>
          <p:cNvPr id="8" name="Rectangle 7">
            <a:extLst>
              <a:ext uri="{FF2B5EF4-FFF2-40B4-BE49-F238E27FC236}">
                <a16:creationId xmlns:a16="http://schemas.microsoft.com/office/drawing/2014/main" id="{CE8A1E4D-C5DC-4A0C-B422-36A943E2A4A4}"/>
              </a:ext>
              <a:ext uri="{C183D7F6-B498-43B3-948B-1728B52AA6E4}">
                <adec:decorative xmlns:adec="http://schemas.microsoft.com/office/drawing/2017/decorative" val="1"/>
              </a:ext>
            </a:extLst>
          </p:cNvPr>
          <p:cNvSpPr/>
          <p:nvPr/>
        </p:nvSpPr>
        <p:spPr>
          <a:xfrm>
            <a:off x="1252843" y="1419726"/>
            <a:ext cx="6761747" cy="3064042"/>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DEDAFB8-B0AA-403F-9539-1CF211CC5AE2}"/>
              </a:ext>
            </a:extLst>
          </p:cNvPr>
          <p:cNvSpPr txBox="1"/>
          <p:nvPr/>
        </p:nvSpPr>
        <p:spPr>
          <a:xfrm>
            <a:off x="1252843" y="1499935"/>
            <a:ext cx="6761747" cy="2923877"/>
          </a:xfrm>
          <a:prstGeom prst="rect">
            <a:avLst/>
          </a:prstGeom>
          <a:noFill/>
        </p:spPr>
        <p:txBody>
          <a:bodyPr wrap="square" rtlCol="0">
            <a:spAutoFit/>
          </a:bodyPr>
          <a:lstStyle/>
          <a:p>
            <a:pPr algn="ctr"/>
            <a:r>
              <a:rPr lang="en-GB" sz="4600"/>
              <a:t>A short course to learn how to help someone who is having difficulty breathing due to asthma.</a:t>
            </a:r>
          </a:p>
        </p:txBody>
      </p:sp>
    </p:spTree>
    <p:extLst>
      <p:ext uri="{BB962C8B-B14F-4D97-AF65-F5344CB8AC3E}">
        <p14:creationId xmlns:p14="http://schemas.microsoft.com/office/powerpoint/2010/main" val="246875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idx="4294967295"/>
          </p:nvPr>
        </p:nvSpPr>
        <p:spPr>
          <a:xfrm>
            <a:off x="561473" y="399632"/>
            <a:ext cx="4499382" cy="610107"/>
          </a:xfrm>
          <a:prstGeom prst="rect">
            <a:avLst/>
          </a:prstGeom>
          <a:solidFill>
            <a:srgbClr val="009F4D"/>
          </a:solidFill>
        </p:spPr>
        <p:txBody>
          <a:bodyPr wrap="none" lIns="58615" tIns="38100" rIns="58615" bIns="58615">
            <a:spAutoFit/>
          </a:bodyPr>
          <a:lstStyle/>
          <a:p>
            <a:r>
              <a:rPr lang="en-US" sz="3700">
                <a:solidFill>
                  <a:srgbClr val="FFFFFF"/>
                </a:solidFill>
              </a:rPr>
              <a:t>Learning outcomes</a:t>
            </a:r>
          </a:p>
        </p:txBody>
      </p:sp>
      <p:sp>
        <p:nvSpPr>
          <p:cNvPr id="3" name="Text Placeholder 2"/>
          <p:cNvSpPr>
            <a:spLocks noGrp="1"/>
          </p:cNvSpPr>
          <p:nvPr>
            <p:ph type="body" sz="quarter" idx="10"/>
          </p:nvPr>
        </p:nvSpPr>
        <p:spPr/>
        <p:txBody>
          <a:bodyPr/>
          <a:lstStyle/>
          <a:p>
            <a:endParaRPr lang="en-US"/>
          </a:p>
        </p:txBody>
      </p:sp>
      <p:sp>
        <p:nvSpPr>
          <p:cNvPr id="12" name="TextBox 11"/>
          <p:cNvSpPr txBox="1">
            <a:spLocks noChangeAspect="1"/>
          </p:cNvSpPr>
          <p:nvPr/>
        </p:nvSpPr>
        <p:spPr>
          <a:xfrm>
            <a:off x="627613" y="1527659"/>
            <a:ext cx="7709355" cy="2421965"/>
          </a:xfrm>
          <a:prstGeom prst="rect">
            <a:avLst/>
          </a:prstGeom>
          <a:noFill/>
        </p:spPr>
        <p:txBody>
          <a:bodyPr wrap="square" lIns="74441" tIns="37221" rIns="74441" bIns="37221" rtlCol="0" anchor="t">
            <a:spAutoFit/>
          </a:bodyPr>
          <a:lstStyle/>
          <a:p>
            <a:pPr marL="365125" indent="-365125">
              <a:spcAft>
                <a:spcPts val="488"/>
              </a:spcAft>
              <a:buClr>
                <a:schemeClr val="tx2"/>
              </a:buClr>
              <a:buSzPct val="100000"/>
              <a:buFont typeface="Lucida Grande"/>
              <a:buChar char="➤"/>
            </a:pPr>
            <a:r>
              <a:rPr lang="en-US" sz="2000" b="1" dirty="0"/>
              <a:t>I can identify a casualty who is having an asthma attack.</a:t>
            </a:r>
            <a:endParaRPr lang="en-US" dirty="0"/>
          </a:p>
          <a:p>
            <a:pPr marL="365125" indent="-365125">
              <a:spcAft>
                <a:spcPts val="488"/>
              </a:spcAft>
              <a:buClr>
                <a:schemeClr val="tx2"/>
              </a:buClr>
              <a:buSzPct val="100000"/>
              <a:buFont typeface="Lucida Grande"/>
              <a:buChar char="➤"/>
            </a:pPr>
            <a:endParaRPr lang="en-US" sz="2000" b="1">
              <a:cs typeface="Arial"/>
            </a:endParaRPr>
          </a:p>
          <a:p>
            <a:pPr marL="365125" indent="-365125">
              <a:spcAft>
                <a:spcPts val="488"/>
              </a:spcAft>
              <a:buClr>
                <a:schemeClr val="tx2"/>
              </a:buClr>
              <a:buSzPct val="100000"/>
              <a:buFont typeface="Lucida Grande"/>
              <a:buChar char="➤"/>
            </a:pPr>
            <a:r>
              <a:rPr lang="en-US" sz="2000" b="1" dirty="0"/>
              <a:t>I can provide first aid to a casualty who is having difficulty breathing due to asthma.</a:t>
            </a:r>
            <a:br>
              <a:rPr lang="en-US" sz="2000" b="1" dirty="0"/>
            </a:br>
            <a:endParaRPr lang="en-US" sz="2000" b="1">
              <a:cs typeface="Arial"/>
            </a:endParaRPr>
          </a:p>
          <a:p>
            <a:pPr marL="365125" indent="-365125">
              <a:spcAft>
                <a:spcPts val="488"/>
              </a:spcAft>
              <a:buClr>
                <a:schemeClr val="tx2"/>
              </a:buClr>
              <a:buSzPct val="100000"/>
              <a:buFont typeface="Lucida Grande"/>
              <a:buChar char="➤"/>
            </a:pPr>
            <a:r>
              <a:rPr lang="en-US" sz="2000" b="1" dirty="0"/>
              <a:t>I know how and when to seek medical help for a casualty who is having an asthma attack.</a:t>
            </a:r>
            <a:endParaRPr lang="en-US" sz="2000" b="1" dirty="0">
              <a:cs typeface="Arial"/>
            </a:endParaRPr>
          </a:p>
        </p:txBody>
      </p:sp>
    </p:spTree>
    <p:extLst>
      <p:ext uri="{BB962C8B-B14F-4D97-AF65-F5344CB8AC3E}">
        <p14:creationId xmlns:p14="http://schemas.microsoft.com/office/powerpoint/2010/main" val="421143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idx="4294967295"/>
          </p:nvPr>
        </p:nvSpPr>
        <p:spPr>
          <a:xfrm>
            <a:off x="601579" y="439738"/>
            <a:ext cx="1860840" cy="610107"/>
          </a:xfrm>
          <a:prstGeom prst="rect">
            <a:avLst/>
          </a:prstGeom>
          <a:solidFill>
            <a:srgbClr val="009F4D"/>
          </a:solidFill>
        </p:spPr>
        <p:txBody>
          <a:bodyPr wrap="none" lIns="58615" tIns="38100" rIns="58615" bIns="58615">
            <a:spAutoFit/>
          </a:bodyPr>
          <a:lstStyle/>
          <a:p>
            <a:r>
              <a:rPr lang="en-US" sz="3700">
                <a:solidFill>
                  <a:srgbClr val="FFFFFF"/>
                </a:solidFill>
              </a:rPr>
              <a:t>Asthma</a:t>
            </a:r>
          </a:p>
        </p:txBody>
      </p:sp>
      <p:sp>
        <p:nvSpPr>
          <p:cNvPr id="3" name="Text Placeholder 2"/>
          <p:cNvSpPr>
            <a:spLocks noGrp="1"/>
          </p:cNvSpPr>
          <p:nvPr>
            <p:ph type="body" sz="quarter" idx="10"/>
          </p:nvPr>
        </p:nvSpPr>
        <p:spPr/>
        <p:txBody>
          <a:bodyPr/>
          <a:lstStyle/>
          <a:p>
            <a:endParaRPr lang="en-US"/>
          </a:p>
        </p:txBody>
      </p:sp>
      <p:sp>
        <p:nvSpPr>
          <p:cNvPr id="5" name="Rectangle 4">
            <a:extLst>
              <a:ext uri="{FF2B5EF4-FFF2-40B4-BE49-F238E27FC236}">
                <a16:creationId xmlns:a16="http://schemas.microsoft.com/office/drawing/2014/main" id="{FC99B050-2A09-4168-8074-76CB018E8922}"/>
              </a:ext>
              <a:ext uri="{C183D7F6-B498-43B3-948B-1728B52AA6E4}">
                <adec:decorative xmlns:adec="http://schemas.microsoft.com/office/drawing/2017/decorative" val="1"/>
              </a:ext>
            </a:extLst>
          </p:cNvPr>
          <p:cNvSpPr/>
          <p:nvPr/>
        </p:nvSpPr>
        <p:spPr>
          <a:xfrm>
            <a:off x="601580" y="1187116"/>
            <a:ext cx="5959642" cy="4146884"/>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A258F3B9-D8AE-43DE-91FA-02DE9FA60C6B}"/>
              </a:ext>
            </a:extLst>
          </p:cNvPr>
          <p:cNvSpPr/>
          <p:nvPr/>
        </p:nvSpPr>
        <p:spPr>
          <a:xfrm>
            <a:off x="601578" y="1187116"/>
            <a:ext cx="5831305" cy="4085734"/>
          </a:xfrm>
          <a:prstGeom prst="rect">
            <a:avLst/>
          </a:prstGeom>
        </p:spPr>
        <p:txBody>
          <a:bodyPr wrap="square" anchor="t">
            <a:spAutoFit/>
          </a:bodyPr>
          <a:lstStyle/>
          <a:p>
            <a:r>
              <a:rPr lang="en-GB" sz="1900" b="1">
                <a:solidFill>
                  <a:srgbClr val="190F2F"/>
                </a:solidFill>
                <a:cs typeface="Times"/>
              </a:rPr>
              <a:t>Basic anatomy: </a:t>
            </a:r>
            <a:endParaRPr lang="en-GB" sz="1900">
              <a:solidFill>
                <a:srgbClr val="190F2F"/>
              </a:solidFill>
              <a:cs typeface="Times"/>
            </a:endParaRPr>
          </a:p>
          <a:p>
            <a:pPr marL="365745" indent="-365745">
              <a:spcAft>
                <a:spcPts val="488"/>
              </a:spcAft>
              <a:buClr>
                <a:schemeClr val="tx2"/>
              </a:buClr>
              <a:buSzPct val="100000"/>
              <a:buFont typeface="Lucida Grande"/>
              <a:buChar char="➤"/>
            </a:pPr>
            <a:r>
              <a:rPr lang="en-GB" sz="1900">
                <a:solidFill>
                  <a:srgbClr val="190F2F"/>
                </a:solidFill>
                <a:cs typeface="Times"/>
              </a:rPr>
              <a:t>We breathe air into our body through our MOUTH and </a:t>
            </a:r>
            <a:r>
              <a:rPr lang="en-GB" sz="1900" b="1">
                <a:solidFill>
                  <a:srgbClr val="190F2F"/>
                </a:solidFill>
                <a:cs typeface="Times"/>
              </a:rPr>
              <a:t>N_ _ _.</a:t>
            </a:r>
            <a:br>
              <a:rPr lang="en-GB" sz="1900" b="1">
                <a:solidFill>
                  <a:srgbClr val="190F2F"/>
                </a:solidFill>
                <a:cs typeface="Times"/>
              </a:rPr>
            </a:br>
            <a:endParaRPr lang="en-GB" sz="1900" b="1">
              <a:solidFill>
                <a:srgbClr val="190F2F"/>
              </a:solidFill>
              <a:cs typeface="Times"/>
            </a:endParaRPr>
          </a:p>
          <a:p>
            <a:pPr marL="365745" indent="-365745">
              <a:spcAft>
                <a:spcPts val="488"/>
              </a:spcAft>
              <a:buClr>
                <a:schemeClr val="tx2"/>
              </a:buClr>
              <a:buSzPct val="100000"/>
              <a:buFont typeface="Lucida Grande"/>
              <a:buChar char="➤"/>
            </a:pPr>
            <a:r>
              <a:rPr lang="en-GB" sz="1900">
                <a:solidFill>
                  <a:srgbClr val="190F2F"/>
                </a:solidFill>
                <a:cs typeface="Times"/>
              </a:rPr>
              <a:t>This air needs to travel down into our LUNGS. </a:t>
            </a:r>
            <a:br>
              <a:rPr lang="en-GB" sz="1900">
                <a:solidFill>
                  <a:srgbClr val="190F2F"/>
                </a:solidFill>
                <a:cs typeface="Times"/>
              </a:rPr>
            </a:br>
            <a:endParaRPr lang="en-US" sz="1900" b="1"/>
          </a:p>
          <a:p>
            <a:pPr marL="365125" indent="-365125">
              <a:spcAft>
                <a:spcPts val="488"/>
              </a:spcAft>
              <a:buClr>
                <a:schemeClr val="tx2"/>
              </a:buClr>
              <a:buSzPct val="100000"/>
              <a:buFont typeface="Lucida Grande"/>
              <a:buChar char="➤"/>
            </a:pPr>
            <a:r>
              <a:rPr lang="en-GB" sz="1900">
                <a:solidFill>
                  <a:srgbClr val="190F2F"/>
                </a:solidFill>
                <a:cs typeface="Times"/>
              </a:rPr>
              <a:t>During an </a:t>
            </a:r>
            <a:r>
              <a:rPr lang="en-GB" sz="1900" b="1">
                <a:solidFill>
                  <a:srgbClr val="190F2F"/>
                </a:solidFill>
                <a:cs typeface="Times"/>
              </a:rPr>
              <a:t>A_ _ _ _ _ </a:t>
            </a:r>
            <a:r>
              <a:rPr lang="en-GB" sz="1900">
                <a:solidFill>
                  <a:srgbClr val="190F2F"/>
                </a:solidFill>
                <a:cs typeface="Times"/>
              </a:rPr>
              <a:t>attack the muscles of the air passages can go into spasm and this causes the passages to </a:t>
            </a:r>
            <a:r>
              <a:rPr lang="en-GB" sz="1900" b="1">
                <a:solidFill>
                  <a:srgbClr val="190F2F"/>
                </a:solidFill>
                <a:cs typeface="Times"/>
              </a:rPr>
              <a:t>N_ _ _ _ _</a:t>
            </a:r>
            <a:r>
              <a:rPr lang="en-GB" sz="1900">
                <a:solidFill>
                  <a:srgbClr val="190F2F"/>
                </a:solidFill>
                <a:cs typeface="Times"/>
              </a:rPr>
              <a:t> which makes breathing difficult.</a:t>
            </a:r>
            <a:br>
              <a:rPr lang="en-GB" sz="1900">
                <a:solidFill>
                  <a:srgbClr val="190F2F"/>
                </a:solidFill>
                <a:cs typeface="Times"/>
              </a:rPr>
            </a:br>
            <a:endParaRPr lang="en-GB" sz="1900">
              <a:solidFill>
                <a:srgbClr val="190F2F"/>
              </a:solidFill>
              <a:cs typeface="Times"/>
            </a:endParaRPr>
          </a:p>
          <a:p>
            <a:pPr marL="365745" indent="-365745">
              <a:spcAft>
                <a:spcPts val="488"/>
              </a:spcAft>
              <a:buClr>
                <a:schemeClr val="tx2"/>
              </a:buClr>
              <a:buSzPct val="100000"/>
              <a:buFont typeface="Lucida Grande"/>
              <a:buChar char="➤"/>
            </a:pPr>
            <a:r>
              <a:rPr lang="en-GB" sz="1900">
                <a:solidFill>
                  <a:srgbClr val="190F2F"/>
                </a:solidFill>
                <a:cs typeface="Times"/>
              </a:rPr>
              <a:t>Sometimes there is a </a:t>
            </a:r>
            <a:r>
              <a:rPr lang="en-GB" sz="1900" u="sng">
                <a:solidFill>
                  <a:srgbClr val="190F2F"/>
                </a:solidFill>
                <a:cs typeface="Times"/>
              </a:rPr>
              <a:t>“trigger” </a:t>
            </a:r>
            <a:r>
              <a:rPr lang="en-GB" sz="1900">
                <a:solidFill>
                  <a:srgbClr val="190F2F"/>
                </a:solidFill>
                <a:cs typeface="Times"/>
              </a:rPr>
              <a:t>that can cause this to happen.  </a:t>
            </a:r>
          </a:p>
        </p:txBody>
      </p:sp>
      <p:pic>
        <p:nvPicPr>
          <p:cNvPr id="12" name="Picture 11" descr="Outline of respiratory system diagram.">
            <a:extLst>
              <a:ext uri="{FF2B5EF4-FFF2-40B4-BE49-F238E27FC236}">
                <a16:creationId xmlns:a16="http://schemas.microsoft.com/office/drawing/2014/main" id="{24E62AF2-4C18-4F56-91E7-3439DEE590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4787" y="1293393"/>
            <a:ext cx="2198688" cy="2857501"/>
          </a:xfrm>
          <a:prstGeom prst="rect">
            <a:avLst/>
          </a:prstGeom>
        </p:spPr>
      </p:pic>
    </p:spTree>
    <p:extLst>
      <p:ext uri="{BB962C8B-B14F-4D97-AF65-F5344CB8AC3E}">
        <p14:creationId xmlns:p14="http://schemas.microsoft.com/office/powerpoint/2010/main" val="3762393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idx="4294967295"/>
          </p:nvPr>
        </p:nvSpPr>
        <p:spPr>
          <a:xfrm>
            <a:off x="493200" y="478800"/>
            <a:ext cx="4181988" cy="610107"/>
          </a:xfrm>
          <a:prstGeom prst="rect">
            <a:avLst/>
          </a:prstGeom>
          <a:solidFill>
            <a:srgbClr val="009F4D"/>
          </a:solidFill>
        </p:spPr>
        <p:txBody>
          <a:bodyPr wrap="none" lIns="58615" tIns="38100" rIns="58615" bIns="58615">
            <a:spAutoFit/>
          </a:bodyPr>
          <a:lstStyle/>
          <a:p>
            <a:r>
              <a:rPr lang="en-US" sz="3700">
                <a:solidFill>
                  <a:srgbClr val="FFFFFF"/>
                </a:solidFill>
              </a:rPr>
              <a:t>What do you see?</a:t>
            </a:r>
          </a:p>
        </p:txBody>
      </p:sp>
      <p:sp>
        <p:nvSpPr>
          <p:cNvPr id="3" name="Text Placeholder 2"/>
          <p:cNvSpPr>
            <a:spLocks noGrp="1"/>
          </p:cNvSpPr>
          <p:nvPr>
            <p:ph type="body" sz="quarter" idx="10"/>
          </p:nvPr>
        </p:nvSpPr>
        <p:spPr/>
        <p:txBody>
          <a:bodyPr/>
          <a:lstStyle/>
          <a:p>
            <a:endParaRPr lang="en-US"/>
          </a:p>
        </p:txBody>
      </p:sp>
      <p:pic>
        <p:nvPicPr>
          <p:cNvPr id="4" name="Picture 3">
            <a:extLst>
              <a:ext uri="{FF2B5EF4-FFF2-40B4-BE49-F238E27FC236}">
                <a16:creationId xmlns:a16="http://schemas.microsoft.com/office/drawing/2014/main" id="{607639C0-E0D3-4B7E-B673-F171B1EA990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4107" y="285964"/>
            <a:ext cx="1120893" cy="1120893"/>
          </a:xfrm>
          <a:prstGeom prst="rect">
            <a:avLst/>
          </a:prstGeom>
        </p:spPr>
      </p:pic>
      <p:pic>
        <p:nvPicPr>
          <p:cNvPr id="14" name="Picture 15" descr="Diagram of the anatomical differences between normal airways, asthmatic airways and airways during an asthma attack.">
            <a:extLst>
              <a:ext uri="{FF2B5EF4-FFF2-40B4-BE49-F238E27FC236}">
                <a16:creationId xmlns:a16="http://schemas.microsoft.com/office/drawing/2014/main" id="{26437BDC-C9B3-4AEF-A652-0C47E1A795A4}"/>
              </a:ext>
            </a:extLst>
          </p:cNvPr>
          <p:cNvPicPr>
            <a:picLocks noChangeAspect="1"/>
          </p:cNvPicPr>
          <p:nvPr/>
        </p:nvPicPr>
        <p:blipFill>
          <a:blip r:embed="rId4"/>
          <a:stretch>
            <a:fillRect/>
          </a:stretch>
        </p:blipFill>
        <p:spPr>
          <a:xfrm>
            <a:off x="1920994" y="1262375"/>
            <a:ext cx="5319245" cy="3932875"/>
          </a:xfrm>
          <a:prstGeom prst="rect">
            <a:avLst/>
          </a:prstGeom>
        </p:spPr>
      </p:pic>
      <p:sp>
        <p:nvSpPr>
          <p:cNvPr id="2" name="Rectangle 1">
            <a:extLst>
              <a:ext uri="{FF2B5EF4-FFF2-40B4-BE49-F238E27FC236}">
                <a16:creationId xmlns:a16="http://schemas.microsoft.com/office/drawing/2014/main" id="{34FDB1BB-8377-4D6F-96ED-71DCA28A1238}"/>
              </a:ext>
            </a:extLst>
          </p:cNvPr>
          <p:cNvSpPr/>
          <p:nvPr/>
        </p:nvSpPr>
        <p:spPr>
          <a:xfrm>
            <a:off x="3304674" y="1203158"/>
            <a:ext cx="1925052" cy="296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Asthma</a:t>
            </a:r>
          </a:p>
        </p:txBody>
      </p:sp>
    </p:spTree>
    <p:extLst>
      <p:ext uri="{BB962C8B-B14F-4D97-AF65-F5344CB8AC3E}">
        <p14:creationId xmlns:p14="http://schemas.microsoft.com/office/powerpoint/2010/main" val="3316797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01E5FB5-59F0-468E-A6BF-98AF6E7D1D41}"/>
              </a:ext>
            </a:extLst>
          </p:cNvPr>
          <p:cNvSpPr>
            <a:spLocks noGrp="1"/>
          </p:cNvSpPr>
          <p:nvPr>
            <p:ph idx="16"/>
          </p:nvPr>
        </p:nvSpPr>
        <p:spPr>
          <a:xfrm>
            <a:off x="493200" y="478795"/>
            <a:ext cx="2803453" cy="551146"/>
          </a:xfrm>
        </p:spPr>
        <p:txBody>
          <a:bodyPr/>
          <a:lstStyle/>
          <a:p>
            <a:r>
              <a:rPr lang="en-GB"/>
              <a:t>Activity  A9</a:t>
            </a:r>
          </a:p>
        </p:txBody>
      </p:sp>
      <p:sp>
        <p:nvSpPr>
          <p:cNvPr id="7" name="Content Placeholder 6">
            <a:extLst>
              <a:ext uri="{FF2B5EF4-FFF2-40B4-BE49-F238E27FC236}">
                <a16:creationId xmlns:a16="http://schemas.microsoft.com/office/drawing/2014/main" id="{6396C9D3-2275-4682-9747-6161ED5F81E2}"/>
              </a:ext>
            </a:extLst>
          </p:cNvPr>
          <p:cNvSpPr>
            <a:spLocks noGrp="1"/>
          </p:cNvSpPr>
          <p:nvPr>
            <p:ph idx="17"/>
          </p:nvPr>
        </p:nvSpPr>
        <p:spPr>
          <a:xfrm>
            <a:off x="493200" y="1029941"/>
            <a:ext cx="2803453" cy="551146"/>
          </a:xfrm>
        </p:spPr>
        <p:txBody>
          <a:bodyPr/>
          <a:lstStyle/>
          <a:p>
            <a:r>
              <a:rPr lang="en-GB"/>
              <a:t>Group work</a:t>
            </a:r>
          </a:p>
        </p:txBody>
      </p:sp>
      <p:sp>
        <p:nvSpPr>
          <p:cNvPr id="5" name="Text Placeholder 4">
            <a:extLst>
              <a:ext uri="{FF2B5EF4-FFF2-40B4-BE49-F238E27FC236}">
                <a16:creationId xmlns:a16="http://schemas.microsoft.com/office/drawing/2014/main" id="{242A1EC0-0A38-4768-916D-03E1D3C75374}"/>
              </a:ext>
            </a:extLst>
          </p:cNvPr>
          <p:cNvSpPr>
            <a:spLocks noGrp="1"/>
          </p:cNvSpPr>
          <p:nvPr>
            <p:ph type="body" sz="quarter" idx="10"/>
          </p:nvPr>
        </p:nvSpPr>
        <p:spPr/>
        <p:txBody>
          <a:bodyPr/>
          <a:lstStyle/>
          <a:p>
            <a:endParaRPr lang="en-GB"/>
          </a:p>
        </p:txBody>
      </p:sp>
      <p:sp>
        <p:nvSpPr>
          <p:cNvPr id="9" name="Rectangle 8">
            <a:extLst>
              <a:ext uri="{FF2B5EF4-FFF2-40B4-BE49-F238E27FC236}">
                <a16:creationId xmlns:a16="http://schemas.microsoft.com/office/drawing/2014/main" id="{0A90C1F9-11F4-4FA0-8955-96815CA4B9D7}"/>
              </a:ext>
            </a:extLst>
          </p:cNvPr>
          <p:cNvSpPr/>
          <p:nvPr/>
        </p:nvSpPr>
        <p:spPr>
          <a:xfrm>
            <a:off x="498019" y="1748589"/>
            <a:ext cx="5718296" cy="3767698"/>
          </a:xfrm>
          <a:prstGeom prst="rect">
            <a:avLst/>
          </a:prstGeom>
        </p:spPr>
        <p:txBody>
          <a:bodyPr wrap="square" lIns="91440" tIns="45720" rIns="91440" bIns="45720" anchor="t">
            <a:spAutoFit/>
          </a:bodyPr>
          <a:lstStyle/>
          <a:p>
            <a:pPr>
              <a:defRPr/>
            </a:pPr>
            <a:r>
              <a:rPr lang="en-GB" altLang="en-US" sz="1600" b="1" dirty="0">
                <a:latin typeface="+mj-lt"/>
              </a:rPr>
              <a:t>QUESTION:</a:t>
            </a:r>
          </a:p>
          <a:p>
            <a:pPr marL="365125" indent="-365125">
              <a:spcAft>
                <a:spcPts val="488"/>
              </a:spcAft>
              <a:buClr>
                <a:schemeClr val="tx2"/>
              </a:buClr>
              <a:buSzPct val="100000"/>
              <a:buFont typeface="Lucida Grande"/>
              <a:buChar char="➤"/>
            </a:pPr>
            <a:r>
              <a:rPr lang="en-GB" sz="1600" dirty="0"/>
              <a:t>Describe how it may feel when someone is having difficulty breathing</a:t>
            </a:r>
            <a:br>
              <a:rPr lang="en-GB" altLang="en-US" sz="1600" dirty="0">
                <a:latin typeface="+mj-lt"/>
              </a:rPr>
            </a:br>
            <a:endParaRPr lang="en-GB" altLang="en-US" sz="1600">
              <a:latin typeface="+mj-lt"/>
              <a:cs typeface="Arial"/>
            </a:endParaRPr>
          </a:p>
          <a:p>
            <a:pPr>
              <a:spcAft>
                <a:spcPts val="488"/>
              </a:spcAft>
              <a:buClr>
                <a:schemeClr val="tx2"/>
              </a:buClr>
              <a:buSzPct val="100000"/>
            </a:pPr>
            <a:r>
              <a:rPr lang="en-GB" altLang="en-US" sz="1600" b="1" dirty="0">
                <a:latin typeface="+mj-lt"/>
              </a:rPr>
              <a:t>QUESTION:</a:t>
            </a:r>
            <a:endParaRPr lang="en-GB" sz="1600" b="1" dirty="0">
              <a:solidFill>
                <a:srgbClr val="190F2F"/>
              </a:solidFill>
              <a:cs typeface="Times"/>
            </a:endParaRPr>
          </a:p>
          <a:p>
            <a:pPr marL="365125" indent="-365125">
              <a:spcAft>
                <a:spcPts val="488"/>
              </a:spcAft>
              <a:buClr>
                <a:schemeClr val="tx2"/>
              </a:buClr>
              <a:buSzPct val="100000"/>
              <a:buFont typeface="Lucida Grande"/>
              <a:buChar char="➤"/>
            </a:pPr>
            <a:r>
              <a:rPr lang="en-GB" dirty="0"/>
              <a:t>What could a first aider do to help someone who is having an asthma attack? </a:t>
            </a:r>
            <a:br>
              <a:rPr lang="en-GB" sz="1600" dirty="0">
                <a:cs typeface="Times"/>
              </a:rPr>
            </a:br>
            <a:endParaRPr lang="en-GB" altLang="en-US" sz="1600">
              <a:latin typeface="+mj-lt"/>
              <a:cs typeface="Arial"/>
            </a:endParaRPr>
          </a:p>
          <a:p>
            <a:pPr>
              <a:spcAft>
                <a:spcPts val="488"/>
              </a:spcAft>
              <a:buClr>
                <a:schemeClr val="tx2"/>
              </a:buClr>
              <a:buSzPct val="100000"/>
            </a:pPr>
            <a:r>
              <a:rPr lang="en-GB" altLang="en-US" sz="1600" b="1" dirty="0">
                <a:latin typeface="+mj-lt"/>
              </a:rPr>
              <a:t>BONUS QUESTION  A9a:</a:t>
            </a:r>
            <a:endParaRPr lang="en-GB" altLang="en-US" sz="1600" b="1" dirty="0">
              <a:latin typeface="+mj-lt"/>
              <a:cs typeface="Arial"/>
            </a:endParaRPr>
          </a:p>
          <a:p>
            <a:pPr marL="365125" indent="-365125">
              <a:spcAft>
                <a:spcPts val="488"/>
              </a:spcAft>
              <a:buClr>
                <a:schemeClr val="tx2"/>
              </a:buClr>
              <a:buSzPct val="100000"/>
              <a:buFont typeface="Lucida Grande"/>
              <a:buChar char="➤"/>
            </a:pPr>
            <a:r>
              <a:rPr lang="en-GB" dirty="0"/>
              <a:t>What are possible triggers for an asthma attack? (something that makes an asthma attack happen)</a:t>
            </a:r>
            <a:r>
              <a:rPr lang="en-GB" sz="1600" dirty="0">
                <a:cs typeface="Times"/>
              </a:rPr>
              <a:t> </a:t>
            </a:r>
          </a:p>
          <a:p>
            <a:pPr>
              <a:spcAft>
                <a:spcPts val="488"/>
              </a:spcAft>
              <a:buClr>
                <a:schemeClr val="tx2"/>
              </a:buClr>
              <a:buSzPct val="100000"/>
            </a:pPr>
            <a:br>
              <a:rPr lang="en-GB" altLang="en-US" dirty="0">
                <a:latin typeface="+mj-lt"/>
              </a:rPr>
            </a:br>
            <a:br>
              <a:rPr lang="en-GB" altLang="en-US" dirty="0">
                <a:latin typeface="+mj-lt"/>
              </a:rPr>
            </a:br>
            <a:endParaRPr lang="en-GB" altLang="en-US">
              <a:latin typeface="+mj-lt"/>
            </a:endParaRPr>
          </a:p>
        </p:txBody>
      </p:sp>
      <p:sp>
        <p:nvSpPr>
          <p:cNvPr id="10" name="Rectangle 9">
            <a:extLst>
              <a:ext uri="{FF2B5EF4-FFF2-40B4-BE49-F238E27FC236}">
                <a16:creationId xmlns:a16="http://schemas.microsoft.com/office/drawing/2014/main" id="{A1C7F42E-1346-462F-9514-5EEFFF782A8D}"/>
              </a:ext>
              <a:ext uri="{C183D7F6-B498-43B3-948B-1728B52AA6E4}">
                <adec:decorative xmlns:adec="http://schemas.microsoft.com/office/drawing/2017/decorative" val="1"/>
              </a:ext>
            </a:extLst>
          </p:cNvPr>
          <p:cNvSpPr/>
          <p:nvPr/>
        </p:nvSpPr>
        <p:spPr>
          <a:xfrm>
            <a:off x="498019" y="1748589"/>
            <a:ext cx="5718297" cy="311216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Inhaler.">
            <a:extLst>
              <a:ext uri="{FF2B5EF4-FFF2-40B4-BE49-F238E27FC236}">
                <a16:creationId xmlns:a16="http://schemas.microsoft.com/office/drawing/2014/main" id="{938ED53D-4F50-4FEC-AA72-8D5EC0DF68F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938" b="93594" l="10000" r="90000">
                        <a14:foregroundMark x1="20208" y1="10469" x2="35833" y2="17500"/>
                        <a14:foregroundMark x1="35833" y1="17500" x2="35833" y2="17500"/>
                        <a14:foregroundMark x1="22917" y1="5938" x2="36354" y2="18281"/>
                        <a14:foregroundMark x1="43750" y1="82031" x2="58229" y2="93594"/>
                        <a14:foregroundMark x1="58229" y1="93594" x2="68750" y2="91094"/>
                        <a14:backgroundMark x1="24896" y1="50313" x2="39688" y2="93125"/>
                      </a14:backgroundRemoval>
                    </a14:imgEffect>
                  </a14:imgLayer>
                </a14:imgProps>
              </a:ext>
              <a:ext uri="{28A0092B-C50C-407E-A947-70E740481C1C}">
                <a14:useLocalDpi xmlns:a14="http://schemas.microsoft.com/office/drawing/2010/main" val="0"/>
              </a:ext>
            </a:extLst>
          </a:blip>
          <a:stretch>
            <a:fillRect/>
          </a:stretch>
        </p:blipFill>
        <p:spPr>
          <a:xfrm>
            <a:off x="6320588" y="2169827"/>
            <a:ext cx="2927685" cy="1951790"/>
          </a:xfrm>
          <a:prstGeom prst="rect">
            <a:avLst/>
          </a:prstGeom>
        </p:spPr>
      </p:pic>
    </p:spTree>
    <p:extLst>
      <p:ext uri="{BB962C8B-B14F-4D97-AF65-F5344CB8AC3E}">
        <p14:creationId xmlns:p14="http://schemas.microsoft.com/office/powerpoint/2010/main" val="224473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32EC2539-8FEF-4344-B57D-4F0F9603E784}"/>
              </a:ext>
            </a:extLst>
          </p:cNvPr>
          <p:cNvSpPr/>
          <p:nvPr/>
        </p:nvSpPr>
        <p:spPr>
          <a:xfrm>
            <a:off x="1887489" y="2595814"/>
            <a:ext cx="1962281" cy="756485"/>
          </a:xfrm>
          <a:prstGeom prst="roundRect">
            <a:avLst/>
          </a:prstGeom>
          <a:noFill/>
          <a:ln w="28575">
            <a:solidFill>
              <a:srgbClr val="00A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a:solidFill>
                  <a:schemeClr val="tx1"/>
                </a:solidFill>
              </a:rPr>
              <a:t>Aerosols</a:t>
            </a:r>
            <a:endParaRPr lang="en-GB" sz="2000">
              <a:solidFill>
                <a:schemeClr val="tx1"/>
              </a:solidFill>
            </a:endParaRPr>
          </a:p>
        </p:txBody>
      </p:sp>
      <p:sp>
        <p:nvSpPr>
          <p:cNvPr id="24" name="Star: 5 Points 23">
            <a:extLst>
              <a:ext uri="{FF2B5EF4-FFF2-40B4-BE49-F238E27FC236}">
                <a16:creationId xmlns:a16="http://schemas.microsoft.com/office/drawing/2014/main" id="{E74B87C2-07E0-47BA-9E11-1650296FAC2B}"/>
              </a:ext>
              <a:ext uri="{C183D7F6-B498-43B3-948B-1728B52AA6E4}">
                <adec:decorative xmlns:adec="http://schemas.microsoft.com/office/drawing/2017/decorative" val="1"/>
              </a:ext>
            </a:extLst>
          </p:cNvPr>
          <p:cNvSpPr/>
          <p:nvPr/>
        </p:nvSpPr>
        <p:spPr>
          <a:xfrm>
            <a:off x="3568375" y="2956335"/>
            <a:ext cx="582379" cy="502318"/>
          </a:xfrm>
          <a:prstGeom prst="star5">
            <a:avLst/>
          </a:prstGeom>
          <a:solidFill>
            <a:srgbClr val="EDE92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12" name="Title 1"/>
          <p:cNvSpPr>
            <a:spLocks noGrp="1"/>
          </p:cNvSpPr>
          <p:nvPr>
            <p:ph type="title" idx="4294967295"/>
          </p:nvPr>
        </p:nvSpPr>
        <p:spPr>
          <a:xfrm>
            <a:off x="614947" y="426369"/>
            <a:ext cx="3760397" cy="610107"/>
          </a:xfrm>
          <a:prstGeom prst="rect">
            <a:avLst/>
          </a:prstGeom>
          <a:solidFill>
            <a:srgbClr val="009F4D"/>
          </a:solidFill>
        </p:spPr>
        <p:txBody>
          <a:bodyPr wrap="none" lIns="58615" tIns="38100" rIns="58615" bIns="58615">
            <a:spAutoFit/>
          </a:bodyPr>
          <a:lstStyle/>
          <a:p>
            <a:r>
              <a:rPr lang="en-US" sz="3700">
                <a:solidFill>
                  <a:srgbClr val="FFFFFF"/>
                </a:solidFill>
              </a:rPr>
              <a:t>Asthma triggers</a:t>
            </a:r>
          </a:p>
        </p:txBody>
      </p:sp>
      <p:sp>
        <p:nvSpPr>
          <p:cNvPr id="22" name="Title 1">
            <a:extLst>
              <a:ext uri="{FF2B5EF4-FFF2-40B4-BE49-F238E27FC236}">
                <a16:creationId xmlns:a16="http://schemas.microsoft.com/office/drawing/2014/main" id="{5F31B8A7-7B81-4612-A52E-238DAF84621F}"/>
              </a:ext>
            </a:extLst>
          </p:cNvPr>
          <p:cNvSpPr txBox="1">
            <a:spLocks/>
          </p:cNvSpPr>
          <p:nvPr/>
        </p:nvSpPr>
        <p:spPr>
          <a:xfrm>
            <a:off x="8446903" y="451788"/>
            <a:ext cx="446991" cy="291559"/>
          </a:xfrm>
          <a:prstGeom prst="rect">
            <a:avLst/>
          </a:prstGeom>
          <a:solidFill>
            <a:srgbClr val="009F4D"/>
          </a:solidFill>
        </p:spPr>
        <p:txBody>
          <a:bodyPr wrap="none" lIns="58615" tIns="38100" rIns="58615" bIns="58615">
            <a:spAutoFit/>
          </a:bodyPr>
          <a:lstStyle>
            <a:lvl1pPr algn="l" defTabSz="744413" rtl="0" eaLnBrk="1" latinLnBrk="0" hangingPunct="1">
              <a:lnSpc>
                <a:spcPct val="90000"/>
              </a:lnSpc>
              <a:spcBef>
                <a:spcPct val="0"/>
              </a:spcBef>
              <a:buNone/>
              <a:defRPr sz="2900" b="1" kern="1200">
                <a:solidFill>
                  <a:schemeClr val="accent3"/>
                </a:solidFill>
                <a:latin typeface="+mj-lt"/>
                <a:ea typeface="+mj-ea"/>
                <a:cs typeface="+mj-cs"/>
              </a:defRPr>
            </a:lvl1pPr>
          </a:lstStyle>
          <a:p>
            <a:r>
              <a:rPr lang="en-US" sz="1400">
                <a:solidFill>
                  <a:srgbClr val="FFFFFF"/>
                </a:solidFill>
              </a:rPr>
              <a:t>A9a</a:t>
            </a:r>
          </a:p>
        </p:txBody>
      </p:sp>
      <p:sp>
        <p:nvSpPr>
          <p:cNvPr id="9" name="Rectangle 3"/>
          <p:cNvSpPr txBox="1">
            <a:spLocks noChangeAspect="1" noChangeArrowheads="1"/>
          </p:cNvSpPr>
          <p:nvPr/>
        </p:nvSpPr>
        <p:spPr>
          <a:xfrm>
            <a:off x="1" y="1044442"/>
            <a:ext cx="9143999" cy="3626116"/>
          </a:xfrm>
          <a:prstGeom prst="rect">
            <a:avLst/>
          </a:prstGeom>
        </p:spPr>
        <p:txBody>
          <a:bodyPr lIns="74441" tIns="37221" rIns="74441" bIns="37221"/>
          <a:lstStyle>
            <a:lvl1pPr marL="180000" indent="-180000" algn="l" defTabSz="914400" rtl="0" eaLnBrk="1" latinLnBrk="0" hangingPunct="1">
              <a:lnSpc>
                <a:spcPct val="100000"/>
              </a:lnSpc>
              <a:spcBef>
                <a:spcPts val="500"/>
              </a:spcBef>
              <a:spcAft>
                <a:spcPts val="500"/>
              </a:spcAft>
              <a:buFont typeface="Arial" panose="020B0604020202020204" pitchFamily="34" charset="0"/>
              <a:buChar char="•"/>
              <a:defRPr sz="2400" b="0" kern="1200">
                <a:solidFill>
                  <a:schemeClr val="tx1"/>
                </a:solidFill>
                <a:latin typeface="+mn-lt"/>
                <a:ea typeface="+mn-ea"/>
                <a:cs typeface="+mn-cs"/>
              </a:defRPr>
            </a:lvl1pPr>
            <a:lvl2pPr marL="538163" indent="-179388" algn="l" defTabSz="914400" rtl="0" eaLnBrk="1" latinLnBrk="0" hangingPunct="1">
              <a:lnSpc>
                <a:spcPct val="100000"/>
              </a:lnSpc>
              <a:spcBef>
                <a:spcPts val="500"/>
              </a:spcBef>
              <a:spcAft>
                <a:spcPts val="500"/>
              </a:spcAft>
              <a:buFont typeface="Arial" panose="020B0604020202020204" pitchFamily="34" charset="0"/>
              <a:buChar char="•"/>
              <a:defRPr sz="2300" kern="1200">
                <a:solidFill>
                  <a:schemeClr val="tx1"/>
                </a:solidFill>
                <a:latin typeface="+mn-lt"/>
                <a:ea typeface="+mn-ea"/>
                <a:cs typeface="+mn-cs"/>
              </a:defRPr>
            </a:lvl2pPr>
            <a:lvl3pPr marL="1077913" indent="-179388" algn="l" defTabSz="914400" rtl="0" eaLnBrk="1" latinLnBrk="0" hangingPunct="1">
              <a:lnSpc>
                <a:spcPct val="100000"/>
              </a:lnSpc>
              <a:spcBef>
                <a:spcPts val="500"/>
              </a:spcBef>
              <a:spcAft>
                <a:spcPts val="500"/>
              </a:spcAft>
              <a:buFont typeface="Arial" panose="020B0604020202020204" pitchFamily="34" charset="0"/>
              <a:buChar char="•"/>
              <a:defRPr sz="2000" kern="1200">
                <a:solidFill>
                  <a:schemeClr val="tx1"/>
                </a:solidFill>
                <a:latin typeface="+mn-lt"/>
                <a:ea typeface="+mn-ea"/>
                <a:cs typeface="+mn-cs"/>
              </a:defRPr>
            </a:lvl3pPr>
            <a:lvl4pPr marL="1616075" indent="-179388" algn="l" defTabSz="914400" rtl="0" eaLnBrk="1" latinLnBrk="0" hangingPunct="1">
              <a:lnSpc>
                <a:spcPct val="100000"/>
              </a:lnSpc>
              <a:spcBef>
                <a:spcPts val="500"/>
              </a:spcBef>
              <a:spcAft>
                <a:spcPts val="500"/>
              </a:spcAft>
              <a:buFont typeface="Arial" panose="020B0604020202020204" pitchFamily="34" charset="0"/>
              <a:buChar char="•"/>
              <a:defRPr sz="1800" kern="1200">
                <a:solidFill>
                  <a:schemeClr val="tx1"/>
                </a:solidFill>
                <a:latin typeface="+mn-lt"/>
                <a:ea typeface="+mn-ea"/>
                <a:cs typeface="+mn-cs"/>
              </a:defRPr>
            </a:lvl4pPr>
            <a:lvl5pPr marL="1976438" indent="-179388" algn="l" defTabSz="914400" rtl="0" eaLnBrk="1" latinLnBrk="0" hangingPunct="1">
              <a:lnSpc>
                <a:spcPct val="100000"/>
              </a:lnSpc>
              <a:spcBef>
                <a:spcPts val="500"/>
              </a:spcBef>
              <a:spcAft>
                <a:spcPts val="5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461" indent="-234461" algn="ctr">
              <a:buNone/>
            </a:pPr>
            <a:r>
              <a:rPr lang="en-GB" altLang="en-US" sz="2000" b="1">
                <a:latin typeface="Arial"/>
                <a:cs typeface="Arial"/>
              </a:rPr>
              <a:t>How many of these answers did you get?</a:t>
            </a:r>
          </a:p>
        </p:txBody>
      </p:sp>
      <p:sp>
        <p:nvSpPr>
          <p:cNvPr id="3" name="Text Placeholder 2"/>
          <p:cNvSpPr>
            <a:spLocks noGrp="1"/>
          </p:cNvSpPr>
          <p:nvPr>
            <p:ph type="body" sz="quarter" idx="10"/>
          </p:nvPr>
        </p:nvSpPr>
        <p:spPr/>
        <p:txBody>
          <a:bodyPr/>
          <a:lstStyle/>
          <a:p>
            <a:endParaRPr lang="en-US"/>
          </a:p>
        </p:txBody>
      </p:sp>
      <p:sp>
        <p:nvSpPr>
          <p:cNvPr id="2" name="Rectangle: Rounded Corners 1">
            <a:extLst>
              <a:ext uri="{FF2B5EF4-FFF2-40B4-BE49-F238E27FC236}">
                <a16:creationId xmlns:a16="http://schemas.microsoft.com/office/drawing/2014/main" id="{BCCFBA45-8531-44D2-A6FB-3528BB8BC0C9}"/>
              </a:ext>
            </a:extLst>
          </p:cNvPr>
          <p:cNvSpPr/>
          <p:nvPr/>
        </p:nvSpPr>
        <p:spPr>
          <a:xfrm>
            <a:off x="622967" y="1663819"/>
            <a:ext cx="2064085" cy="702391"/>
          </a:xfrm>
          <a:prstGeom prst="round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rPr>
              <a:t>Pollen</a:t>
            </a:r>
            <a:endParaRPr lang="en-GB" sz="2000">
              <a:solidFill>
                <a:schemeClr val="tx1"/>
              </a:solidFill>
            </a:endParaRPr>
          </a:p>
        </p:txBody>
      </p:sp>
      <p:sp>
        <p:nvSpPr>
          <p:cNvPr id="4" name="Star: 5 Points 3">
            <a:extLst>
              <a:ext uri="{FF2B5EF4-FFF2-40B4-BE49-F238E27FC236}">
                <a16:creationId xmlns:a16="http://schemas.microsoft.com/office/drawing/2014/main" id="{48EE46A8-F8C2-40CB-9B39-A3A27BC90136}"/>
              </a:ext>
              <a:ext uri="{C183D7F6-B498-43B3-948B-1728B52AA6E4}">
                <adec:decorative xmlns:adec="http://schemas.microsoft.com/office/drawing/2017/decorative" val="1"/>
              </a:ext>
            </a:extLst>
          </p:cNvPr>
          <p:cNvSpPr/>
          <p:nvPr/>
        </p:nvSpPr>
        <p:spPr>
          <a:xfrm>
            <a:off x="2381402" y="1975086"/>
            <a:ext cx="582379" cy="502318"/>
          </a:xfrm>
          <a:prstGeom prst="star5">
            <a:avLst/>
          </a:prstGeom>
          <a:solidFill>
            <a:srgbClr val="EDE92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5" name="TextBox 4">
            <a:extLst>
              <a:ext uri="{FF2B5EF4-FFF2-40B4-BE49-F238E27FC236}">
                <a16:creationId xmlns:a16="http://schemas.microsoft.com/office/drawing/2014/main" id="{AB40C353-1D89-436C-890A-088BDF68F582}"/>
              </a:ext>
            </a:extLst>
          </p:cNvPr>
          <p:cNvSpPr txBox="1"/>
          <p:nvPr/>
        </p:nvSpPr>
        <p:spPr>
          <a:xfrm>
            <a:off x="2495145" y="2128121"/>
            <a:ext cx="468636" cy="276999"/>
          </a:xfrm>
          <a:prstGeom prst="rect">
            <a:avLst/>
          </a:prstGeom>
          <a:noFill/>
        </p:spPr>
        <p:txBody>
          <a:bodyPr wrap="square" rtlCol="0">
            <a:spAutoFit/>
          </a:bodyPr>
          <a:lstStyle/>
          <a:p>
            <a:r>
              <a:rPr lang="en-GB" sz="1200"/>
              <a:t>12</a:t>
            </a:r>
            <a:endParaRPr lang="en-GB" sz="1100"/>
          </a:p>
        </p:txBody>
      </p:sp>
      <p:sp>
        <p:nvSpPr>
          <p:cNvPr id="8" name="Rectangle: Rounded Corners 7">
            <a:extLst>
              <a:ext uri="{FF2B5EF4-FFF2-40B4-BE49-F238E27FC236}">
                <a16:creationId xmlns:a16="http://schemas.microsoft.com/office/drawing/2014/main" id="{E5584464-160B-421C-9ED5-10281FA966F3}"/>
              </a:ext>
            </a:extLst>
          </p:cNvPr>
          <p:cNvSpPr/>
          <p:nvPr/>
        </p:nvSpPr>
        <p:spPr>
          <a:xfrm>
            <a:off x="4022559" y="1767239"/>
            <a:ext cx="1636295" cy="599574"/>
          </a:xfrm>
          <a:prstGeom prst="roundRect">
            <a:avLst/>
          </a:prstGeom>
          <a:noFill/>
          <a:ln w="28575">
            <a:solidFill>
              <a:srgbClr val="00A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Pollutions</a:t>
            </a:r>
            <a:endParaRPr lang="en-GB" sz="2000">
              <a:solidFill>
                <a:schemeClr val="tx1"/>
              </a:solidFill>
            </a:endParaRPr>
          </a:p>
        </p:txBody>
      </p:sp>
      <p:sp>
        <p:nvSpPr>
          <p:cNvPr id="23" name="Star: 5 Points 22">
            <a:extLst>
              <a:ext uri="{FF2B5EF4-FFF2-40B4-BE49-F238E27FC236}">
                <a16:creationId xmlns:a16="http://schemas.microsoft.com/office/drawing/2014/main" id="{40908A65-D10F-46BF-BCA2-A54324587971}"/>
              </a:ext>
              <a:ext uri="{C183D7F6-B498-43B3-948B-1728B52AA6E4}">
                <adec:decorative xmlns:adec="http://schemas.microsoft.com/office/drawing/2017/decorative" val="1"/>
              </a:ext>
            </a:extLst>
          </p:cNvPr>
          <p:cNvSpPr/>
          <p:nvPr/>
        </p:nvSpPr>
        <p:spPr>
          <a:xfrm>
            <a:off x="5370238" y="1975086"/>
            <a:ext cx="582379" cy="502318"/>
          </a:xfrm>
          <a:prstGeom prst="star5">
            <a:avLst/>
          </a:prstGeom>
          <a:solidFill>
            <a:srgbClr val="EDE92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27" name="TextBox 26">
            <a:extLst>
              <a:ext uri="{FF2B5EF4-FFF2-40B4-BE49-F238E27FC236}">
                <a16:creationId xmlns:a16="http://schemas.microsoft.com/office/drawing/2014/main" id="{F68A844C-5D03-4D4E-A7E3-1F382CB7D025}"/>
              </a:ext>
            </a:extLst>
          </p:cNvPr>
          <p:cNvSpPr txBox="1"/>
          <p:nvPr/>
        </p:nvSpPr>
        <p:spPr>
          <a:xfrm>
            <a:off x="5475960" y="2131193"/>
            <a:ext cx="468636" cy="276999"/>
          </a:xfrm>
          <a:prstGeom prst="rect">
            <a:avLst/>
          </a:prstGeom>
          <a:noFill/>
        </p:spPr>
        <p:txBody>
          <a:bodyPr wrap="square" rtlCol="0">
            <a:spAutoFit/>
          </a:bodyPr>
          <a:lstStyle/>
          <a:p>
            <a:r>
              <a:rPr lang="en-GB" sz="1200"/>
              <a:t>13</a:t>
            </a:r>
            <a:endParaRPr lang="en-GB" sz="1100"/>
          </a:p>
        </p:txBody>
      </p:sp>
      <p:sp>
        <p:nvSpPr>
          <p:cNvPr id="10" name="Rectangle: Rounded Corners 9">
            <a:extLst>
              <a:ext uri="{FF2B5EF4-FFF2-40B4-BE49-F238E27FC236}">
                <a16:creationId xmlns:a16="http://schemas.microsoft.com/office/drawing/2014/main" id="{8A6218B0-71CE-4185-B5A6-9B706113B5BE}"/>
              </a:ext>
            </a:extLst>
          </p:cNvPr>
          <p:cNvSpPr/>
          <p:nvPr/>
        </p:nvSpPr>
        <p:spPr>
          <a:xfrm>
            <a:off x="6702877" y="2439822"/>
            <a:ext cx="1399674" cy="502318"/>
          </a:xfrm>
          <a:prstGeom prst="round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Pet fur</a:t>
            </a:r>
            <a:endParaRPr lang="en-GB" sz="1800">
              <a:solidFill>
                <a:schemeClr val="tx1"/>
              </a:solidFill>
            </a:endParaRPr>
          </a:p>
        </p:txBody>
      </p:sp>
      <p:sp>
        <p:nvSpPr>
          <p:cNvPr id="20" name="Star: 5 Points 19">
            <a:extLst>
              <a:ext uri="{FF2B5EF4-FFF2-40B4-BE49-F238E27FC236}">
                <a16:creationId xmlns:a16="http://schemas.microsoft.com/office/drawing/2014/main" id="{AEB9E1A4-ED82-4CB9-A944-402B747517CB}"/>
              </a:ext>
              <a:ext uri="{C183D7F6-B498-43B3-948B-1728B52AA6E4}">
                <adec:decorative xmlns:adec="http://schemas.microsoft.com/office/drawing/2017/decorative" val="1"/>
              </a:ext>
            </a:extLst>
          </p:cNvPr>
          <p:cNvSpPr/>
          <p:nvPr/>
        </p:nvSpPr>
        <p:spPr>
          <a:xfrm>
            <a:off x="7811361" y="2557233"/>
            <a:ext cx="582379" cy="502318"/>
          </a:xfrm>
          <a:prstGeom prst="star5">
            <a:avLst/>
          </a:prstGeom>
          <a:solidFill>
            <a:srgbClr val="EDE92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28" name="TextBox 27">
            <a:extLst>
              <a:ext uri="{FF2B5EF4-FFF2-40B4-BE49-F238E27FC236}">
                <a16:creationId xmlns:a16="http://schemas.microsoft.com/office/drawing/2014/main" id="{9C95248A-E319-4891-A6F0-56AA12A40358}"/>
              </a:ext>
            </a:extLst>
          </p:cNvPr>
          <p:cNvSpPr txBox="1"/>
          <p:nvPr/>
        </p:nvSpPr>
        <p:spPr>
          <a:xfrm>
            <a:off x="7931947" y="2702958"/>
            <a:ext cx="468636" cy="276999"/>
          </a:xfrm>
          <a:prstGeom prst="rect">
            <a:avLst/>
          </a:prstGeom>
          <a:noFill/>
        </p:spPr>
        <p:txBody>
          <a:bodyPr wrap="square" rtlCol="0">
            <a:spAutoFit/>
          </a:bodyPr>
          <a:lstStyle/>
          <a:p>
            <a:r>
              <a:rPr lang="en-GB" sz="1200"/>
              <a:t>22</a:t>
            </a:r>
            <a:endParaRPr lang="en-GB" sz="1100"/>
          </a:p>
        </p:txBody>
      </p:sp>
      <p:sp>
        <p:nvSpPr>
          <p:cNvPr id="11" name="Rectangle: Rounded Corners 10">
            <a:extLst>
              <a:ext uri="{FF2B5EF4-FFF2-40B4-BE49-F238E27FC236}">
                <a16:creationId xmlns:a16="http://schemas.microsoft.com/office/drawing/2014/main" id="{CA30B900-5A65-4117-8092-3279A3409F09}"/>
              </a:ext>
            </a:extLst>
          </p:cNvPr>
          <p:cNvSpPr/>
          <p:nvPr/>
        </p:nvSpPr>
        <p:spPr>
          <a:xfrm>
            <a:off x="4389009" y="2955280"/>
            <a:ext cx="1962281" cy="756485"/>
          </a:xfrm>
          <a:prstGeom prst="round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rPr>
              <a:t>Smoking</a:t>
            </a:r>
            <a:endParaRPr lang="en-GB" sz="2400">
              <a:solidFill>
                <a:schemeClr val="tx1"/>
              </a:solidFill>
            </a:endParaRPr>
          </a:p>
        </p:txBody>
      </p:sp>
      <p:sp>
        <p:nvSpPr>
          <p:cNvPr id="26" name="Star: 5 Points 25">
            <a:extLst>
              <a:ext uri="{FF2B5EF4-FFF2-40B4-BE49-F238E27FC236}">
                <a16:creationId xmlns:a16="http://schemas.microsoft.com/office/drawing/2014/main" id="{6E9749D3-7E38-46A0-8FE5-D16F3A265C25}"/>
              </a:ext>
              <a:ext uri="{C183D7F6-B498-43B3-948B-1728B52AA6E4}">
                <adec:decorative xmlns:adec="http://schemas.microsoft.com/office/drawing/2017/decorative" val="1"/>
              </a:ext>
            </a:extLst>
          </p:cNvPr>
          <p:cNvSpPr/>
          <p:nvPr/>
        </p:nvSpPr>
        <p:spPr>
          <a:xfrm>
            <a:off x="6060100" y="3333326"/>
            <a:ext cx="582379" cy="502318"/>
          </a:xfrm>
          <a:prstGeom prst="star5">
            <a:avLst/>
          </a:prstGeom>
          <a:solidFill>
            <a:srgbClr val="EDE92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30" name="TextBox 29">
            <a:extLst>
              <a:ext uri="{FF2B5EF4-FFF2-40B4-BE49-F238E27FC236}">
                <a16:creationId xmlns:a16="http://schemas.microsoft.com/office/drawing/2014/main" id="{F8B157FE-A69D-4A5E-A6B0-6F5915B84BDD}"/>
              </a:ext>
            </a:extLst>
          </p:cNvPr>
          <p:cNvSpPr txBox="1"/>
          <p:nvPr/>
        </p:nvSpPr>
        <p:spPr>
          <a:xfrm>
            <a:off x="3686129" y="3106904"/>
            <a:ext cx="468636" cy="276999"/>
          </a:xfrm>
          <a:prstGeom prst="rect">
            <a:avLst/>
          </a:prstGeom>
          <a:noFill/>
        </p:spPr>
        <p:txBody>
          <a:bodyPr wrap="square" rtlCol="0">
            <a:spAutoFit/>
          </a:bodyPr>
          <a:lstStyle/>
          <a:p>
            <a:r>
              <a:rPr lang="en-GB" sz="1200"/>
              <a:t>23</a:t>
            </a:r>
            <a:endParaRPr lang="en-GB" sz="1100"/>
          </a:p>
        </p:txBody>
      </p:sp>
      <p:sp>
        <p:nvSpPr>
          <p:cNvPr id="29" name="TextBox 28">
            <a:extLst>
              <a:ext uri="{FF2B5EF4-FFF2-40B4-BE49-F238E27FC236}">
                <a16:creationId xmlns:a16="http://schemas.microsoft.com/office/drawing/2014/main" id="{3E07F0EF-5F5A-48B4-9025-74C3273D670F}"/>
              </a:ext>
            </a:extLst>
          </p:cNvPr>
          <p:cNvSpPr txBox="1"/>
          <p:nvPr/>
        </p:nvSpPr>
        <p:spPr>
          <a:xfrm>
            <a:off x="6181864" y="3494361"/>
            <a:ext cx="468636" cy="276999"/>
          </a:xfrm>
          <a:prstGeom prst="rect">
            <a:avLst/>
          </a:prstGeom>
          <a:noFill/>
        </p:spPr>
        <p:txBody>
          <a:bodyPr wrap="square" rtlCol="0">
            <a:spAutoFit/>
          </a:bodyPr>
          <a:lstStyle/>
          <a:p>
            <a:r>
              <a:rPr lang="en-GB" sz="1200"/>
              <a:t>11</a:t>
            </a:r>
            <a:endParaRPr lang="en-GB" sz="1100"/>
          </a:p>
        </p:txBody>
      </p:sp>
      <p:sp>
        <p:nvSpPr>
          <p:cNvPr id="15" name="Rectangle: Rounded Corners 14">
            <a:extLst>
              <a:ext uri="{FF2B5EF4-FFF2-40B4-BE49-F238E27FC236}">
                <a16:creationId xmlns:a16="http://schemas.microsoft.com/office/drawing/2014/main" id="{E6E1E7C7-C9E4-4381-BAB3-5E79F245ECF1}"/>
              </a:ext>
            </a:extLst>
          </p:cNvPr>
          <p:cNvSpPr/>
          <p:nvPr/>
        </p:nvSpPr>
        <p:spPr>
          <a:xfrm>
            <a:off x="895059" y="3612672"/>
            <a:ext cx="1962281" cy="756485"/>
          </a:xfrm>
          <a:prstGeom prst="round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Exercise</a:t>
            </a:r>
            <a:endParaRPr lang="en-GB" sz="2400">
              <a:solidFill>
                <a:schemeClr val="tx1"/>
              </a:solidFill>
            </a:endParaRPr>
          </a:p>
        </p:txBody>
      </p:sp>
      <p:sp>
        <p:nvSpPr>
          <p:cNvPr id="19" name="Star: 5 Points 18">
            <a:extLst>
              <a:ext uri="{FF2B5EF4-FFF2-40B4-BE49-F238E27FC236}">
                <a16:creationId xmlns:a16="http://schemas.microsoft.com/office/drawing/2014/main" id="{DB7DA32D-69AF-4A8E-AEF4-CFD9BC926DE3}"/>
              </a:ext>
              <a:ext uri="{C183D7F6-B498-43B3-948B-1728B52AA6E4}">
                <adec:decorative xmlns:adec="http://schemas.microsoft.com/office/drawing/2017/decorative" val="1"/>
              </a:ext>
            </a:extLst>
          </p:cNvPr>
          <p:cNvSpPr/>
          <p:nvPr/>
        </p:nvSpPr>
        <p:spPr>
          <a:xfrm>
            <a:off x="2556647" y="3990914"/>
            <a:ext cx="582379" cy="502318"/>
          </a:xfrm>
          <a:prstGeom prst="star5">
            <a:avLst/>
          </a:prstGeom>
          <a:solidFill>
            <a:srgbClr val="EDE92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31" name="TextBox 30">
            <a:extLst>
              <a:ext uri="{FF2B5EF4-FFF2-40B4-BE49-F238E27FC236}">
                <a16:creationId xmlns:a16="http://schemas.microsoft.com/office/drawing/2014/main" id="{38D2584F-3B1F-4A25-9B30-BFCEFC9525C8}"/>
              </a:ext>
            </a:extLst>
          </p:cNvPr>
          <p:cNvSpPr txBox="1"/>
          <p:nvPr/>
        </p:nvSpPr>
        <p:spPr>
          <a:xfrm>
            <a:off x="2662369" y="4139063"/>
            <a:ext cx="468636" cy="276999"/>
          </a:xfrm>
          <a:prstGeom prst="rect">
            <a:avLst/>
          </a:prstGeom>
          <a:noFill/>
        </p:spPr>
        <p:txBody>
          <a:bodyPr wrap="square" rtlCol="0">
            <a:spAutoFit/>
          </a:bodyPr>
          <a:lstStyle/>
          <a:p>
            <a:r>
              <a:rPr lang="en-GB" sz="1200"/>
              <a:t>15</a:t>
            </a:r>
            <a:endParaRPr lang="en-GB" sz="1100"/>
          </a:p>
        </p:txBody>
      </p:sp>
      <p:sp>
        <p:nvSpPr>
          <p:cNvPr id="14" name="Rectangle: Rounded Corners 13">
            <a:extLst>
              <a:ext uri="{FF2B5EF4-FFF2-40B4-BE49-F238E27FC236}">
                <a16:creationId xmlns:a16="http://schemas.microsoft.com/office/drawing/2014/main" id="{20E5536C-141C-4C8A-BB1D-6CE1602FFEA4}"/>
              </a:ext>
            </a:extLst>
          </p:cNvPr>
          <p:cNvSpPr/>
          <p:nvPr/>
        </p:nvSpPr>
        <p:spPr>
          <a:xfrm>
            <a:off x="6621632" y="3751280"/>
            <a:ext cx="1868571" cy="756485"/>
          </a:xfrm>
          <a:prstGeom prst="roundRect">
            <a:avLst/>
          </a:prstGeom>
          <a:noFill/>
          <a:ln w="28575">
            <a:solidFill>
              <a:srgbClr val="00A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Cold Air</a:t>
            </a:r>
            <a:endParaRPr lang="en-GB" sz="2000">
              <a:solidFill>
                <a:schemeClr val="tx1"/>
              </a:solidFill>
            </a:endParaRPr>
          </a:p>
        </p:txBody>
      </p:sp>
      <p:sp>
        <p:nvSpPr>
          <p:cNvPr id="25" name="Star: 5 Points 24">
            <a:extLst>
              <a:ext uri="{FF2B5EF4-FFF2-40B4-BE49-F238E27FC236}">
                <a16:creationId xmlns:a16="http://schemas.microsoft.com/office/drawing/2014/main" id="{24AEF8FE-7AFE-4109-8504-84FEF2F46148}"/>
              </a:ext>
              <a:ext uri="{C183D7F6-B498-43B3-948B-1728B52AA6E4}">
                <adec:decorative xmlns:adec="http://schemas.microsoft.com/office/drawing/2017/decorative" val="1"/>
              </a:ext>
            </a:extLst>
          </p:cNvPr>
          <p:cNvSpPr/>
          <p:nvPr/>
        </p:nvSpPr>
        <p:spPr>
          <a:xfrm>
            <a:off x="8199013" y="4088746"/>
            <a:ext cx="582379" cy="502318"/>
          </a:xfrm>
          <a:prstGeom prst="star5">
            <a:avLst/>
          </a:prstGeom>
          <a:solidFill>
            <a:srgbClr val="EDE92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33" name="TextBox 32">
            <a:extLst>
              <a:ext uri="{FF2B5EF4-FFF2-40B4-BE49-F238E27FC236}">
                <a16:creationId xmlns:a16="http://schemas.microsoft.com/office/drawing/2014/main" id="{5822D922-3ACC-46B3-B723-923FD8C637BD}"/>
              </a:ext>
            </a:extLst>
          </p:cNvPr>
          <p:cNvSpPr txBox="1"/>
          <p:nvPr/>
        </p:nvSpPr>
        <p:spPr>
          <a:xfrm>
            <a:off x="8312756" y="4238678"/>
            <a:ext cx="468636" cy="276999"/>
          </a:xfrm>
          <a:prstGeom prst="rect">
            <a:avLst/>
          </a:prstGeom>
          <a:noFill/>
        </p:spPr>
        <p:txBody>
          <a:bodyPr wrap="square" rtlCol="0">
            <a:spAutoFit/>
          </a:bodyPr>
          <a:lstStyle/>
          <a:p>
            <a:r>
              <a:rPr lang="en-GB" sz="1200"/>
              <a:t>23</a:t>
            </a:r>
            <a:endParaRPr lang="en-GB" sz="1100"/>
          </a:p>
        </p:txBody>
      </p:sp>
      <p:sp>
        <p:nvSpPr>
          <p:cNvPr id="16" name="Rectangle: Rounded Corners 15">
            <a:extLst>
              <a:ext uri="{FF2B5EF4-FFF2-40B4-BE49-F238E27FC236}">
                <a16:creationId xmlns:a16="http://schemas.microsoft.com/office/drawing/2014/main" id="{F9B68AC2-F84C-4559-A238-68F9A7A46098}"/>
              </a:ext>
            </a:extLst>
          </p:cNvPr>
          <p:cNvSpPr/>
          <p:nvPr/>
        </p:nvSpPr>
        <p:spPr>
          <a:xfrm>
            <a:off x="3849770" y="4432558"/>
            <a:ext cx="1962281" cy="756485"/>
          </a:xfrm>
          <a:prstGeom prst="roundRect">
            <a:avLst/>
          </a:prstGeom>
          <a:noFill/>
          <a:ln w="28575">
            <a:solidFill>
              <a:srgbClr val="00A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a:solidFill>
                  <a:schemeClr val="tx1"/>
                </a:solidFill>
              </a:rPr>
              <a:t>Cleaning solutions</a:t>
            </a:r>
            <a:endParaRPr lang="en-GB" sz="2000">
              <a:solidFill>
                <a:schemeClr val="tx1"/>
              </a:solidFill>
            </a:endParaRPr>
          </a:p>
        </p:txBody>
      </p:sp>
      <p:sp>
        <p:nvSpPr>
          <p:cNvPr id="21" name="Star: 5 Points 20">
            <a:extLst>
              <a:ext uri="{FF2B5EF4-FFF2-40B4-BE49-F238E27FC236}">
                <a16:creationId xmlns:a16="http://schemas.microsoft.com/office/drawing/2014/main" id="{078BE925-BDDF-47E1-8018-B9D4E7777154}"/>
              </a:ext>
              <a:ext uri="{C183D7F6-B498-43B3-948B-1728B52AA6E4}">
                <adec:decorative xmlns:adec="http://schemas.microsoft.com/office/drawing/2017/decorative" val="1"/>
              </a:ext>
            </a:extLst>
          </p:cNvPr>
          <p:cNvSpPr/>
          <p:nvPr/>
        </p:nvSpPr>
        <p:spPr>
          <a:xfrm>
            <a:off x="5520861" y="4793216"/>
            <a:ext cx="582379" cy="502318"/>
          </a:xfrm>
          <a:prstGeom prst="star5">
            <a:avLst/>
          </a:prstGeom>
          <a:solidFill>
            <a:srgbClr val="EDE92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32" name="TextBox 31">
            <a:extLst>
              <a:ext uri="{FF2B5EF4-FFF2-40B4-BE49-F238E27FC236}">
                <a16:creationId xmlns:a16="http://schemas.microsoft.com/office/drawing/2014/main" id="{EC36A56B-A257-411D-B3D9-0468E8F45531}"/>
              </a:ext>
            </a:extLst>
          </p:cNvPr>
          <p:cNvSpPr txBox="1"/>
          <p:nvPr/>
        </p:nvSpPr>
        <p:spPr>
          <a:xfrm>
            <a:off x="5623548" y="4955079"/>
            <a:ext cx="468636" cy="276999"/>
          </a:xfrm>
          <a:prstGeom prst="rect">
            <a:avLst/>
          </a:prstGeom>
          <a:noFill/>
        </p:spPr>
        <p:txBody>
          <a:bodyPr wrap="square" rtlCol="0">
            <a:spAutoFit/>
          </a:bodyPr>
          <a:lstStyle/>
          <a:p>
            <a:r>
              <a:rPr lang="en-GB" sz="1200"/>
              <a:t>19</a:t>
            </a:r>
            <a:endParaRPr lang="en-GB" sz="1100"/>
          </a:p>
        </p:txBody>
      </p:sp>
      <p:sp>
        <p:nvSpPr>
          <p:cNvPr id="18" name="Rectangle 17">
            <a:extLst>
              <a:ext uri="{FF2B5EF4-FFF2-40B4-BE49-F238E27FC236}">
                <a16:creationId xmlns:a16="http://schemas.microsoft.com/office/drawing/2014/main" id="{C755F5DE-590B-4DCF-873C-4649D17B54D4}"/>
              </a:ext>
            </a:extLst>
          </p:cNvPr>
          <p:cNvSpPr/>
          <p:nvPr/>
        </p:nvSpPr>
        <p:spPr>
          <a:xfrm>
            <a:off x="622968" y="4837156"/>
            <a:ext cx="2100802" cy="575654"/>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a:solidFill>
                  <a:schemeClr val="tx1"/>
                </a:solidFill>
              </a:rPr>
              <a:t>Total:</a:t>
            </a:r>
          </a:p>
        </p:txBody>
      </p:sp>
    </p:spTree>
    <p:extLst>
      <p:ext uri="{BB962C8B-B14F-4D97-AF65-F5344CB8AC3E}">
        <p14:creationId xmlns:p14="http://schemas.microsoft.com/office/powerpoint/2010/main" val="2598472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idx="4294967295"/>
          </p:nvPr>
        </p:nvSpPr>
        <p:spPr>
          <a:xfrm>
            <a:off x="561473" y="413001"/>
            <a:ext cx="5537323" cy="610107"/>
          </a:xfrm>
          <a:prstGeom prst="rect">
            <a:avLst/>
          </a:prstGeom>
          <a:solidFill>
            <a:srgbClr val="009F4D"/>
          </a:solidFill>
        </p:spPr>
        <p:txBody>
          <a:bodyPr wrap="square" lIns="58615" tIns="38100" rIns="58615" bIns="58615" anchor="t">
            <a:spAutoFit/>
          </a:bodyPr>
          <a:lstStyle/>
          <a:p>
            <a:r>
              <a:rPr lang="en-US" sz="3700" dirty="0">
                <a:solidFill>
                  <a:srgbClr val="FFFFFF"/>
                </a:solidFill>
              </a:rPr>
              <a:t>What do you think?  </a:t>
            </a:r>
          </a:p>
        </p:txBody>
      </p:sp>
      <p:sp>
        <p:nvSpPr>
          <p:cNvPr id="3" name="Text Placeholder 2"/>
          <p:cNvSpPr>
            <a:spLocks noGrp="1"/>
          </p:cNvSpPr>
          <p:nvPr>
            <p:ph type="body" sz="quarter" idx="10"/>
          </p:nvPr>
        </p:nvSpPr>
        <p:spPr/>
        <p:txBody>
          <a:bodyPr/>
          <a:lstStyle/>
          <a:p>
            <a:endParaRPr lang="en-US"/>
          </a:p>
        </p:txBody>
      </p:sp>
      <p:sp>
        <p:nvSpPr>
          <p:cNvPr id="13" name="Rectangle 12">
            <a:extLst>
              <a:ext uri="{FF2B5EF4-FFF2-40B4-BE49-F238E27FC236}">
                <a16:creationId xmlns:a16="http://schemas.microsoft.com/office/drawing/2014/main" id="{840FB928-0CAB-47E7-932D-2DAEAE10EE59}"/>
              </a:ext>
              <a:ext uri="{C183D7F6-B498-43B3-948B-1728B52AA6E4}">
                <adec:decorative xmlns:adec="http://schemas.microsoft.com/office/drawing/2017/decorative" val="1"/>
              </a:ext>
            </a:extLst>
          </p:cNvPr>
          <p:cNvSpPr/>
          <p:nvPr/>
        </p:nvSpPr>
        <p:spPr>
          <a:xfrm>
            <a:off x="2479220" y="1545711"/>
            <a:ext cx="4391169" cy="2062103"/>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0BDBAF73-3264-42FF-BC47-D841998EA8CC}"/>
              </a:ext>
            </a:extLst>
          </p:cNvPr>
          <p:cNvSpPr txBox="1"/>
          <p:nvPr/>
        </p:nvSpPr>
        <p:spPr>
          <a:xfrm>
            <a:off x="2487241" y="1556085"/>
            <a:ext cx="4391169" cy="2062103"/>
          </a:xfrm>
          <a:prstGeom prst="rect">
            <a:avLst/>
          </a:prstGeom>
          <a:noFill/>
        </p:spPr>
        <p:txBody>
          <a:bodyPr wrap="square" rtlCol="0">
            <a:spAutoFit/>
          </a:bodyPr>
          <a:lstStyle/>
          <a:p>
            <a:pPr algn="ctr"/>
            <a:r>
              <a:rPr lang="en-GB" sz="3200" b="1"/>
              <a:t>Signs and symptoms of someone having an asthma attack could be… </a:t>
            </a:r>
          </a:p>
        </p:txBody>
      </p:sp>
      <p:pic>
        <p:nvPicPr>
          <p:cNvPr id="5" name="Picture 4">
            <a:extLst>
              <a:ext uri="{FF2B5EF4-FFF2-40B4-BE49-F238E27FC236}">
                <a16:creationId xmlns:a16="http://schemas.microsoft.com/office/drawing/2014/main" id="{A286ACD7-AF66-4618-9E83-41549C47C8D6}"/>
              </a:ext>
              <a:ext uri="{C183D7F6-B498-43B3-948B-1728B52AA6E4}">
                <adec:decorative xmlns:adec="http://schemas.microsoft.com/office/drawing/2017/decorative" val="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961" b="99219" l="4785" r="89844">
                        <a14:foregroundMark x1="16113" y1="41211" x2="12012" y2="60742"/>
                        <a14:foregroundMark x1="12012" y1="60742" x2="29492" y2="61523"/>
                        <a14:foregroundMark x1="29492" y1="61523" x2="20410" y2="89648"/>
                        <a14:foregroundMark x1="20410" y1="89648" x2="21387" y2="89941"/>
                        <a14:foregroundMark x1="19727" y1="41992" x2="22070" y2="71680"/>
                        <a14:foregroundMark x1="21680" y1="46289" x2="28223" y2="75977"/>
                        <a14:foregroundMark x1="22070" y1="43457" x2="26367" y2="55371"/>
                        <a14:foregroundMark x1="23828" y1="44824" x2="28223" y2="50293"/>
                        <a14:foregroundMark x1="20215" y1="44824" x2="13281" y2="77637"/>
                        <a14:foregroundMark x1="13281" y1="77637" x2="13281" y2="77637"/>
                        <a14:foregroundMark x1="12207" y1="53516" x2="7129" y2="82031"/>
                        <a14:foregroundMark x1="10742" y1="63281" x2="8887" y2="96973"/>
                        <a14:foregroundMark x1="8887" y1="96973" x2="8887" y2="96973"/>
                        <a14:foregroundMark x1="9863" y1="68652" x2="13086" y2="96191"/>
                        <a14:foregroundMark x1="13086" y1="96191" x2="13086" y2="96191"/>
                        <a14:foregroundMark x1="10938" y1="80371" x2="13770" y2="99219"/>
                        <a14:foregroundMark x1="13770" y1="99219" x2="13770" y2="99219"/>
                        <a14:foregroundMark x1="22266" y1="78613" x2="26367" y2="95801"/>
                        <a14:foregroundMark x1="26367" y1="95801" x2="26367" y2="95801"/>
                        <a14:foregroundMark x1="32520" y1="68457" x2="35742" y2="83887"/>
                        <a14:foregroundMark x1="35742" y1="83887" x2="35742" y2="83887"/>
                        <a14:foregroundMark x1="17383" y1="67480" x2="20605" y2="75977"/>
                        <a14:foregroundMark x1="14844" y1="43652" x2="12695" y2="55859"/>
                        <a14:foregroundMark x1="12695" y1="55859" x2="13086" y2="60645"/>
                        <a14:foregroundMark x1="12695" y1="45410" x2="12012" y2="56738"/>
                        <a14:foregroundMark x1="10938" y1="45215" x2="12207" y2="53711"/>
                        <a14:foregroundMark x1="34668" y1="88184" x2="26074" y2="92090"/>
                        <a14:foregroundMark x1="34668" y1="84570" x2="32813" y2="93945"/>
                        <a14:foregroundMark x1="35254" y1="80957" x2="34082" y2="89453"/>
                        <a14:foregroundMark x1="30859" y1="86035" x2="29590" y2="96094"/>
                        <a14:foregroundMark x1="29297" y1="90039" x2="31152" y2="96973"/>
                        <a14:foregroundMark x1="31738" y1="91211" x2="33887" y2="96094"/>
                        <a14:foregroundMark x1="34375" y1="84863" x2="36035" y2="89453"/>
                        <a14:foregroundMark x1="35742" y1="80957" x2="31152" y2="89746"/>
                        <a14:foregroundMark x1="7422" y1="80664" x2="4785" y2="90039"/>
                        <a14:foregroundMark x1="14746" y1="77930" x2="14746" y2="83984"/>
                        <a14:foregroundMark x1="6641" y1="67871" x2="13672" y2="75195"/>
                        <a14:foregroundMark x1="13867" y1="51855" x2="15527" y2="66406"/>
                        <a14:foregroundMark x1="16895" y1="42480" x2="21484" y2="61523"/>
                        <a14:foregroundMark x1="21484" y1="61523" x2="21484" y2="61523"/>
                        <a14:backgroundMark x1="45313" y1="8887" x2="92578" y2="41992"/>
                      </a14:backgroundRemoval>
                    </a14:imgEffect>
                  </a14:imgLayer>
                </a14:imgProps>
              </a:ext>
              <a:ext uri="{28A0092B-C50C-407E-A947-70E740481C1C}">
                <a14:useLocalDpi xmlns:a14="http://schemas.microsoft.com/office/drawing/2010/main" val="0"/>
              </a:ext>
            </a:extLst>
          </a:blip>
          <a:srcRect t="34715" r="58319"/>
          <a:stretch/>
        </p:blipFill>
        <p:spPr>
          <a:xfrm>
            <a:off x="5914976" y="3607814"/>
            <a:ext cx="1239804" cy="1729342"/>
          </a:xfrm>
          <a:prstGeom prst="rect">
            <a:avLst/>
          </a:prstGeom>
        </p:spPr>
      </p:pic>
      <p:sp>
        <p:nvSpPr>
          <p:cNvPr id="15" name="Speech Bubble: Rectangle with Corners Rounded 14">
            <a:extLst>
              <a:ext uri="{FF2B5EF4-FFF2-40B4-BE49-F238E27FC236}">
                <a16:creationId xmlns:a16="http://schemas.microsoft.com/office/drawing/2014/main" id="{53AFE9AE-A1CB-4FEF-93FA-73B055F21843}"/>
              </a:ext>
            </a:extLst>
          </p:cNvPr>
          <p:cNvSpPr/>
          <p:nvPr/>
        </p:nvSpPr>
        <p:spPr>
          <a:xfrm>
            <a:off x="561473" y="1521649"/>
            <a:ext cx="1532022" cy="866967"/>
          </a:xfrm>
          <a:prstGeom prst="wedgeRoundRectCallout">
            <a:avLst>
              <a:gd name="adj1" fmla="val 58748"/>
              <a:gd name="adj2" fmla="val 90256"/>
              <a:gd name="adj3" fmla="val 16667"/>
            </a:avLst>
          </a:prstGeom>
          <a:noFill/>
          <a:ln>
            <a:solidFill>
              <a:srgbClr val="A9A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rgbClr val="008453"/>
                </a:solidFill>
              </a:rPr>
              <a:t>A </a:t>
            </a:r>
            <a:r>
              <a:rPr lang="en-GB" b="1">
                <a:solidFill>
                  <a:srgbClr val="008453"/>
                </a:solidFill>
              </a:rPr>
              <a:t>SIGN</a:t>
            </a:r>
            <a:r>
              <a:rPr lang="en-GB">
                <a:solidFill>
                  <a:srgbClr val="008453"/>
                </a:solidFill>
              </a:rPr>
              <a:t> is something you can see.</a:t>
            </a:r>
          </a:p>
        </p:txBody>
      </p:sp>
      <p:sp>
        <p:nvSpPr>
          <p:cNvPr id="16" name="Speech Bubble: Rectangle with Corners Rounded 15">
            <a:extLst>
              <a:ext uri="{FF2B5EF4-FFF2-40B4-BE49-F238E27FC236}">
                <a16:creationId xmlns:a16="http://schemas.microsoft.com/office/drawing/2014/main" id="{9A5AB9C2-3202-4E19-87E6-1CB064538F33}"/>
              </a:ext>
            </a:extLst>
          </p:cNvPr>
          <p:cNvSpPr/>
          <p:nvPr/>
        </p:nvSpPr>
        <p:spPr>
          <a:xfrm>
            <a:off x="7088682" y="2086438"/>
            <a:ext cx="1646243" cy="1204545"/>
          </a:xfrm>
          <a:prstGeom prst="wedgeRoundRectCallout">
            <a:avLst>
              <a:gd name="adj1" fmla="val -56435"/>
              <a:gd name="adj2" fmla="val 86555"/>
              <a:gd name="adj3" fmla="val 16667"/>
            </a:avLst>
          </a:prstGeom>
          <a:noFill/>
          <a:ln>
            <a:solidFill>
              <a:srgbClr val="A9A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rgbClr val="008453"/>
                </a:solidFill>
              </a:rPr>
              <a:t>A </a:t>
            </a:r>
            <a:r>
              <a:rPr lang="en-GB" b="1">
                <a:solidFill>
                  <a:srgbClr val="008453"/>
                </a:solidFill>
              </a:rPr>
              <a:t>SYMPTOM</a:t>
            </a:r>
            <a:r>
              <a:rPr lang="en-GB">
                <a:solidFill>
                  <a:srgbClr val="008453"/>
                </a:solidFill>
              </a:rPr>
              <a:t> is something that the casualty can feel.</a:t>
            </a:r>
          </a:p>
        </p:txBody>
      </p:sp>
    </p:spTree>
    <p:extLst>
      <p:ext uri="{BB962C8B-B14F-4D97-AF65-F5344CB8AC3E}">
        <p14:creationId xmlns:p14="http://schemas.microsoft.com/office/powerpoint/2010/main" val="55898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PT Powerpoint template 2nd proof">
  <a:themeElements>
    <a:clrScheme name="SJA 2016">
      <a:dk1>
        <a:sysClr val="windowText" lastClr="000000"/>
      </a:dk1>
      <a:lt1>
        <a:srgbClr val="FFFFFF"/>
      </a:lt1>
      <a:dk2>
        <a:srgbClr val="007A53"/>
      </a:dk2>
      <a:lt2>
        <a:srgbClr val="97999B"/>
      </a:lt2>
      <a:accent1>
        <a:srgbClr val="000000"/>
      </a:accent1>
      <a:accent2>
        <a:srgbClr val="007A53"/>
      </a:accent2>
      <a:accent3>
        <a:srgbClr val="009F4D"/>
      </a:accent3>
      <a:accent4>
        <a:srgbClr val="E1E000"/>
      </a:accent4>
      <a:accent5>
        <a:srgbClr val="97999B"/>
      </a:accent5>
      <a:accent6>
        <a:srgbClr val="FFFFFF"/>
      </a:accent6>
      <a:hlink>
        <a:srgbClr val="007A53"/>
      </a:hlink>
      <a:folHlink>
        <a:srgbClr val="E1E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E7744060-883E-40EB-8CD4-2F0D750F790C}" vid="{C083200A-9F88-419F-88A7-B799583B6A13}"/>
    </a:ext>
  </a:extLst>
</a:theme>
</file>

<file path=ppt/theme/theme2.xml><?xml version="1.0" encoding="utf-8"?>
<a:theme xmlns:a="http://schemas.openxmlformats.org/drawingml/2006/main" name="Office Theme">
  <a:themeElements>
    <a:clrScheme name="SJA 2016">
      <a:dk1>
        <a:sysClr val="windowText" lastClr="000000"/>
      </a:dk1>
      <a:lt1>
        <a:srgbClr val="FFFFFF"/>
      </a:lt1>
      <a:dk2>
        <a:srgbClr val="007A53"/>
      </a:dk2>
      <a:lt2>
        <a:srgbClr val="97999B"/>
      </a:lt2>
      <a:accent1>
        <a:srgbClr val="000000"/>
      </a:accent1>
      <a:accent2>
        <a:srgbClr val="007A53"/>
      </a:accent2>
      <a:accent3>
        <a:srgbClr val="009F4D"/>
      </a:accent3>
      <a:accent4>
        <a:srgbClr val="E1E000"/>
      </a:accent4>
      <a:accent5>
        <a:srgbClr val="97999B"/>
      </a:accent5>
      <a:accent6>
        <a:srgbClr val="FFFFFF"/>
      </a:accent6>
      <a:hlink>
        <a:srgbClr val="007A53"/>
      </a:hlink>
      <a:folHlink>
        <a:srgbClr val="E1E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JA 2016">
      <a:dk1>
        <a:sysClr val="windowText" lastClr="000000"/>
      </a:dk1>
      <a:lt1>
        <a:srgbClr val="FFFFFF"/>
      </a:lt1>
      <a:dk2>
        <a:srgbClr val="007A53"/>
      </a:dk2>
      <a:lt2>
        <a:srgbClr val="97999B"/>
      </a:lt2>
      <a:accent1>
        <a:srgbClr val="000000"/>
      </a:accent1>
      <a:accent2>
        <a:srgbClr val="007A53"/>
      </a:accent2>
      <a:accent3>
        <a:srgbClr val="009F4D"/>
      </a:accent3>
      <a:accent4>
        <a:srgbClr val="E1E000"/>
      </a:accent4>
      <a:accent5>
        <a:srgbClr val="97999B"/>
      </a:accent5>
      <a:accent6>
        <a:srgbClr val="FFFFFF"/>
      </a:accent6>
      <a:hlink>
        <a:srgbClr val="007A53"/>
      </a:hlink>
      <a:folHlink>
        <a:srgbClr val="E1E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12A60EA17AA44DBC0844B313E2D1EB" ma:contentTypeVersion="4" ma:contentTypeDescription="Create a new document." ma:contentTypeScope="" ma:versionID="0b3b3141565a737c6f3c5c34bfe3efb1">
  <xsd:schema xmlns:xsd="http://www.w3.org/2001/XMLSchema" xmlns:xs="http://www.w3.org/2001/XMLSchema" xmlns:p="http://schemas.microsoft.com/office/2006/metadata/properties" xmlns:ns2="565d540a-4d5f-4e77-a6c3-71f6088114ec" targetNamespace="http://schemas.microsoft.com/office/2006/metadata/properties" ma:root="true" ma:fieldsID="858cae49d40edf045d809c8c24cee1d5" ns2:_="">
    <xsd:import namespace="565d540a-4d5f-4e77-a6c3-71f6088114e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5d540a-4d5f-4e77-a6c3-71f6088114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2FFF88C-A0F2-4A3C-BAB1-0BE39ACE2405}"/>
</file>

<file path=customXml/itemProps2.xml><?xml version="1.0" encoding="utf-8"?>
<ds:datastoreItem xmlns:ds="http://schemas.openxmlformats.org/officeDocument/2006/customXml" ds:itemID="{F2CB704F-DC21-43E9-AB3B-CE8EB41D85ED}">
  <ds:schemaRefs>
    <ds:schemaRef ds:uri="http://schemas.microsoft.com/sharepoint/v3/contenttype/forms"/>
  </ds:schemaRefs>
</ds:datastoreItem>
</file>

<file path=customXml/itemProps3.xml><?xml version="1.0" encoding="utf-8"?>
<ds:datastoreItem xmlns:ds="http://schemas.openxmlformats.org/officeDocument/2006/customXml" ds:itemID="{1FC7CDF4-C59E-48F1-B094-FA169A49F4E4}">
  <ds:schemaRefs>
    <ds:schemaRef ds:uri="http://purl.org/dc/terms/"/>
    <ds:schemaRef ds:uri="http://schemas.openxmlformats.org/package/2006/metadata/core-properties"/>
    <ds:schemaRef ds:uri="c722156b-d46d-4787-a4ff-b46255985749"/>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WPT Powerpoint template 2nd proof</Template>
  <TotalTime>9</TotalTime>
  <Words>1322</Words>
  <Application>Microsoft Office PowerPoint</Application>
  <PresentationFormat>On-screen Show (16:10)</PresentationFormat>
  <Paragraphs>196</Paragraphs>
  <Slides>20</Slides>
  <Notes>13</Notes>
  <HiddenSlides>0</HiddenSlides>
  <MMClips>0</MMClips>
  <ScaleCrop>false</ScaleCrop>
  <HeadingPairs>
    <vt:vector size="8" baseType="variant">
      <vt:variant>
        <vt:lpstr>Fonts Used</vt:lpstr>
      </vt:variant>
      <vt:variant>
        <vt:i4>5</vt:i4>
      </vt:variant>
      <vt:variant>
        <vt:lpstr>Theme</vt:lpstr>
      </vt:variant>
      <vt:variant>
        <vt:i4>1</vt:i4>
      </vt:variant>
      <vt:variant>
        <vt:lpstr>Slide Titles</vt:lpstr>
      </vt:variant>
      <vt:variant>
        <vt:i4>20</vt:i4>
      </vt:variant>
      <vt:variant>
        <vt:lpstr>Custom Shows</vt:lpstr>
      </vt:variant>
      <vt:variant>
        <vt:i4>23</vt:i4>
      </vt:variant>
    </vt:vector>
  </HeadingPairs>
  <TitlesOfParts>
    <vt:vector size="49" baseType="lpstr">
      <vt:lpstr>Arial</vt:lpstr>
      <vt:lpstr>Arial (heading)</vt:lpstr>
      <vt:lpstr>Wingdings 3</vt:lpstr>
      <vt:lpstr>Times</vt:lpstr>
      <vt:lpstr>Lucida Grande</vt:lpstr>
      <vt:lpstr>WPT Powerpoint template 2nd proof</vt:lpstr>
      <vt:lpstr>PowerPoint Presentation</vt:lpstr>
      <vt:lpstr>PowerPoint Presentation</vt:lpstr>
      <vt:lpstr>PowerPoint Presentation</vt:lpstr>
      <vt:lpstr>Learning outcomes</vt:lpstr>
      <vt:lpstr>Asthma</vt:lpstr>
      <vt:lpstr>What do you see?</vt:lpstr>
      <vt:lpstr>PowerPoint Presentation</vt:lpstr>
      <vt:lpstr>Asthma triggers</vt:lpstr>
      <vt:lpstr>What do you think?  </vt:lpstr>
      <vt:lpstr>Answers</vt:lpstr>
      <vt:lpstr>PowerPoint Presentation</vt:lpstr>
      <vt:lpstr>PowerPoint Presentation</vt:lpstr>
      <vt:lpstr>PowerPoint Presentation</vt:lpstr>
      <vt:lpstr>PowerPoint Presentation</vt:lpstr>
      <vt:lpstr>Casualty care</vt:lpstr>
      <vt:lpstr>PowerPoint Presentation</vt:lpstr>
      <vt:lpstr>Check your knowledge </vt:lpstr>
      <vt:lpstr>PowerPoint Presentation</vt:lpstr>
      <vt:lpstr>PowerPoint Presentation</vt:lpstr>
      <vt:lpstr>Optional Activity   A29</vt:lpstr>
      <vt:lpstr>Recognition assessment</vt:lpstr>
      <vt:lpstr>Course admin</vt:lpstr>
      <vt:lpstr>Role of the first aider</vt:lpstr>
      <vt:lpstr>Primary survey</vt:lpstr>
      <vt:lpstr>Unresponsive breathing</vt:lpstr>
      <vt:lpstr>Shock</vt:lpstr>
      <vt:lpstr>Fainting</vt:lpstr>
      <vt:lpstr>Burns</vt:lpstr>
      <vt:lpstr>Poisoning</vt:lpstr>
      <vt:lpstr>Eye Injury</vt:lpstr>
      <vt:lpstr>Bleeding</vt:lpstr>
      <vt:lpstr>Choking</vt:lpstr>
      <vt:lpstr>Asthma</vt:lpstr>
      <vt:lpstr>Low blood sugar</vt:lpstr>
      <vt:lpstr>Allergic reaction</vt:lpstr>
      <vt:lpstr>Hyperventilation</vt:lpstr>
      <vt:lpstr>Stroke</vt:lpstr>
      <vt:lpstr>Head injury</vt:lpstr>
      <vt:lpstr>Seizure</vt:lpstr>
      <vt:lpstr>Bone, muscle, joint and Spine</vt:lpstr>
      <vt:lpstr>Chest pian</vt:lpstr>
      <vt:lpstr>Unresponsive not breathing</vt:lpstr>
      <vt:lpstr>Heat and cold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Bliss Dutton</dc:creator>
  <cp:lastModifiedBy>Jodie Walsh2</cp:lastModifiedBy>
  <cp:revision>141</cp:revision>
  <dcterms:created xsi:type="dcterms:W3CDTF">2018-11-28T11:53:47Z</dcterms:created>
  <dcterms:modified xsi:type="dcterms:W3CDTF">2021-02-22T13:38:27Z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0x010100EE12A60EA17AA44DBC0844B313E2D1EB</vt:lpwstr>
  </property>
  <property fmtid="{D5CDD505-2E9C-101B-9397-08002B2CF9AE}" pid="3" name="Order">
    <vt:r8>40264300</vt:r8>
  </property>
  <property fmtid="{D5CDD505-2E9C-101B-9397-08002B2CF9AE}" pid="4" name="ComplianceAssetId">
    <vt:lpwstr/>
  </property>
  <property fmtid="{D5CDD505-2E9C-101B-9397-08002B2CF9AE}" pid="5" name="AuthorIds_UIVersion_4096">
    <vt:lpwstr>124</vt:lpwstr>
  </property>
</Properties>
</file>