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752" r:id="rId5"/>
    <p:sldId id="748" r:id="rId6"/>
    <p:sldId id="75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Connors" userId="S::elizabeth.connors@sja.org.uk::7b8a960c-3a8f-44e5-8383-848c6766db90" providerId="AD" clId="Web-{042FB5A0-62B4-2420-1239-05BE29C5E9D9}"/>
    <pc:docChg chg="modSld">
      <pc:chgData name="Elizabeth Connors" userId="S::elizabeth.connors@sja.org.uk::7b8a960c-3a8f-44e5-8383-848c6766db90" providerId="AD" clId="Web-{042FB5A0-62B4-2420-1239-05BE29C5E9D9}" dt="2019-06-25T12:55:14.228" v="6" actId="14100"/>
      <pc:docMkLst>
        <pc:docMk/>
      </pc:docMkLst>
      <pc:sldChg chg="modSp">
        <pc:chgData name="Elizabeth Connors" userId="S::elizabeth.connors@sja.org.uk::7b8a960c-3a8f-44e5-8383-848c6766db90" providerId="AD" clId="Web-{042FB5A0-62B4-2420-1239-05BE29C5E9D9}" dt="2019-06-25T12:55:14.228" v="6" actId="14100"/>
        <pc:sldMkLst>
          <pc:docMk/>
          <pc:sldMk cId="3583679832" sldId="754"/>
        </pc:sldMkLst>
        <pc:spChg chg="mod">
          <ac:chgData name="Elizabeth Connors" userId="S::elizabeth.connors@sja.org.uk::7b8a960c-3a8f-44e5-8383-848c6766db90" providerId="AD" clId="Web-{042FB5A0-62B4-2420-1239-05BE29C5E9D9}" dt="2019-06-25T12:55:14.228" v="6" actId="14100"/>
          <ac:spMkLst>
            <pc:docMk/>
            <pc:sldMk cId="3583679832" sldId="754"/>
            <ac:spMk id="2" creationId="{671F338D-1D43-4220-A8EC-C3619DBFFDD8}"/>
          </ac:spMkLst>
        </pc:spChg>
      </pc:sldChg>
    </pc:docChg>
  </pc:docChgLst>
  <pc:docChgLst>
    <pc:chgData name="Justine Wilson" userId="cd635167-bbd3-4a7f-9fa7-49f7026615ce" providerId="ADAL" clId="{69024AAF-EC39-4ED0-BE66-2D6F48320830}"/>
    <pc:docChg chg="modSld">
      <pc:chgData name="Justine Wilson" userId="cd635167-bbd3-4a7f-9fa7-49f7026615ce" providerId="ADAL" clId="{69024AAF-EC39-4ED0-BE66-2D6F48320830}" dt="2019-06-26T14:24:42.209" v="11" actId="20577"/>
      <pc:docMkLst>
        <pc:docMk/>
      </pc:docMkLst>
      <pc:sldChg chg="modSp">
        <pc:chgData name="Justine Wilson" userId="cd635167-bbd3-4a7f-9fa7-49f7026615ce" providerId="ADAL" clId="{69024AAF-EC39-4ED0-BE66-2D6F48320830}" dt="2019-06-26T14:24:42.209" v="11" actId="20577"/>
        <pc:sldMkLst>
          <pc:docMk/>
          <pc:sldMk cId="1570246647" sldId="752"/>
        </pc:sldMkLst>
        <pc:spChg chg="mod">
          <ac:chgData name="Justine Wilson" userId="cd635167-bbd3-4a7f-9fa7-49f7026615ce" providerId="ADAL" clId="{69024AAF-EC39-4ED0-BE66-2D6F48320830}" dt="2019-06-26T14:24:42.209" v="11" actId="20577"/>
          <ac:spMkLst>
            <pc:docMk/>
            <pc:sldMk cId="1570246647" sldId="752"/>
            <ac:spMk id="9" creationId="{D86E116D-5370-4E90-B3C6-AE67E7181E6B}"/>
          </ac:spMkLst>
        </pc:spChg>
        <pc:spChg chg="mod">
          <ac:chgData name="Justine Wilson" userId="cd635167-bbd3-4a7f-9fa7-49f7026615ce" providerId="ADAL" clId="{69024AAF-EC39-4ED0-BE66-2D6F48320830}" dt="2019-06-26T14:24:20.566" v="3" actId="20577"/>
          <ac:spMkLst>
            <pc:docMk/>
            <pc:sldMk cId="1570246647" sldId="752"/>
            <ac:spMk id="11" creationId="{A453D062-777C-4468-BDE2-487559E5435C}"/>
          </ac:spMkLst>
        </pc:spChg>
        <pc:picChg chg="mod">
          <ac:chgData name="Justine Wilson" userId="cd635167-bbd3-4a7f-9fa7-49f7026615ce" providerId="ADAL" clId="{69024AAF-EC39-4ED0-BE66-2D6F48320830}" dt="2019-06-26T14:24:30.350" v="5" actId="1076"/>
          <ac:picMkLst>
            <pc:docMk/>
            <pc:sldMk cId="1570246647" sldId="752"/>
            <ac:picMk id="12" creationId="{BA0E858F-E178-4C88-B414-90FEA96306A9}"/>
          </ac:picMkLst>
        </pc:picChg>
      </pc:sldChg>
    </pc:docChg>
  </pc:docChgLst>
  <pc:docChgLst>
    <pc:chgData name="Justine Wilson" userId="S::justine.wilson@sja.org.uk::cd635167-bbd3-4a7f-9fa7-49f7026615ce" providerId="AD" clId="Web-{82A51485-81C0-35FA-AC8A-E09E6EA48D0F}"/>
    <pc:docChg chg="modSld">
      <pc:chgData name="Justine Wilson" userId="S::justine.wilson@sja.org.uk::cd635167-bbd3-4a7f-9fa7-49f7026615ce" providerId="AD" clId="Web-{82A51485-81C0-35FA-AC8A-E09E6EA48D0F}" dt="2019-06-26T14:23:52.403" v="21" actId="20577"/>
      <pc:docMkLst>
        <pc:docMk/>
      </pc:docMkLst>
      <pc:sldChg chg="modSp">
        <pc:chgData name="Justine Wilson" userId="S::justine.wilson@sja.org.uk::cd635167-bbd3-4a7f-9fa7-49f7026615ce" providerId="AD" clId="Web-{82A51485-81C0-35FA-AC8A-E09E6EA48D0F}" dt="2019-06-26T14:23:52.403" v="20" actId="20577"/>
        <pc:sldMkLst>
          <pc:docMk/>
          <pc:sldMk cId="3583679832" sldId="754"/>
        </pc:sldMkLst>
        <pc:spChg chg="mod">
          <ac:chgData name="Justine Wilson" userId="S::justine.wilson@sja.org.uk::cd635167-bbd3-4a7f-9fa7-49f7026615ce" providerId="AD" clId="Web-{82A51485-81C0-35FA-AC8A-E09E6EA48D0F}" dt="2019-06-26T14:23:52.403" v="20" actId="20577"/>
          <ac:spMkLst>
            <pc:docMk/>
            <pc:sldMk cId="3583679832" sldId="754"/>
            <ac:spMk id="15" creationId="{F877117A-6D44-478B-ADD3-6A0328A6A867}"/>
          </ac:spMkLst>
        </pc:spChg>
      </pc:sldChg>
    </pc:docChg>
  </pc:docChgLst>
  <pc:docChgLst>
    <pc:chgData name="Jodie Walsh2" userId="8f656482-1ee0-4981-a154-9528d7227717" providerId="ADAL" clId="{9B848024-FFCC-45CC-99CE-F464C3BC1281}"/>
    <pc:docChg chg="modSld">
      <pc:chgData name="Jodie Walsh2" userId="8f656482-1ee0-4981-a154-9528d7227717" providerId="ADAL" clId="{9B848024-FFCC-45CC-99CE-F464C3BC1281}" dt="2019-07-31T13:15:37.777" v="11" actId="14100"/>
      <pc:docMkLst>
        <pc:docMk/>
      </pc:docMkLst>
      <pc:sldChg chg="modSp">
        <pc:chgData name="Jodie Walsh2" userId="8f656482-1ee0-4981-a154-9528d7227717" providerId="ADAL" clId="{9B848024-FFCC-45CC-99CE-F464C3BC1281}" dt="2019-07-31T13:15:37.777" v="11" actId="14100"/>
        <pc:sldMkLst>
          <pc:docMk/>
          <pc:sldMk cId="894676220" sldId="748"/>
        </pc:sldMkLst>
        <pc:picChg chg="mod">
          <ac:chgData name="Jodie Walsh2" userId="8f656482-1ee0-4981-a154-9528d7227717" providerId="ADAL" clId="{9B848024-FFCC-45CC-99CE-F464C3BC1281}" dt="2019-07-31T13:15:34.609" v="9" actId="14100"/>
          <ac:picMkLst>
            <pc:docMk/>
            <pc:sldMk cId="894676220" sldId="748"/>
            <ac:picMk id="13" creationId="{425FC930-5BA8-4C2C-8463-858C2E509A1D}"/>
          </ac:picMkLst>
        </pc:picChg>
        <pc:picChg chg="mod">
          <ac:chgData name="Jodie Walsh2" userId="8f656482-1ee0-4981-a154-9528d7227717" providerId="ADAL" clId="{9B848024-FFCC-45CC-99CE-F464C3BC1281}" dt="2019-07-31T13:15:37.777" v="11" actId="14100"/>
          <ac:picMkLst>
            <pc:docMk/>
            <pc:sldMk cId="894676220" sldId="748"/>
            <ac:picMk id="14" creationId="{5150D2CD-53C9-4644-B707-33FF470B066A}"/>
          </ac:picMkLst>
        </pc:picChg>
      </pc:sldChg>
      <pc:sldChg chg="modSp">
        <pc:chgData name="Jodie Walsh2" userId="8f656482-1ee0-4981-a154-9528d7227717" providerId="ADAL" clId="{9B848024-FFCC-45CC-99CE-F464C3BC1281}" dt="2019-07-31T13:14:55.982" v="0" actId="1076"/>
        <pc:sldMkLst>
          <pc:docMk/>
          <pc:sldMk cId="1570246647" sldId="752"/>
        </pc:sldMkLst>
        <pc:spChg chg="mod">
          <ac:chgData name="Jodie Walsh2" userId="8f656482-1ee0-4981-a154-9528d7227717" providerId="ADAL" clId="{9B848024-FFCC-45CC-99CE-F464C3BC1281}" dt="2019-07-31T13:14:55.982" v="0" actId="1076"/>
          <ac:spMkLst>
            <pc:docMk/>
            <pc:sldMk cId="1570246647" sldId="752"/>
            <ac:spMk id="2" creationId="{789DC856-9181-4D60-9F45-5CEA4633A22D}"/>
          </ac:spMkLst>
        </pc:spChg>
      </pc:sldChg>
      <pc:sldChg chg="modSp">
        <pc:chgData name="Jodie Walsh2" userId="8f656482-1ee0-4981-a154-9528d7227717" providerId="ADAL" clId="{9B848024-FFCC-45CC-99CE-F464C3BC1281}" dt="2019-07-31T13:15:27.569" v="7" actId="1076"/>
        <pc:sldMkLst>
          <pc:docMk/>
          <pc:sldMk cId="3583679832" sldId="754"/>
        </pc:sldMkLst>
        <pc:picChg chg="mod">
          <ac:chgData name="Jodie Walsh2" userId="8f656482-1ee0-4981-a154-9528d7227717" providerId="ADAL" clId="{9B848024-FFCC-45CC-99CE-F464C3BC1281}" dt="2019-07-31T13:15:16.713" v="3" actId="14100"/>
          <ac:picMkLst>
            <pc:docMk/>
            <pc:sldMk cId="3583679832" sldId="754"/>
            <ac:picMk id="6" creationId="{7018CC93-8755-4FA0-B7D0-03951776A0FC}"/>
          </ac:picMkLst>
        </pc:picChg>
        <pc:picChg chg="mod">
          <ac:chgData name="Jodie Walsh2" userId="8f656482-1ee0-4981-a154-9528d7227717" providerId="ADAL" clId="{9B848024-FFCC-45CC-99CE-F464C3BC1281}" dt="2019-07-31T13:15:27.569" v="7" actId="1076"/>
          <ac:picMkLst>
            <pc:docMk/>
            <pc:sldMk cId="3583679832" sldId="754"/>
            <ac:picMk id="8" creationId="{69B27AB2-651A-4481-AE62-A5E877C77F5B}"/>
          </ac:picMkLst>
        </pc:picChg>
        <pc:picChg chg="mod">
          <ac:chgData name="Jodie Walsh2" userId="8f656482-1ee0-4981-a154-9528d7227717" providerId="ADAL" clId="{9B848024-FFCC-45CC-99CE-F464C3BC1281}" dt="2019-07-31T13:15:14.641" v="2" actId="1076"/>
          <ac:picMkLst>
            <pc:docMk/>
            <pc:sldMk cId="3583679832" sldId="754"/>
            <ac:picMk id="10" creationId="{0C284E63-92D5-41F0-A01B-072FF1855B02}"/>
          </ac:picMkLst>
        </pc:picChg>
        <pc:picChg chg="mod">
          <ac:chgData name="Jodie Walsh2" userId="8f656482-1ee0-4981-a154-9528d7227717" providerId="ADAL" clId="{9B848024-FFCC-45CC-99CE-F464C3BC1281}" dt="2019-07-31T13:15:18.625" v="4" actId="14100"/>
          <ac:picMkLst>
            <pc:docMk/>
            <pc:sldMk cId="3583679832" sldId="754"/>
            <ac:picMk id="12" creationId="{1E8382A0-3EC1-41A2-9558-325BEE5160A7}"/>
          </ac:picMkLst>
        </pc:picChg>
        <pc:picChg chg="mod">
          <ac:chgData name="Jodie Walsh2" userId="8f656482-1ee0-4981-a154-9528d7227717" providerId="ADAL" clId="{9B848024-FFCC-45CC-99CE-F464C3BC1281}" dt="2019-07-31T13:15:25.664" v="6" actId="1076"/>
          <ac:picMkLst>
            <pc:docMk/>
            <pc:sldMk cId="3583679832" sldId="754"/>
            <ac:picMk id="13" creationId="{C4949FE0-FDF1-400E-A50F-7EE379EFEF88}"/>
          </ac:picMkLst>
        </pc:picChg>
      </pc:sldChg>
    </pc:docChg>
  </pc:docChgLst>
  <pc:docChgLst>
    <pc:chgData name="Sam Garnham" userId="ba4a3023-469b-47da-9b56-135bbb92583d" providerId="ADAL" clId="{FE7396D2-7C87-4A7B-AC76-B6B0AA010362}"/>
    <pc:docChg chg="modSld">
      <pc:chgData name="Sam Garnham" userId="ba4a3023-469b-47da-9b56-135bbb92583d" providerId="ADAL" clId="{FE7396D2-7C87-4A7B-AC76-B6B0AA010362}" dt="2019-07-31T09:46:24.758" v="24" actId="13244"/>
      <pc:docMkLst>
        <pc:docMk/>
      </pc:docMkLst>
      <pc:sldChg chg="modSp">
        <pc:chgData name="Sam Garnham" userId="ba4a3023-469b-47da-9b56-135bbb92583d" providerId="ADAL" clId="{FE7396D2-7C87-4A7B-AC76-B6B0AA010362}" dt="2019-07-31T09:45:30.700" v="15" actId="13244"/>
        <pc:sldMkLst>
          <pc:docMk/>
          <pc:sldMk cId="894676220" sldId="748"/>
        </pc:sldMkLst>
        <pc:spChg chg="mod">
          <ac:chgData name="Sam Garnham" userId="ba4a3023-469b-47da-9b56-135bbb92583d" providerId="ADAL" clId="{FE7396D2-7C87-4A7B-AC76-B6B0AA010362}" dt="2019-07-31T09:45:30.700" v="15" actId="13244"/>
          <ac:spMkLst>
            <pc:docMk/>
            <pc:sldMk cId="894676220" sldId="748"/>
            <ac:spMk id="11" creationId="{2D1EEC16-429F-4AF8-B7AB-5333DDD5F900}"/>
          </ac:spMkLst>
        </pc:spChg>
        <pc:spChg chg="mod">
          <ac:chgData name="Sam Garnham" userId="ba4a3023-469b-47da-9b56-135bbb92583d" providerId="ADAL" clId="{FE7396D2-7C87-4A7B-AC76-B6B0AA010362}" dt="2019-07-31T09:45:27.252" v="14" actId="13244"/>
          <ac:spMkLst>
            <pc:docMk/>
            <pc:sldMk cId="894676220" sldId="748"/>
            <ac:spMk id="12" creationId="{77D5F5ED-78FA-4B88-AB56-7CD864999359}"/>
          </ac:spMkLst>
        </pc:spChg>
        <pc:picChg chg="mod">
          <ac:chgData name="Sam Garnham" userId="ba4a3023-469b-47da-9b56-135bbb92583d" providerId="ADAL" clId="{FE7396D2-7C87-4A7B-AC76-B6B0AA010362}" dt="2019-07-31T09:45:21.908" v="13" actId="13244"/>
          <ac:picMkLst>
            <pc:docMk/>
            <pc:sldMk cId="894676220" sldId="748"/>
            <ac:picMk id="13" creationId="{425FC930-5BA8-4C2C-8463-858C2E509A1D}"/>
          </ac:picMkLst>
        </pc:picChg>
        <pc:picChg chg="mod">
          <ac:chgData name="Sam Garnham" userId="ba4a3023-469b-47da-9b56-135bbb92583d" providerId="ADAL" clId="{FE7396D2-7C87-4A7B-AC76-B6B0AA010362}" dt="2019-07-31T09:44:13.110" v="5" actId="962"/>
          <ac:picMkLst>
            <pc:docMk/>
            <pc:sldMk cId="894676220" sldId="748"/>
            <ac:picMk id="14" creationId="{5150D2CD-53C9-4644-B707-33FF470B066A}"/>
          </ac:picMkLst>
        </pc:picChg>
      </pc:sldChg>
      <pc:sldChg chg="modSp">
        <pc:chgData name="Sam Garnham" userId="ba4a3023-469b-47da-9b56-135bbb92583d" providerId="ADAL" clId="{FE7396D2-7C87-4A7B-AC76-B6B0AA010362}" dt="2019-07-31T09:44:55.124" v="12" actId="13244"/>
        <pc:sldMkLst>
          <pc:docMk/>
          <pc:sldMk cId="1570246647" sldId="752"/>
        </pc:sldMkLst>
        <pc:spChg chg="mod">
          <ac:chgData name="Sam Garnham" userId="ba4a3023-469b-47da-9b56-135bbb92583d" providerId="ADAL" clId="{FE7396D2-7C87-4A7B-AC76-B6B0AA010362}" dt="2019-07-31T09:44:55.124" v="12" actId="13244"/>
          <ac:spMkLst>
            <pc:docMk/>
            <pc:sldMk cId="1570246647" sldId="752"/>
            <ac:spMk id="9" creationId="{D86E116D-5370-4E90-B3C6-AE67E7181E6B}"/>
          </ac:spMkLst>
        </pc:spChg>
        <pc:spChg chg="mod">
          <ac:chgData name="Sam Garnham" userId="ba4a3023-469b-47da-9b56-135bbb92583d" providerId="ADAL" clId="{FE7396D2-7C87-4A7B-AC76-B6B0AA010362}" dt="2019-07-31T09:44:53.546" v="11" actId="13244"/>
          <ac:spMkLst>
            <pc:docMk/>
            <pc:sldMk cId="1570246647" sldId="752"/>
            <ac:spMk id="11" creationId="{A453D062-777C-4468-BDE2-487559E5435C}"/>
          </ac:spMkLst>
        </pc:spChg>
        <pc:picChg chg="mod">
          <ac:chgData name="Sam Garnham" userId="ba4a3023-469b-47da-9b56-135bbb92583d" providerId="ADAL" clId="{FE7396D2-7C87-4A7B-AC76-B6B0AA010362}" dt="2019-07-31T09:43:57.186" v="0" actId="962"/>
          <ac:picMkLst>
            <pc:docMk/>
            <pc:sldMk cId="1570246647" sldId="752"/>
            <ac:picMk id="5" creationId="{F06F15D8-44E4-49E5-B97F-991D76744523}"/>
          </ac:picMkLst>
        </pc:picChg>
        <pc:picChg chg="mod">
          <ac:chgData name="Sam Garnham" userId="ba4a3023-469b-47da-9b56-135bbb92583d" providerId="ADAL" clId="{FE7396D2-7C87-4A7B-AC76-B6B0AA010362}" dt="2019-07-31T09:43:59.841" v="1" actId="962"/>
          <ac:picMkLst>
            <pc:docMk/>
            <pc:sldMk cId="1570246647" sldId="752"/>
            <ac:picMk id="7" creationId="{C97CA2AA-788C-488B-A1C6-78A11F29E79D}"/>
          </ac:picMkLst>
        </pc:picChg>
        <pc:picChg chg="mod">
          <ac:chgData name="Sam Garnham" userId="ba4a3023-469b-47da-9b56-135bbb92583d" providerId="ADAL" clId="{FE7396D2-7C87-4A7B-AC76-B6B0AA010362}" dt="2019-07-31T09:44:02.750" v="2" actId="962"/>
          <ac:picMkLst>
            <pc:docMk/>
            <pc:sldMk cId="1570246647" sldId="752"/>
            <ac:picMk id="10" creationId="{DA88E552-A519-4A89-86E1-5FBF68B24377}"/>
          </ac:picMkLst>
        </pc:picChg>
        <pc:picChg chg="mod">
          <ac:chgData name="Sam Garnham" userId="ba4a3023-469b-47da-9b56-135bbb92583d" providerId="ADAL" clId="{FE7396D2-7C87-4A7B-AC76-B6B0AA010362}" dt="2019-07-31T09:44:06.432" v="3" actId="962"/>
          <ac:picMkLst>
            <pc:docMk/>
            <pc:sldMk cId="1570246647" sldId="752"/>
            <ac:picMk id="12" creationId="{BA0E858F-E178-4C88-B414-90FEA96306A9}"/>
          </ac:picMkLst>
        </pc:picChg>
      </pc:sldChg>
      <pc:sldChg chg="modSp">
        <pc:chgData name="Sam Garnham" userId="ba4a3023-469b-47da-9b56-135bbb92583d" providerId="ADAL" clId="{FE7396D2-7C87-4A7B-AC76-B6B0AA010362}" dt="2019-07-31T09:46:24.758" v="24" actId="13244"/>
        <pc:sldMkLst>
          <pc:docMk/>
          <pc:sldMk cId="3583679832" sldId="754"/>
        </pc:sldMkLst>
        <pc:spChg chg="mod">
          <ac:chgData name="Sam Garnham" userId="ba4a3023-469b-47da-9b56-135bbb92583d" providerId="ADAL" clId="{FE7396D2-7C87-4A7B-AC76-B6B0AA010362}" dt="2019-07-31T09:45:37.182" v="16" actId="13244"/>
          <ac:spMkLst>
            <pc:docMk/>
            <pc:sldMk cId="3583679832" sldId="754"/>
            <ac:spMk id="2" creationId="{671F338D-1D43-4220-A8EC-C3619DBFFDD8}"/>
          </ac:spMkLst>
        </pc:spChg>
        <pc:spChg chg="mod">
          <ac:chgData name="Sam Garnham" userId="ba4a3023-469b-47da-9b56-135bbb92583d" providerId="ADAL" clId="{FE7396D2-7C87-4A7B-AC76-B6B0AA010362}" dt="2019-07-31T09:45:41.284" v="17" actId="13244"/>
          <ac:spMkLst>
            <pc:docMk/>
            <pc:sldMk cId="3583679832" sldId="754"/>
            <ac:spMk id="14" creationId="{320A64AF-469C-4066-A3DE-A206C05E5EBB}"/>
          </ac:spMkLst>
        </pc:spChg>
        <pc:spChg chg="mod">
          <ac:chgData name="Sam Garnham" userId="ba4a3023-469b-47da-9b56-135bbb92583d" providerId="ADAL" clId="{FE7396D2-7C87-4A7B-AC76-B6B0AA010362}" dt="2019-07-31T09:45:47.930" v="19" actId="13244"/>
          <ac:spMkLst>
            <pc:docMk/>
            <pc:sldMk cId="3583679832" sldId="754"/>
            <ac:spMk id="15" creationId="{F877117A-6D44-478B-ADD3-6A0328A6A867}"/>
          </ac:spMkLst>
        </pc:spChg>
        <pc:spChg chg="mod">
          <ac:chgData name="Sam Garnham" userId="ba4a3023-469b-47da-9b56-135bbb92583d" providerId="ADAL" clId="{FE7396D2-7C87-4A7B-AC76-B6B0AA010362}" dt="2019-07-31T09:46:05.344" v="21" actId="13244"/>
          <ac:spMkLst>
            <pc:docMk/>
            <pc:sldMk cId="3583679832" sldId="754"/>
            <ac:spMk id="16" creationId="{2BBE7B3E-B217-42B7-A2B4-3C53448835E8}"/>
          </ac:spMkLst>
        </pc:spChg>
        <pc:spChg chg="mod">
          <ac:chgData name="Sam Garnham" userId="ba4a3023-469b-47da-9b56-135bbb92583d" providerId="ADAL" clId="{FE7396D2-7C87-4A7B-AC76-B6B0AA010362}" dt="2019-07-31T09:46:10.564" v="22" actId="13244"/>
          <ac:spMkLst>
            <pc:docMk/>
            <pc:sldMk cId="3583679832" sldId="754"/>
            <ac:spMk id="17" creationId="{3B06DAB4-2DDC-4137-9201-11A8B452C5B7}"/>
          </ac:spMkLst>
        </pc:spChg>
        <pc:spChg chg="mod">
          <ac:chgData name="Sam Garnham" userId="ba4a3023-469b-47da-9b56-135bbb92583d" providerId="ADAL" clId="{FE7396D2-7C87-4A7B-AC76-B6B0AA010362}" dt="2019-07-31T09:46:24.758" v="24" actId="13244"/>
          <ac:spMkLst>
            <pc:docMk/>
            <pc:sldMk cId="3583679832" sldId="754"/>
            <ac:spMk id="18" creationId="{EECC9C81-EDB1-453C-B20A-43BEDB2AFF87}"/>
          </ac:spMkLst>
        </pc:spChg>
        <pc:spChg chg="mod">
          <ac:chgData name="Sam Garnham" userId="ba4a3023-469b-47da-9b56-135bbb92583d" providerId="ADAL" clId="{FE7396D2-7C87-4A7B-AC76-B6B0AA010362}" dt="2019-07-31T09:46:19.276" v="23" actId="13244"/>
          <ac:spMkLst>
            <pc:docMk/>
            <pc:sldMk cId="3583679832" sldId="754"/>
            <ac:spMk id="19" creationId="{95AB78C9-B23B-4C58-82B0-4580622CC13A}"/>
          </ac:spMkLst>
        </pc:spChg>
        <pc:picChg chg="mod">
          <ac:chgData name="Sam Garnham" userId="ba4a3023-469b-47da-9b56-135bbb92583d" providerId="ADAL" clId="{FE7396D2-7C87-4A7B-AC76-B6B0AA010362}" dt="2019-07-31T09:46:00.150" v="20" actId="13244"/>
          <ac:picMkLst>
            <pc:docMk/>
            <pc:sldMk cId="3583679832" sldId="754"/>
            <ac:picMk id="6" creationId="{7018CC93-8755-4FA0-B7D0-03951776A0FC}"/>
          </ac:picMkLst>
        </pc:picChg>
        <pc:picChg chg="mod">
          <ac:chgData name="Sam Garnham" userId="ba4a3023-469b-47da-9b56-135bbb92583d" providerId="ADAL" clId="{FE7396D2-7C87-4A7B-AC76-B6B0AA010362}" dt="2019-07-31T09:44:17.018" v="6" actId="962"/>
          <ac:picMkLst>
            <pc:docMk/>
            <pc:sldMk cId="3583679832" sldId="754"/>
            <ac:picMk id="8" creationId="{69B27AB2-651A-4481-AE62-A5E877C77F5B}"/>
          </ac:picMkLst>
        </pc:picChg>
        <pc:picChg chg="mod">
          <ac:chgData name="Sam Garnham" userId="ba4a3023-469b-47da-9b56-135bbb92583d" providerId="ADAL" clId="{FE7396D2-7C87-4A7B-AC76-B6B0AA010362}" dt="2019-07-31T09:44:23.130" v="8" actId="962"/>
          <ac:picMkLst>
            <pc:docMk/>
            <pc:sldMk cId="3583679832" sldId="754"/>
            <ac:picMk id="10" creationId="{0C284E63-92D5-41F0-A01B-072FF1855B02}"/>
          </ac:picMkLst>
        </pc:picChg>
        <pc:picChg chg="mod">
          <ac:chgData name="Sam Garnham" userId="ba4a3023-469b-47da-9b56-135bbb92583d" providerId="ADAL" clId="{FE7396D2-7C87-4A7B-AC76-B6B0AA010362}" dt="2019-07-31T09:44:26.090" v="9" actId="962"/>
          <ac:picMkLst>
            <pc:docMk/>
            <pc:sldMk cId="3583679832" sldId="754"/>
            <ac:picMk id="12" creationId="{1E8382A0-3EC1-41A2-9558-325BEE5160A7}"/>
          </ac:picMkLst>
        </pc:picChg>
        <pc:picChg chg="mod">
          <ac:chgData name="Sam Garnham" userId="ba4a3023-469b-47da-9b56-135bbb92583d" providerId="ADAL" clId="{FE7396D2-7C87-4A7B-AC76-B6B0AA010362}" dt="2019-07-31T09:44:28.749" v="10" actId="962"/>
          <ac:picMkLst>
            <pc:docMk/>
            <pc:sldMk cId="3583679832" sldId="754"/>
            <ac:picMk id="13" creationId="{C4949FE0-FDF1-400E-A50F-7EE379EFEF88}"/>
          </ac:picMkLst>
        </pc:picChg>
      </pc:sldChg>
    </pc:docChg>
  </pc:docChgLst>
  <pc:docChgLst>
    <pc:chgData name="Jodie Walsh2" userId="8f656482-1ee0-4981-a154-9528d7227717" providerId="ADAL" clId="{1787039B-85A3-43BD-ABA2-3F040D4EFAC2}"/>
    <pc:docChg chg="undo custSel modSld">
      <pc:chgData name="Jodie Walsh2" userId="8f656482-1ee0-4981-a154-9528d7227717" providerId="ADAL" clId="{1787039B-85A3-43BD-ABA2-3F040D4EFAC2}" dt="2019-07-24T09:46:36.268" v="12" actId="1076"/>
      <pc:docMkLst>
        <pc:docMk/>
      </pc:docMkLst>
      <pc:sldChg chg="modSp">
        <pc:chgData name="Jodie Walsh2" userId="8f656482-1ee0-4981-a154-9528d7227717" providerId="ADAL" clId="{1787039B-85A3-43BD-ABA2-3F040D4EFAC2}" dt="2019-07-24T09:45:34.594" v="11" actId="14100"/>
        <pc:sldMkLst>
          <pc:docMk/>
          <pc:sldMk cId="894676220" sldId="748"/>
        </pc:sldMkLst>
        <pc:spChg chg="mod">
          <ac:chgData name="Jodie Walsh2" userId="8f656482-1ee0-4981-a154-9528d7227717" providerId="ADAL" clId="{1787039B-85A3-43BD-ABA2-3F040D4EFAC2}" dt="2019-07-24T09:45:34.594" v="11" actId="14100"/>
          <ac:spMkLst>
            <pc:docMk/>
            <pc:sldMk cId="894676220" sldId="748"/>
            <ac:spMk id="2" creationId="{00000000-0000-0000-0000-000000000000}"/>
          </ac:spMkLst>
        </pc:spChg>
      </pc:sldChg>
      <pc:sldChg chg="modSp">
        <pc:chgData name="Jodie Walsh2" userId="8f656482-1ee0-4981-a154-9528d7227717" providerId="ADAL" clId="{1787039B-85A3-43BD-ABA2-3F040D4EFAC2}" dt="2019-07-24T09:46:36.268" v="12" actId="1076"/>
        <pc:sldMkLst>
          <pc:docMk/>
          <pc:sldMk cId="1570246647" sldId="752"/>
        </pc:sldMkLst>
        <pc:spChg chg="mod">
          <ac:chgData name="Jodie Walsh2" userId="8f656482-1ee0-4981-a154-9528d7227717" providerId="ADAL" clId="{1787039B-85A3-43BD-ABA2-3F040D4EFAC2}" dt="2019-07-24T09:45:17.754" v="4" actId="14100"/>
          <ac:spMkLst>
            <pc:docMk/>
            <pc:sldMk cId="1570246647" sldId="752"/>
            <ac:spMk id="2" creationId="{789DC856-9181-4D60-9F45-5CEA4633A22D}"/>
          </ac:spMkLst>
        </pc:spChg>
        <pc:spChg chg="mod">
          <ac:chgData name="Jodie Walsh2" userId="8f656482-1ee0-4981-a154-9528d7227717" providerId="ADAL" clId="{1787039B-85A3-43BD-ABA2-3F040D4EFAC2}" dt="2019-07-24T09:46:36.268" v="12" actId="1076"/>
          <ac:spMkLst>
            <pc:docMk/>
            <pc:sldMk cId="1570246647" sldId="752"/>
            <ac:spMk id="9" creationId="{D86E116D-5370-4E90-B3C6-AE67E7181E6B}"/>
          </ac:spMkLst>
        </pc:spChg>
        <pc:spChg chg="mod">
          <ac:chgData name="Jodie Walsh2" userId="8f656482-1ee0-4981-a154-9528d7227717" providerId="ADAL" clId="{1787039B-85A3-43BD-ABA2-3F040D4EFAC2}" dt="2019-07-24T09:46:36.268" v="12" actId="1076"/>
          <ac:spMkLst>
            <pc:docMk/>
            <pc:sldMk cId="1570246647" sldId="752"/>
            <ac:spMk id="11" creationId="{A453D062-777C-4468-BDE2-487559E5435C}"/>
          </ac:spMkLst>
        </pc:spChg>
        <pc:picChg chg="mod">
          <ac:chgData name="Jodie Walsh2" userId="8f656482-1ee0-4981-a154-9528d7227717" providerId="ADAL" clId="{1787039B-85A3-43BD-ABA2-3F040D4EFAC2}" dt="2019-07-24T09:46:36.268" v="12" actId="1076"/>
          <ac:picMkLst>
            <pc:docMk/>
            <pc:sldMk cId="1570246647" sldId="752"/>
            <ac:picMk id="10" creationId="{DA88E552-A519-4A89-86E1-5FBF68B24377}"/>
          </ac:picMkLst>
        </pc:picChg>
        <pc:picChg chg="mod">
          <ac:chgData name="Jodie Walsh2" userId="8f656482-1ee0-4981-a154-9528d7227717" providerId="ADAL" clId="{1787039B-85A3-43BD-ABA2-3F040D4EFAC2}" dt="2019-07-24T09:46:36.268" v="12" actId="1076"/>
          <ac:picMkLst>
            <pc:docMk/>
            <pc:sldMk cId="1570246647" sldId="752"/>
            <ac:picMk id="12" creationId="{BA0E858F-E178-4C88-B414-90FEA96306A9}"/>
          </ac:picMkLst>
        </pc:picChg>
      </pc:sldChg>
    </pc:docChg>
  </pc:docChgLst>
  <pc:docChgLst>
    <pc:chgData name="Sam Garnham" userId="S::sam.garnham@sja.org.uk::ba4a3023-469b-47da-9b56-135bbb92583d" providerId="AD" clId="Web-{B37B4736-AC33-87D7-A0FF-3B12EA75CC21}"/>
    <pc:docChg chg="modSld">
      <pc:chgData name="Sam Garnham" userId="S::sam.garnham@sja.org.uk::ba4a3023-469b-47da-9b56-135bbb92583d" providerId="AD" clId="Web-{B37B4736-AC33-87D7-A0FF-3B12EA75CC21}" dt="2019-08-29T16:33:48.769" v="6" actId="20577"/>
      <pc:docMkLst>
        <pc:docMk/>
      </pc:docMkLst>
      <pc:sldChg chg="modSp">
        <pc:chgData name="Sam Garnham" userId="S::sam.garnham@sja.org.uk::ba4a3023-469b-47da-9b56-135bbb92583d" providerId="AD" clId="Web-{B37B4736-AC33-87D7-A0FF-3B12EA75CC21}" dt="2019-08-29T16:33:43.488" v="4" actId="20577"/>
        <pc:sldMkLst>
          <pc:docMk/>
          <pc:sldMk cId="894676220" sldId="748"/>
        </pc:sldMkLst>
        <pc:spChg chg="mod">
          <ac:chgData name="Sam Garnham" userId="S::sam.garnham@sja.org.uk::ba4a3023-469b-47da-9b56-135bbb92583d" providerId="AD" clId="Web-{B37B4736-AC33-87D7-A0FF-3B12EA75CC21}" dt="2019-08-29T16:33:43.488" v="4" actId="20577"/>
          <ac:spMkLst>
            <pc:docMk/>
            <pc:sldMk cId="894676220" sldId="748"/>
            <ac:spMk id="2" creationId="{00000000-0000-0000-0000-000000000000}"/>
          </ac:spMkLst>
        </pc:spChg>
      </pc:sldChg>
      <pc:sldChg chg="modSp">
        <pc:chgData name="Sam Garnham" userId="S::sam.garnham@sja.org.uk::ba4a3023-469b-47da-9b56-135bbb92583d" providerId="AD" clId="Web-{B37B4736-AC33-87D7-A0FF-3B12EA75CC21}" dt="2019-08-29T16:33:36.550" v="2" actId="20577"/>
        <pc:sldMkLst>
          <pc:docMk/>
          <pc:sldMk cId="1570246647" sldId="752"/>
        </pc:sldMkLst>
        <pc:spChg chg="mod">
          <ac:chgData name="Sam Garnham" userId="S::sam.garnham@sja.org.uk::ba4a3023-469b-47da-9b56-135bbb92583d" providerId="AD" clId="Web-{B37B4736-AC33-87D7-A0FF-3B12EA75CC21}" dt="2019-08-29T16:33:36.550" v="2" actId="20577"/>
          <ac:spMkLst>
            <pc:docMk/>
            <pc:sldMk cId="1570246647" sldId="752"/>
            <ac:spMk id="2" creationId="{789DC856-9181-4D60-9F45-5CEA4633A22D}"/>
          </ac:spMkLst>
        </pc:spChg>
      </pc:sldChg>
      <pc:sldChg chg="modSp">
        <pc:chgData name="Sam Garnham" userId="S::sam.garnham@sja.org.uk::ba4a3023-469b-47da-9b56-135bbb92583d" providerId="AD" clId="Web-{B37B4736-AC33-87D7-A0FF-3B12EA75CC21}" dt="2019-08-29T16:33:48.769" v="6" actId="20577"/>
        <pc:sldMkLst>
          <pc:docMk/>
          <pc:sldMk cId="3583679832" sldId="754"/>
        </pc:sldMkLst>
        <pc:spChg chg="mod">
          <ac:chgData name="Sam Garnham" userId="S::sam.garnham@sja.org.uk::ba4a3023-469b-47da-9b56-135bbb92583d" providerId="AD" clId="Web-{B37B4736-AC33-87D7-A0FF-3B12EA75CC21}" dt="2019-08-29T16:33:48.769" v="6" actId="20577"/>
          <ac:spMkLst>
            <pc:docMk/>
            <pc:sldMk cId="3583679832" sldId="754"/>
            <ac:spMk id="2" creationId="{671F338D-1D43-4220-A8EC-C3619DBFFDD8}"/>
          </ac:spMkLst>
        </pc:spChg>
      </pc:sldChg>
    </pc:docChg>
  </pc:docChgLst>
  <pc:docChgLst>
    <pc:chgData name="Elizabeth Connors" userId="S::elizabeth.connors@sja.org.uk::7b8a960c-3a8f-44e5-8383-848c6766db90" providerId="AD" clId="Web-{0E8E3E13-EBB3-9AEF-DADE-22EA57B30AA6}"/>
    <pc:docChg chg="modSld">
      <pc:chgData name="Elizabeth Connors" userId="S::elizabeth.connors@sja.org.uk::7b8a960c-3a8f-44e5-8383-848c6766db90" providerId="AD" clId="Web-{0E8E3E13-EBB3-9AEF-DADE-22EA57B30AA6}" dt="2019-07-11T21:17:07.411" v="3" actId="1076"/>
      <pc:docMkLst>
        <pc:docMk/>
      </pc:docMkLst>
      <pc:sldChg chg="modSp">
        <pc:chgData name="Elizabeth Connors" userId="S::elizabeth.connors@sja.org.uk::7b8a960c-3a8f-44e5-8383-848c6766db90" providerId="AD" clId="Web-{0E8E3E13-EBB3-9AEF-DADE-22EA57B30AA6}" dt="2019-07-11T21:17:07.411" v="3" actId="1076"/>
        <pc:sldMkLst>
          <pc:docMk/>
          <pc:sldMk cId="1570246647" sldId="752"/>
        </pc:sldMkLst>
        <pc:spChg chg="mod">
          <ac:chgData name="Elizabeth Connors" userId="S::elizabeth.connors@sja.org.uk::7b8a960c-3a8f-44e5-8383-848c6766db90" providerId="AD" clId="Web-{0E8E3E13-EBB3-9AEF-DADE-22EA57B30AA6}" dt="2019-07-11T21:17:07.411" v="3" actId="1076"/>
          <ac:spMkLst>
            <pc:docMk/>
            <pc:sldMk cId="1570246647" sldId="752"/>
            <ac:spMk id="9" creationId="{D86E116D-5370-4E90-B3C6-AE67E7181E6B}"/>
          </ac:spMkLst>
        </pc:spChg>
        <pc:picChg chg="mod">
          <ac:chgData name="Elizabeth Connors" userId="S::elizabeth.connors@sja.org.uk::7b8a960c-3a8f-44e5-8383-848c6766db90" providerId="AD" clId="Web-{0E8E3E13-EBB3-9AEF-DADE-22EA57B30AA6}" dt="2019-07-11T21:16:49.911" v="1" actId="1076"/>
          <ac:picMkLst>
            <pc:docMk/>
            <pc:sldMk cId="1570246647" sldId="752"/>
            <ac:picMk id="12" creationId="{BA0E858F-E178-4C88-B414-90FEA96306A9}"/>
          </ac:picMkLst>
        </pc:picChg>
      </pc:sldChg>
    </pc:docChg>
  </pc:docChgLst>
  <pc:docChgLst>
    <pc:chgData name="Jodie Walsh2" userId="8f656482-1ee0-4981-a154-9528d7227717" providerId="ADAL" clId="{5E465083-B741-4A22-AA68-097763A057E5}"/>
    <pc:docChg chg="custSel modSld modMainMaster">
      <pc:chgData name="Jodie Walsh2" userId="8f656482-1ee0-4981-a154-9528d7227717" providerId="ADAL" clId="{5E465083-B741-4A22-AA68-097763A057E5}" dt="2019-07-12T12:39:24.221" v="161"/>
      <pc:docMkLst>
        <pc:docMk/>
      </pc:docMkLst>
      <pc:sldChg chg="modSp">
        <pc:chgData name="Jodie Walsh2" userId="8f656482-1ee0-4981-a154-9528d7227717" providerId="ADAL" clId="{5E465083-B741-4A22-AA68-097763A057E5}" dt="2019-07-12T12:37:35.772" v="61" actId="1076"/>
        <pc:sldMkLst>
          <pc:docMk/>
          <pc:sldMk cId="894676220" sldId="748"/>
        </pc:sldMkLst>
        <pc:spChg chg="mod">
          <ac:chgData name="Jodie Walsh2" userId="8f656482-1ee0-4981-a154-9528d7227717" providerId="ADAL" clId="{5E465083-B741-4A22-AA68-097763A057E5}" dt="2019-07-12T12:37:04.509" v="50" actId="1076"/>
          <ac:spMkLst>
            <pc:docMk/>
            <pc:sldMk cId="894676220" sldId="748"/>
            <ac:spMk id="2" creationId="{00000000-0000-0000-0000-000000000000}"/>
          </ac:spMkLst>
        </pc:spChg>
        <pc:spChg chg="mod">
          <ac:chgData name="Jodie Walsh2" userId="8f656482-1ee0-4981-a154-9528d7227717" providerId="ADAL" clId="{5E465083-B741-4A22-AA68-097763A057E5}" dt="2019-07-12T12:37:26.971" v="57" actId="1076"/>
          <ac:spMkLst>
            <pc:docMk/>
            <pc:sldMk cId="894676220" sldId="748"/>
            <ac:spMk id="8" creationId="{AD8F6D05-965F-4F78-BC62-DB2E0C0068E5}"/>
          </ac:spMkLst>
        </pc:spChg>
        <pc:spChg chg="mod">
          <ac:chgData name="Jodie Walsh2" userId="8f656482-1ee0-4981-a154-9528d7227717" providerId="ADAL" clId="{5E465083-B741-4A22-AA68-097763A057E5}" dt="2019-07-12T12:37:32.036" v="60" actId="1076"/>
          <ac:spMkLst>
            <pc:docMk/>
            <pc:sldMk cId="894676220" sldId="748"/>
            <ac:spMk id="9" creationId="{389DC461-D46D-4D59-A86B-0161078DD146}"/>
          </ac:spMkLst>
        </pc:spChg>
        <pc:spChg chg="mod">
          <ac:chgData name="Jodie Walsh2" userId="8f656482-1ee0-4981-a154-9528d7227717" providerId="ADAL" clId="{5E465083-B741-4A22-AA68-097763A057E5}" dt="2019-07-12T12:37:11.670" v="52" actId="255"/>
          <ac:spMkLst>
            <pc:docMk/>
            <pc:sldMk cId="894676220" sldId="748"/>
            <ac:spMk id="10" creationId="{CD5CEE9F-FAFD-4A34-8C5E-DEA909EE4CE9}"/>
          </ac:spMkLst>
        </pc:spChg>
        <pc:spChg chg="mod">
          <ac:chgData name="Jodie Walsh2" userId="8f656482-1ee0-4981-a154-9528d7227717" providerId="ADAL" clId="{5E465083-B741-4A22-AA68-097763A057E5}" dt="2019-07-12T12:37:35.772" v="61" actId="1076"/>
          <ac:spMkLst>
            <pc:docMk/>
            <pc:sldMk cId="894676220" sldId="748"/>
            <ac:spMk id="11" creationId="{2D1EEC16-429F-4AF8-B7AB-5333DDD5F900}"/>
          </ac:spMkLst>
        </pc:spChg>
        <pc:spChg chg="mod">
          <ac:chgData name="Jodie Walsh2" userId="8f656482-1ee0-4981-a154-9528d7227717" providerId="ADAL" clId="{5E465083-B741-4A22-AA68-097763A057E5}" dt="2019-07-12T12:37:35.772" v="61" actId="1076"/>
          <ac:spMkLst>
            <pc:docMk/>
            <pc:sldMk cId="894676220" sldId="748"/>
            <ac:spMk id="12" creationId="{77D5F5ED-78FA-4B88-AB56-7CD864999359}"/>
          </ac:spMkLst>
        </pc:spChg>
        <pc:picChg chg="mod">
          <ac:chgData name="Jodie Walsh2" userId="8f656482-1ee0-4981-a154-9528d7227717" providerId="ADAL" clId="{5E465083-B741-4A22-AA68-097763A057E5}" dt="2019-07-12T12:37:28.755" v="58" actId="1076"/>
          <ac:picMkLst>
            <pc:docMk/>
            <pc:sldMk cId="894676220" sldId="748"/>
            <ac:picMk id="13" creationId="{425FC930-5BA8-4C2C-8463-858C2E509A1D}"/>
          </ac:picMkLst>
        </pc:picChg>
        <pc:picChg chg="mod">
          <ac:chgData name="Jodie Walsh2" userId="8f656482-1ee0-4981-a154-9528d7227717" providerId="ADAL" clId="{5E465083-B741-4A22-AA68-097763A057E5}" dt="2019-07-12T12:37:35.772" v="61" actId="1076"/>
          <ac:picMkLst>
            <pc:docMk/>
            <pc:sldMk cId="894676220" sldId="748"/>
            <ac:picMk id="14" creationId="{5150D2CD-53C9-4644-B707-33FF470B066A}"/>
          </ac:picMkLst>
        </pc:picChg>
      </pc:sldChg>
      <pc:sldChg chg="addSp delSp modSp">
        <pc:chgData name="Jodie Walsh2" userId="8f656482-1ee0-4981-a154-9528d7227717" providerId="ADAL" clId="{5E465083-B741-4A22-AA68-097763A057E5}" dt="2019-07-12T12:36:47.083" v="43"/>
        <pc:sldMkLst>
          <pc:docMk/>
          <pc:sldMk cId="1570246647" sldId="752"/>
        </pc:sldMkLst>
        <pc:spChg chg="mod">
          <ac:chgData name="Jodie Walsh2" userId="8f656482-1ee0-4981-a154-9528d7227717" providerId="ADAL" clId="{5E465083-B741-4A22-AA68-097763A057E5}" dt="2019-07-12T12:35:48.728" v="6" actId="1076"/>
          <ac:spMkLst>
            <pc:docMk/>
            <pc:sldMk cId="1570246647" sldId="752"/>
            <ac:spMk id="2" creationId="{789DC856-9181-4D60-9F45-5CEA4633A22D}"/>
          </ac:spMkLst>
        </pc:spChg>
        <pc:spChg chg="mod">
          <ac:chgData name="Jodie Walsh2" userId="8f656482-1ee0-4981-a154-9528d7227717" providerId="ADAL" clId="{5E465083-B741-4A22-AA68-097763A057E5}" dt="2019-07-12T12:36:35.150" v="24" actId="1035"/>
          <ac:spMkLst>
            <pc:docMk/>
            <pc:sldMk cId="1570246647" sldId="752"/>
            <ac:spMk id="4" creationId="{BE4EE0F6-F4D4-44AB-A6F5-EEC56BE57042}"/>
          </ac:spMkLst>
        </pc:spChg>
        <pc:spChg chg="mod">
          <ac:chgData name="Jodie Walsh2" userId="8f656482-1ee0-4981-a154-9528d7227717" providerId="ADAL" clId="{5E465083-B741-4A22-AA68-097763A057E5}" dt="2019-07-12T12:36:04.210" v="8" actId="255"/>
          <ac:spMkLst>
            <pc:docMk/>
            <pc:sldMk cId="1570246647" sldId="752"/>
            <ac:spMk id="6" creationId="{7253E0C2-C8B1-4E08-BE00-140272FA331F}"/>
          </ac:spMkLst>
        </pc:spChg>
        <pc:spChg chg="mod">
          <ac:chgData name="Jodie Walsh2" userId="8f656482-1ee0-4981-a154-9528d7227717" providerId="ADAL" clId="{5E465083-B741-4A22-AA68-097763A057E5}" dt="2019-07-12T12:36:04.210" v="8" actId="255"/>
          <ac:spMkLst>
            <pc:docMk/>
            <pc:sldMk cId="1570246647" sldId="752"/>
            <ac:spMk id="8" creationId="{C0C3F58B-F28F-428D-8687-5B70059B7054}"/>
          </ac:spMkLst>
        </pc:spChg>
        <pc:spChg chg="mod">
          <ac:chgData name="Jodie Walsh2" userId="8f656482-1ee0-4981-a154-9528d7227717" providerId="ADAL" clId="{5E465083-B741-4A22-AA68-097763A057E5}" dt="2019-07-12T12:36:04.210" v="8" actId="255"/>
          <ac:spMkLst>
            <pc:docMk/>
            <pc:sldMk cId="1570246647" sldId="752"/>
            <ac:spMk id="9" creationId="{D86E116D-5370-4E90-B3C6-AE67E7181E6B}"/>
          </ac:spMkLst>
        </pc:spChg>
        <pc:spChg chg="mod">
          <ac:chgData name="Jodie Walsh2" userId="8f656482-1ee0-4981-a154-9528d7227717" providerId="ADAL" clId="{5E465083-B741-4A22-AA68-097763A057E5}" dt="2019-07-12T12:36:42.965" v="42" actId="1035"/>
          <ac:spMkLst>
            <pc:docMk/>
            <pc:sldMk cId="1570246647" sldId="752"/>
            <ac:spMk id="11" creationId="{A453D062-777C-4468-BDE2-487559E5435C}"/>
          </ac:spMkLst>
        </pc:spChg>
        <pc:grpChg chg="add del">
          <ac:chgData name="Jodie Walsh2" userId="8f656482-1ee0-4981-a154-9528d7227717" providerId="ADAL" clId="{5E465083-B741-4A22-AA68-097763A057E5}" dt="2019-07-12T12:35:19.853" v="1"/>
          <ac:grpSpMkLst>
            <pc:docMk/>
            <pc:sldMk cId="1570246647" sldId="752"/>
            <ac:grpSpMk id="14" creationId="{45FF2878-737C-4194-9A1D-17B9458AEB39}"/>
          </ac:grpSpMkLst>
        </pc:grpChg>
        <pc:picChg chg="add del">
          <ac:chgData name="Jodie Walsh2" userId="8f656482-1ee0-4981-a154-9528d7227717" providerId="ADAL" clId="{5E465083-B741-4A22-AA68-097763A057E5}" dt="2019-07-12T12:35:19.853" v="1"/>
          <ac:picMkLst>
            <pc:docMk/>
            <pc:sldMk cId="1570246647" sldId="752"/>
            <ac:picMk id="13" creationId="{75AD97F0-BDE9-412B-8D0E-25C27E5344D9}"/>
          </ac:picMkLst>
        </pc:picChg>
        <pc:cxnChg chg="add del mod">
          <ac:chgData name="Jodie Walsh2" userId="8f656482-1ee0-4981-a154-9528d7227717" providerId="ADAL" clId="{5E465083-B741-4A22-AA68-097763A057E5}" dt="2019-07-12T12:36:47.083" v="43"/>
          <ac:cxnSpMkLst>
            <pc:docMk/>
            <pc:sldMk cId="1570246647" sldId="752"/>
            <ac:cxnSpMk id="17" creationId="{A647CF94-6B64-4B81-9A34-EC8F398AA725}"/>
          </ac:cxnSpMkLst>
        </pc:cxnChg>
        <pc:cxnChg chg="add del mod">
          <ac:chgData name="Jodie Walsh2" userId="8f656482-1ee0-4981-a154-9528d7227717" providerId="ADAL" clId="{5E465083-B741-4A22-AA68-097763A057E5}" dt="2019-07-12T12:36:47.083" v="43"/>
          <ac:cxnSpMkLst>
            <pc:docMk/>
            <pc:sldMk cId="1570246647" sldId="752"/>
            <ac:cxnSpMk id="19" creationId="{B908D1E6-63E9-4347-A734-B3268EC5DF2F}"/>
          </ac:cxnSpMkLst>
        </pc:cxnChg>
      </pc:sldChg>
      <pc:sldChg chg="addSp delSp modSp">
        <pc:chgData name="Jodie Walsh2" userId="8f656482-1ee0-4981-a154-9528d7227717" providerId="ADAL" clId="{5E465083-B741-4A22-AA68-097763A057E5}" dt="2019-07-12T12:39:24.221" v="161"/>
        <pc:sldMkLst>
          <pc:docMk/>
          <pc:sldMk cId="3583679832" sldId="754"/>
        </pc:sldMkLst>
        <pc:spChg chg="mod">
          <ac:chgData name="Jodie Walsh2" userId="8f656482-1ee0-4981-a154-9528d7227717" providerId="ADAL" clId="{5E465083-B741-4A22-AA68-097763A057E5}" dt="2019-07-12T12:38:07.292" v="70" actId="14100"/>
          <ac:spMkLst>
            <pc:docMk/>
            <pc:sldMk cId="3583679832" sldId="754"/>
            <ac:spMk id="2" creationId="{671F338D-1D43-4220-A8EC-C3619DBFFDD8}"/>
          </ac:spMkLst>
        </pc:spChg>
        <pc:spChg chg="mod">
          <ac:chgData name="Jodie Walsh2" userId="8f656482-1ee0-4981-a154-9528d7227717" providerId="ADAL" clId="{5E465083-B741-4A22-AA68-097763A057E5}" dt="2019-07-12T12:38:15.940" v="72" actId="20577"/>
          <ac:spMkLst>
            <pc:docMk/>
            <pc:sldMk cId="3583679832" sldId="754"/>
            <ac:spMk id="14" creationId="{320A64AF-469C-4066-A3DE-A206C05E5EBB}"/>
          </ac:spMkLst>
        </pc:spChg>
        <pc:spChg chg="mod">
          <ac:chgData name="Jodie Walsh2" userId="8f656482-1ee0-4981-a154-9528d7227717" providerId="ADAL" clId="{5E465083-B741-4A22-AA68-097763A057E5}" dt="2019-07-12T12:38:46.954" v="96" actId="1035"/>
          <ac:spMkLst>
            <pc:docMk/>
            <pc:sldMk cId="3583679832" sldId="754"/>
            <ac:spMk id="15" creationId="{F877117A-6D44-478B-ADD3-6A0328A6A867}"/>
          </ac:spMkLst>
        </pc:spChg>
        <pc:spChg chg="mod">
          <ac:chgData name="Jodie Walsh2" userId="8f656482-1ee0-4981-a154-9528d7227717" providerId="ADAL" clId="{5E465083-B741-4A22-AA68-097763A057E5}" dt="2019-07-12T12:38:50.034" v="99" actId="1036"/>
          <ac:spMkLst>
            <pc:docMk/>
            <pc:sldMk cId="3583679832" sldId="754"/>
            <ac:spMk id="16" creationId="{2BBE7B3E-B217-42B7-A2B4-3C53448835E8}"/>
          </ac:spMkLst>
        </pc:spChg>
        <pc:spChg chg="mod">
          <ac:chgData name="Jodie Walsh2" userId="8f656482-1ee0-4981-a154-9528d7227717" providerId="ADAL" clId="{5E465083-B741-4A22-AA68-097763A057E5}" dt="2019-07-12T12:38:53.876" v="113" actId="1037"/>
          <ac:spMkLst>
            <pc:docMk/>
            <pc:sldMk cId="3583679832" sldId="754"/>
            <ac:spMk id="17" creationId="{3B06DAB4-2DDC-4137-9201-11A8B452C5B7}"/>
          </ac:spMkLst>
        </pc:spChg>
        <pc:spChg chg="mod">
          <ac:chgData name="Jodie Walsh2" userId="8f656482-1ee0-4981-a154-9528d7227717" providerId="ADAL" clId="{5E465083-B741-4A22-AA68-097763A057E5}" dt="2019-07-12T12:39:15.007" v="158" actId="1038"/>
          <ac:spMkLst>
            <pc:docMk/>
            <pc:sldMk cId="3583679832" sldId="754"/>
            <ac:spMk id="18" creationId="{EECC9C81-EDB1-453C-B20A-43BEDB2AFF87}"/>
          </ac:spMkLst>
        </pc:spChg>
        <pc:spChg chg="mod">
          <ac:chgData name="Jodie Walsh2" userId="8f656482-1ee0-4981-a154-9528d7227717" providerId="ADAL" clId="{5E465083-B741-4A22-AA68-097763A057E5}" dt="2019-07-12T12:39:06.587" v="126" actId="1037"/>
          <ac:spMkLst>
            <pc:docMk/>
            <pc:sldMk cId="3583679832" sldId="754"/>
            <ac:spMk id="19" creationId="{95AB78C9-B23B-4C58-82B0-4580622CC13A}"/>
          </ac:spMkLst>
        </pc:spChg>
        <pc:picChg chg="mod">
          <ac:chgData name="Jodie Walsh2" userId="8f656482-1ee0-4981-a154-9528d7227717" providerId="ADAL" clId="{5E465083-B741-4A22-AA68-097763A057E5}" dt="2019-07-12T12:38:34.748" v="79" actId="1076"/>
          <ac:picMkLst>
            <pc:docMk/>
            <pc:sldMk cId="3583679832" sldId="754"/>
            <ac:picMk id="6" creationId="{7018CC93-8755-4FA0-B7D0-03951776A0FC}"/>
          </ac:picMkLst>
        </pc:picChg>
        <pc:picChg chg="mod">
          <ac:chgData name="Jodie Walsh2" userId="8f656482-1ee0-4981-a154-9528d7227717" providerId="ADAL" clId="{5E465083-B741-4A22-AA68-097763A057E5}" dt="2019-07-12T12:38:56.580" v="114" actId="1076"/>
          <ac:picMkLst>
            <pc:docMk/>
            <pc:sldMk cId="3583679832" sldId="754"/>
            <ac:picMk id="10" creationId="{0C284E63-92D5-41F0-A01B-072FF1855B02}"/>
          </ac:picMkLst>
        </pc:picChg>
        <pc:picChg chg="mod">
          <ac:chgData name="Jodie Walsh2" userId="8f656482-1ee0-4981-a154-9528d7227717" providerId="ADAL" clId="{5E465083-B741-4A22-AA68-097763A057E5}" dt="2019-07-12T12:39:18.220" v="159" actId="1076"/>
          <ac:picMkLst>
            <pc:docMk/>
            <pc:sldMk cId="3583679832" sldId="754"/>
            <ac:picMk id="12" creationId="{1E8382A0-3EC1-41A2-9558-325BEE5160A7}"/>
          </ac:picMkLst>
        </pc:picChg>
        <pc:picChg chg="mod">
          <ac:chgData name="Jodie Walsh2" userId="8f656482-1ee0-4981-a154-9528d7227717" providerId="ADAL" clId="{5E465083-B741-4A22-AA68-097763A057E5}" dt="2019-07-12T12:39:20.507" v="160" actId="1076"/>
          <ac:picMkLst>
            <pc:docMk/>
            <pc:sldMk cId="3583679832" sldId="754"/>
            <ac:picMk id="13" creationId="{C4949FE0-FDF1-400E-A50F-7EE379EFEF88}"/>
          </ac:picMkLst>
        </pc:picChg>
        <pc:cxnChg chg="add del mod">
          <ac:chgData name="Jodie Walsh2" userId="8f656482-1ee0-4981-a154-9528d7227717" providerId="ADAL" clId="{5E465083-B741-4A22-AA68-097763A057E5}" dt="2019-07-12T12:39:24.221" v="161"/>
          <ac:cxnSpMkLst>
            <pc:docMk/>
            <pc:sldMk cId="3583679832" sldId="754"/>
            <ac:cxnSpMk id="20" creationId="{2D9CCB81-0CC8-4525-AE7A-FA322AA9B5AE}"/>
          </ac:cxnSpMkLst>
        </pc:cxnChg>
        <pc:cxnChg chg="add del mod">
          <ac:chgData name="Jodie Walsh2" userId="8f656482-1ee0-4981-a154-9528d7227717" providerId="ADAL" clId="{5E465083-B741-4A22-AA68-097763A057E5}" dt="2019-07-12T12:39:24.221" v="161"/>
          <ac:cxnSpMkLst>
            <pc:docMk/>
            <pc:sldMk cId="3583679832" sldId="754"/>
            <ac:cxnSpMk id="21" creationId="{4D239A05-7CC7-4F3C-83E6-9CF5C361AA71}"/>
          </ac:cxnSpMkLst>
        </pc:cxnChg>
      </pc:sldChg>
      <pc:sldMasterChg chg="modSldLayout">
        <pc:chgData name="Jodie Walsh2" userId="8f656482-1ee0-4981-a154-9528d7227717" providerId="ADAL" clId="{5E465083-B741-4A22-AA68-097763A057E5}" dt="2019-07-12T12:35:29.946" v="5"/>
        <pc:sldMasterMkLst>
          <pc:docMk/>
          <pc:sldMasterMk cId="2581759350" sldId="2147483648"/>
        </pc:sldMasterMkLst>
        <pc:sldLayoutChg chg="addSp modSp">
          <pc:chgData name="Jodie Walsh2" userId="8f656482-1ee0-4981-a154-9528d7227717" providerId="ADAL" clId="{5E465083-B741-4A22-AA68-097763A057E5}" dt="2019-07-12T12:35:29.946" v="5"/>
          <pc:sldLayoutMkLst>
            <pc:docMk/>
            <pc:sldMasterMk cId="2581759350" sldId="2147483648"/>
            <pc:sldLayoutMk cId="1391168625" sldId="2147483660"/>
          </pc:sldLayoutMkLst>
          <pc:spChg chg="mod">
            <ac:chgData name="Jodie Walsh2" userId="8f656482-1ee0-4981-a154-9528d7227717" providerId="ADAL" clId="{5E465083-B741-4A22-AA68-097763A057E5}" dt="2019-07-12T12:35:28.878" v="4" actId="113"/>
            <ac:spMkLst>
              <pc:docMk/>
              <pc:sldMasterMk cId="2581759350" sldId="2147483648"/>
              <pc:sldLayoutMk cId="1391168625" sldId="2147483660"/>
              <ac:spMk id="2" creationId="{00000000-0000-0000-0000-000000000000}"/>
            </ac:spMkLst>
          </pc:spChg>
          <pc:grpChg chg="add">
            <ac:chgData name="Jodie Walsh2" userId="8f656482-1ee0-4981-a154-9528d7227717" providerId="ADAL" clId="{5E465083-B741-4A22-AA68-097763A057E5}" dt="2019-07-12T12:35:29.946" v="5"/>
            <ac:grpSpMkLst>
              <pc:docMk/>
              <pc:sldMasterMk cId="2581759350" sldId="2147483648"/>
              <pc:sldLayoutMk cId="1391168625" sldId="2147483660"/>
              <ac:grpSpMk id="4" creationId="{4AFABD65-2F7A-48F0-9292-465CBCB07DCA}"/>
            </ac:grpSpMkLst>
          </pc:grpChg>
          <pc:picChg chg="add">
            <ac:chgData name="Jodie Walsh2" userId="8f656482-1ee0-4981-a154-9528d7227717" providerId="ADAL" clId="{5E465083-B741-4A22-AA68-097763A057E5}" dt="2019-07-12T12:35:29.946" v="5"/>
            <ac:picMkLst>
              <pc:docMk/>
              <pc:sldMasterMk cId="2581759350" sldId="2147483648"/>
              <pc:sldLayoutMk cId="1391168625" sldId="2147483660"/>
              <ac:picMk id="3" creationId="{F5FA3B05-2F74-41A4-A8BB-8A4F3A269381}"/>
            </ac:picMkLst>
          </pc:picChg>
        </pc:sldLayoutChg>
      </pc:sldMasterChg>
    </pc:docChg>
  </pc:docChgLst>
  <pc:docChgLst>
    <pc:chgData name="Jodie Walsh2" userId="8f656482-1ee0-4981-a154-9528d7227717" providerId="ADAL" clId="{9348A3D0-2C09-45F1-A6E2-1D2C53AD1B5F}"/>
    <pc:docChg chg="modSld">
      <pc:chgData name="Jodie Walsh2" userId="8f656482-1ee0-4981-a154-9528d7227717" providerId="ADAL" clId="{9348A3D0-2C09-45F1-A6E2-1D2C53AD1B5F}" dt="2020-02-28T10:31:31.338" v="280"/>
      <pc:docMkLst>
        <pc:docMk/>
      </pc:docMkLst>
      <pc:sldChg chg="addSp delSp modSp">
        <pc:chgData name="Jodie Walsh2" userId="8f656482-1ee0-4981-a154-9528d7227717" providerId="ADAL" clId="{9348A3D0-2C09-45F1-A6E2-1D2C53AD1B5F}" dt="2020-02-28T10:24:21.337" v="189"/>
        <pc:sldMkLst>
          <pc:docMk/>
          <pc:sldMk cId="894676220" sldId="748"/>
        </pc:sldMkLst>
        <pc:spChg chg="mod">
          <ac:chgData name="Jodie Walsh2" userId="8f656482-1ee0-4981-a154-9528d7227717" providerId="ADAL" clId="{9348A3D0-2C09-45F1-A6E2-1D2C53AD1B5F}" dt="2020-02-28T10:24:11.296" v="163" actId="1076"/>
          <ac:spMkLst>
            <pc:docMk/>
            <pc:sldMk cId="894676220" sldId="748"/>
            <ac:spMk id="8" creationId="{AD8F6D05-965F-4F78-BC62-DB2E0C0068E5}"/>
          </ac:spMkLst>
        </pc:spChg>
        <pc:spChg chg="mod">
          <ac:chgData name="Jodie Walsh2" userId="8f656482-1ee0-4981-a154-9528d7227717" providerId="ADAL" clId="{9348A3D0-2C09-45F1-A6E2-1D2C53AD1B5F}" dt="2020-02-28T10:24:11.296" v="163" actId="1076"/>
          <ac:spMkLst>
            <pc:docMk/>
            <pc:sldMk cId="894676220" sldId="748"/>
            <ac:spMk id="9" creationId="{389DC461-D46D-4D59-A86B-0161078DD146}"/>
          </ac:spMkLst>
        </pc:spChg>
        <pc:spChg chg="mod">
          <ac:chgData name="Jodie Walsh2" userId="8f656482-1ee0-4981-a154-9528d7227717" providerId="ADAL" clId="{9348A3D0-2C09-45F1-A6E2-1D2C53AD1B5F}" dt="2020-02-28T10:24:11.296" v="163" actId="1076"/>
          <ac:spMkLst>
            <pc:docMk/>
            <pc:sldMk cId="894676220" sldId="748"/>
            <ac:spMk id="10" creationId="{CD5CEE9F-FAFD-4A34-8C5E-DEA909EE4CE9}"/>
          </ac:spMkLst>
        </pc:spChg>
        <pc:spChg chg="mod">
          <ac:chgData name="Jodie Walsh2" userId="8f656482-1ee0-4981-a154-9528d7227717" providerId="ADAL" clId="{9348A3D0-2C09-45F1-A6E2-1D2C53AD1B5F}" dt="2020-02-28T10:24:18.439" v="188" actId="1037"/>
          <ac:spMkLst>
            <pc:docMk/>
            <pc:sldMk cId="894676220" sldId="748"/>
            <ac:spMk id="11" creationId="{2D1EEC16-429F-4AF8-B7AB-5333DDD5F900}"/>
          </ac:spMkLst>
        </pc:spChg>
        <pc:spChg chg="mod">
          <ac:chgData name="Jodie Walsh2" userId="8f656482-1ee0-4981-a154-9528d7227717" providerId="ADAL" clId="{9348A3D0-2C09-45F1-A6E2-1D2C53AD1B5F}" dt="2020-02-28T10:24:11.296" v="163" actId="1076"/>
          <ac:spMkLst>
            <pc:docMk/>
            <pc:sldMk cId="894676220" sldId="748"/>
            <ac:spMk id="12" creationId="{77D5F5ED-78FA-4B88-AB56-7CD864999359}"/>
          </ac:spMkLst>
        </pc:spChg>
        <pc:spChg chg="add mod">
          <ac:chgData name="Jodie Walsh2" userId="8f656482-1ee0-4981-a154-9528d7227717" providerId="ADAL" clId="{9348A3D0-2C09-45F1-A6E2-1D2C53AD1B5F}" dt="2020-02-28T10:17:54.157" v="7" actId="1076"/>
          <ac:spMkLst>
            <pc:docMk/>
            <pc:sldMk cId="894676220" sldId="748"/>
            <ac:spMk id="15" creationId="{E04CCC5E-E8AC-48AF-BE8E-85BAF5800786}"/>
          </ac:spMkLst>
        </pc:spChg>
        <pc:spChg chg="add mod">
          <ac:chgData name="Jodie Walsh2" userId="8f656482-1ee0-4981-a154-9528d7227717" providerId="ADAL" clId="{9348A3D0-2C09-45F1-A6E2-1D2C53AD1B5F}" dt="2020-02-28T10:24:11.296" v="163" actId="1076"/>
          <ac:spMkLst>
            <pc:docMk/>
            <pc:sldMk cId="894676220" sldId="748"/>
            <ac:spMk id="16" creationId="{C276A429-3C92-42EE-B6C5-877827AE1BEE}"/>
          </ac:spMkLst>
        </pc:spChg>
        <pc:spChg chg="add mod">
          <ac:chgData name="Jodie Walsh2" userId="8f656482-1ee0-4981-a154-9528d7227717" providerId="ADAL" clId="{9348A3D0-2C09-45F1-A6E2-1D2C53AD1B5F}" dt="2020-02-28T10:24:11.296" v="163" actId="1076"/>
          <ac:spMkLst>
            <pc:docMk/>
            <pc:sldMk cId="894676220" sldId="748"/>
            <ac:spMk id="17" creationId="{2919BFCA-5CB4-4F44-AB68-793289EB75C0}"/>
          </ac:spMkLst>
        </pc:spChg>
        <pc:spChg chg="add mod">
          <ac:chgData name="Jodie Walsh2" userId="8f656482-1ee0-4981-a154-9528d7227717" providerId="ADAL" clId="{9348A3D0-2C09-45F1-A6E2-1D2C53AD1B5F}" dt="2020-02-28T10:24:11.296" v="163" actId="1076"/>
          <ac:spMkLst>
            <pc:docMk/>
            <pc:sldMk cId="894676220" sldId="748"/>
            <ac:spMk id="18" creationId="{815518B1-BD84-44B2-97FB-ADE3BB6D3814}"/>
          </ac:spMkLst>
        </pc:spChg>
        <pc:spChg chg="add mod">
          <ac:chgData name="Jodie Walsh2" userId="8f656482-1ee0-4981-a154-9528d7227717" providerId="ADAL" clId="{9348A3D0-2C09-45F1-A6E2-1D2C53AD1B5F}" dt="2020-02-28T10:24:18.439" v="188" actId="1037"/>
          <ac:spMkLst>
            <pc:docMk/>
            <pc:sldMk cId="894676220" sldId="748"/>
            <ac:spMk id="19" creationId="{FF67ECEE-63EF-4BD6-B6ED-421BCDC90BB8}"/>
          </ac:spMkLst>
        </pc:spChg>
        <pc:spChg chg="add mod">
          <ac:chgData name="Jodie Walsh2" userId="8f656482-1ee0-4981-a154-9528d7227717" providerId="ADAL" clId="{9348A3D0-2C09-45F1-A6E2-1D2C53AD1B5F}" dt="2020-02-28T10:24:11.296" v="163" actId="1076"/>
          <ac:spMkLst>
            <pc:docMk/>
            <pc:sldMk cId="894676220" sldId="748"/>
            <ac:spMk id="20" creationId="{BA630CA6-50BD-434F-A67A-2EE438F448EE}"/>
          </ac:spMkLst>
        </pc:spChg>
        <pc:picChg chg="mod">
          <ac:chgData name="Jodie Walsh2" userId="8f656482-1ee0-4981-a154-9528d7227717" providerId="ADAL" clId="{9348A3D0-2C09-45F1-A6E2-1D2C53AD1B5F}" dt="2020-02-28T10:24:11.296" v="163" actId="1076"/>
          <ac:picMkLst>
            <pc:docMk/>
            <pc:sldMk cId="894676220" sldId="748"/>
            <ac:picMk id="13" creationId="{425FC930-5BA8-4C2C-8463-858C2E509A1D}"/>
          </ac:picMkLst>
        </pc:picChg>
        <pc:picChg chg="mod">
          <ac:chgData name="Jodie Walsh2" userId="8f656482-1ee0-4981-a154-9528d7227717" providerId="ADAL" clId="{9348A3D0-2C09-45F1-A6E2-1D2C53AD1B5F}" dt="2020-02-28T10:24:11.296" v="163" actId="1076"/>
          <ac:picMkLst>
            <pc:docMk/>
            <pc:sldMk cId="894676220" sldId="748"/>
            <ac:picMk id="14" creationId="{5150D2CD-53C9-4644-B707-33FF470B066A}"/>
          </ac:picMkLst>
        </pc:picChg>
        <pc:cxnChg chg="add del mod">
          <ac:chgData name="Jodie Walsh2" userId="8f656482-1ee0-4981-a154-9528d7227717" providerId="ADAL" clId="{9348A3D0-2C09-45F1-A6E2-1D2C53AD1B5F}" dt="2020-02-28T10:24:21.337" v="189"/>
          <ac:cxnSpMkLst>
            <pc:docMk/>
            <pc:sldMk cId="894676220" sldId="748"/>
            <ac:cxnSpMk id="4" creationId="{58ED7C93-3B29-4EE3-A2AF-7FD0512A798E}"/>
          </ac:cxnSpMkLst>
        </pc:cxnChg>
      </pc:sldChg>
      <pc:sldChg chg="addSp delSp modSp">
        <pc:chgData name="Jodie Walsh2" userId="8f656482-1ee0-4981-a154-9528d7227717" providerId="ADAL" clId="{9348A3D0-2C09-45F1-A6E2-1D2C53AD1B5F}" dt="2020-02-28T10:20:12.673" v="104"/>
        <pc:sldMkLst>
          <pc:docMk/>
          <pc:sldMk cId="1570246647" sldId="752"/>
        </pc:sldMkLst>
        <pc:spChg chg="mod">
          <ac:chgData name="Jodie Walsh2" userId="8f656482-1ee0-4981-a154-9528d7227717" providerId="ADAL" clId="{9348A3D0-2C09-45F1-A6E2-1D2C53AD1B5F}" dt="2020-02-28T10:17:43.391" v="4" actId="14100"/>
          <ac:spMkLst>
            <pc:docMk/>
            <pc:sldMk cId="1570246647" sldId="752"/>
            <ac:spMk id="2" creationId="{789DC856-9181-4D60-9F45-5CEA4633A22D}"/>
          </ac:spMkLst>
        </pc:spChg>
        <pc:spChg chg="mod">
          <ac:chgData name="Jodie Walsh2" userId="8f656482-1ee0-4981-a154-9528d7227717" providerId="ADAL" clId="{9348A3D0-2C09-45F1-A6E2-1D2C53AD1B5F}" dt="2020-02-28T10:18:50.572" v="68" actId="1037"/>
          <ac:spMkLst>
            <pc:docMk/>
            <pc:sldMk cId="1570246647" sldId="752"/>
            <ac:spMk id="6" creationId="{7253E0C2-C8B1-4E08-BE00-140272FA331F}"/>
          </ac:spMkLst>
        </pc:spChg>
        <pc:spChg chg="mod">
          <ac:chgData name="Jodie Walsh2" userId="8f656482-1ee0-4981-a154-9528d7227717" providerId="ADAL" clId="{9348A3D0-2C09-45F1-A6E2-1D2C53AD1B5F}" dt="2020-02-28T10:18:44.978" v="42" actId="1038"/>
          <ac:spMkLst>
            <pc:docMk/>
            <pc:sldMk cId="1570246647" sldId="752"/>
            <ac:spMk id="8" creationId="{C0C3F58B-F28F-428D-8687-5B70059B7054}"/>
          </ac:spMkLst>
        </pc:spChg>
        <pc:spChg chg="mod">
          <ac:chgData name="Jodie Walsh2" userId="8f656482-1ee0-4981-a154-9528d7227717" providerId="ADAL" clId="{9348A3D0-2C09-45F1-A6E2-1D2C53AD1B5F}" dt="2020-02-28T10:20:09.564" v="103" actId="1038"/>
          <ac:spMkLst>
            <pc:docMk/>
            <pc:sldMk cId="1570246647" sldId="752"/>
            <ac:spMk id="9" creationId="{D86E116D-5370-4E90-B3C6-AE67E7181E6B}"/>
          </ac:spMkLst>
        </pc:spChg>
        <pc:spChg chg="mod">
          <ac:chgData name="Jodie Walsh2" userId="8f656482-1ee0-4981-a154-9528d7227717" providerId="ADAL" clId="{9348A3D0-2C09-45F1-A6E2-1D2C53AD1B5F}" dt="2020-02-28T10:20:09.564" v="103" actId="1038"/>
          <ac:spMkLst>
            <pc:docMk/>
            <pc:sldMk cId="1570246647" sldId="752"/>
            <ac:spMk id="11" creationId="{A453D062-777C-4468-BDE2-487559E5435C}"/>
          </ac:spMkLst>
        </pc:spChg>
        <pc:spChg chg="add mod">
          <ac:chgData name="Jodie Walsh2" userId="8f656482-1ee0-4981-a154-9528d7227717" providerId="ADAL" clId="{9348A3D0-2C09-45F1-A6E2-1D2C53AD1B5F}" dt="2020-02-28T10:17:45.549" v="5" actId="1076"/>
          <ac:spMkLst>
            <pc:docMk/>
            <pc:sldMk cId="1570246647" sldId="752"/>
            <ac:spMk id="13" creationId="{8EC2171B-BE1B-466D-A73E-7A3541AE314A}"/>
          </ac:spMkLst>
        </pc:spChg>
        <pc:spChg chg="add mod">
          <ac:chgData name="Jodie Walsh2" userId="8f656482-1ee0-4981-a154-9528d7227717" providerId="ADAL" clId="{9348A3D0-2C09-45F1-A6E2-1D2C53AD1B5F}" dt="2020-02-28T10:20:09.564" v="103" actId="1038"/>
          <ac:spMkLst>
            <pc:docMk/>
            <pc:sldMk cId="1570246647" sldId="752"/>
            <ac:spMk id="14" creationId="{81C57575-E3A9-4EA3-813C-B5B9840F95FD}"/>
          </ac:spMkLst>
        </pc:spChg>
        <pc:spChg chg="add mod">
          <ac:chgData name="Jodie Walsh2" userId="8f656482-1ee0-4981-a154-9528d7227717" providerId="ADAL" clId="{9348A3D0-2C09-45F1-A6E2-1D2C53AD1B5F}" dt="2020-02-28T10:18:12.894" v="11" actId="1076"/>
          <ac:spMkLst>
            <pc:docMk/>
            <pc:sldMk cId="1570246647" sldId="752"/>
            <ac:spMk id="15" creationId="{8AC055F7-2019-4E59-A583-92DBC270BD32}"/>
          </ac:spMkLst>
        </pc:spChg>
        <pc:spChg chg="add mod">
          <ac:chgData name="Jodie Walsh2" userId="8f656482-1ee0-4981-a154-9528d7227717" providerId="ADAL" clId="{9348A3D0-2C09-45F1-A6E2-1D2C53AD1B5F}" dt="2020-02-28T10:18:50.572" v="68" actId="1037"/>
          <ac:spMkLst>
            <pc:docMk/>
            <pc:sldMk cId="1570246647" sldId="752"/>
            <ac:spMk id="17" creationId="{4A6ED080-CF79-43CF-9F77-44D3637A38E6}"/>
          </ac:spMkLst>
        </pc:spChg>
        <pc:spChg chg="add mod">
          <ac:chgData name="Jodie Walsh2" userId="8f656482-1ee0-4981-a154-9528d7227717" providerId="ADAL" clId="{9348A3D0-2C09-45F1-A6E2-1D2C53AD1B5F}" dt="2020-02-28T10:18:44.978" v="42" actId="1038"/>
          <ac:spMkLst>
            <pc:docMk/>
            <pc:sldMk cId="1570246647" sldId="752"/>
            <ac:spMk id="18" creationId="{5700FA3D-082D-48DC-9589-8A99C7283BD0}"/>
          </ac:spMkLst>
        </pc:spChg>
        <pc:spChg chg="add mod">
          <ac:chgData name="Jodie Walsh2" userId="8f656482-1ee0-4981-a154-9528d7227717" providerId="ADAL" clId="{9348A3D0-2C09-45F1-A6E2-1D2C53AD1B5F}" dt="2020-02-28T10:20:09.564" v="103" actId="1038"/>
          <ac:spMkLst>
            <pc:docMk/>
            <pc:sldMk cId="1570246647" sldId="752"/>
            <ac:spMk id="19" creationId="{9D80E29F-696E-43A8-864B-DFFA04FF482B}"/>
          </ac:spMkLst>
        </pc:spChg>
        <pc:picChg chg="mod">
          <ac:chgData name="Jodie Walsh2" userId="8f656482-1ee0-4981-a154-9528d7227717" providerId="ADAL" clId="{9348A3D0-2C09-45F1-A6E2-1D2C53AD1B5F}" dt="2020-02-28T10:18:54.861" v="69" actId="1076"/>
          <ac:picMkLst>
            <pc:docMk/>
            <pc:sldMk cId="1570246647" sldId="752"/>
            <ac:picMk id="7" creationId="{C97CA2AA-788C-488B-A1C6-78A11F29E79D}"/>
          </ac:picMkLst>
        </pc:picChg>
        <pc:picChg chg="mod">
          <ac:chgData name="Jodie Walsh2" userId="8f656482-1ee0-4981-a154-9528d7227717" providerId="ADAL" clId="{9348A3D0-2C09-45F1-A6E2-1D2C53AD1B5F}" dt="2020-02-28T10:20:09.564" v="103" actId="1038"/>
          <ac:picMkLst>
            <pc:docMk/>
            <pc:sldMk cId="1570246647" sldId="752"/>
            <ac:picMk id="10" creationId="{DA88E552-A519-4A89-86E1-5FBF68B24377}"/>
          </ac:picMkLst>
        </pc:picChg>
        <pc:picChg chg="mod">
          <ac:chgData name="Jodie Walsh2" userId="8f656482-1ee0-4981-a154-9528d7227717" providerId="ADAL" clId="{9348A3D0-2C09-45F1-A6E2-1D2C53AD1B5F}" dt="2020-02-28T10:20:09.564" v="103" actId="1038"/>
          <ac:picMkLst>
            <pc:docMk/>
            <pc:sldMk cId="1570246647" sldId="752"/>
            <ac:picMk id="12" creationId="{BA0E858F-E178-4C88-B414-90FEA96306A9}"/>
          </ac:picMkLst>
        </pc:picChg>
        <pc:cxnChg chg="add del mod">
          <ac:chgData name="Jodie Walsh2" userId="8f656482-1ee0-4981-a154-9528d7227717" providerId="ADAL" clId="{9348A3D0-2C09-45F1-A6E2-1D2C53AD1B5F}" dt="2020-02-28T10:20:12.673" v="104"/>
          <ac:cxnSpMkLst>
            <pc:docMk/>
            <pc:sldMk cId="1570246647" sldId="752"/>
            <ac:cxnSpMk id="16" creationId="{4E378D1B-2DB9-4EA6-8C57-957F9E935EA7}"/>
          </ac:cxnSpMkLst>
        </pc:cxnChg>
      </pc:sldChg>
      <pc:sldChg chg="addSp delSp modSp">
        <pc:chgData name="Jodie Walsh2" userId="8f656482-1ee0-4981-a154-9528d7227717" providerId="ADAL" clId="{9348A3D0-2C09-45F1-A6E2-1D2C53AD1B5F}" dt="2020-02-28T10:31:31.338" v="280"/>
        <pc:sldMkLst>
          <pc:docMk/>
          <pc:sldMk cId="3583679832" sldId="754"/>
        </pc:sldMkLst>
        <pc:spChg chg="mod">
          <ac:chgData name="Jodie Walsh2" userId="8f656482-1ee0-4981-a154-9528d7227717" providerId="ADAL" clId="{9348A3D0-2C09-45F1-A6E2-1D2C53AD1B5F}" dt="2020-02-28T10:29:49.383" v="246" actId="1036"/>
          <ac:spMkLst>
            <pc:docMk/>
            <pc:sldMk cId="3583679832" sldId="754"/>
            <ac:spMk id="14" creationId="{320A64AF-469C-4066-A3DE-A206C05E5EBB}"/>
          </ac:spMkLst>
        </pc:spChg>
        <pc:spChg chg="mod">
          <ac:chgData name="Jodie Walsh2" userId="8f656482-1ee0-4981-a154-9528d7227717" providerId="ADAL" clId="{9348A3D0-2C09-45F1-A6E2-1D2C53AD1B5F}" dt="2020-02-28T10:29:58.031" v="261" actId="1038"/>
          <ac:spMkLst>
            <pc:docMk/>
            <pc:sldMk cId="3583679832" sldId="754"/>
            <ac:spMk id="15" creationId="{F877117A-6D44-478B-ADD3-6A0328A6A867}"/>
          </ac:spMkLst>
        </pc:spChg>
        <pc:spChg chg="mod">
          <ac:chgData name="Jodie Walsh2" userId="8f656482-1ee0-4981-a154-9528d7227717" providerId="ADAL" clId="{9348A3D0-2C09-45F1-A6E2-1D2C53AD1B5F}" dt="2020-02-28T10:30:06.442" v="267" actId="1038"/>
          <ac:spMkLst>
            <pc:docMk/>
            <pc:sldMk cId="3583679832" sldId="754"/>
            <ac:spMk id="16" creationId="{2BBE7B3E-B217-42B7-A2B4-3C53448835E8}"/>
          </ac:spMkLst>
        </pc:spChg>
        <pc:spChg chg="mod">
          <ac:chgData name="Jodie Walsh2" userId="8f656482-1ee0-4981-a154-9528d7227717" providerId="ADAL" clId="{9348A3D0-2C09-45F1-A6E2-1D2C53AD1B5F}" dt="2020-02-28T10:29:43.506" v="241" actId="1036"/>
          <ac:spMkLst>
            <pc:docMk/>
            <pc:sldMk cId="3583679832" sldId="754"/>
            <ac:spMk id="17" creationId="{3B06DAB4-2DDC-4137-9201-11A8B452C5B7}"/>
          </ac:spMkLst>
        </pc:spChg>
        <pc:spChg chg="mod">
          <ac:chgData name="Jodie Walsh2" userId="8f656482-1ee0-4981-a154-9528d7227717" providerId="ADAL" clId="{9348A3D0-2C09-45F1-A6E2-1D2C53AD1B5F}" dt="2020-02-28T10:31:15.118" v="277" actId="1076"/>
          <ac:spMkLst>
            <pc:docMk/>
            <pc:sldMk cId="3583679832" sldId="754"/>
            <ac:spMk id="18" creationId="{EECC9C81-EDB1-453C-B20A-43BEDB2AFF87}"/>
          </ac:spMkLst>
        </pc:spChg>
        <pc:spChg chg="add mod">
          <ac:chgData name="Jodie Walsh2" userId="8f656482-1ee0-4981-a154-9528d7227717" providerId="ADAL" clId="{9348A3D0-2C09-45F1-A6E2-1D2C53AD1B5F}" dt="2020-02-28T10:17:58.685" v="9" actId="1076"/>
          <ac:spMkLst>
            <pc:docMk/>
            <pc:sldMk cId="3583679832" sldId="754"/>
            <ac:spMk id="20" creationId="{B43BB6C9-0F61-4B44-8E6C-B0C34BBDB495}"/>
          </ac:spMkLst>
        </pc:spChg>
        <pc:spChg chg="add mod">
          <ac:chgData name="Jodie Walsh2" userId="8f656482-1ee0-4981-a154-9528d7227717" providerId="ADAL" clId="{9348A3D0-2C09-45F1-A6E2-1D2C53AD1B5F}" dt="2020-02-28T10:28:32.744" v="222" actId="1036"/>
          <ac:spMkLst>
            <pc:docMk/>
            <pc:sldMk cId="3583679832" sldId="754"/>
            <ac:spMk id="21" creationId="{B2BD79D1-1C66-4264-9FE5-1025215E8282}"/>
          </ac:spMkLst>
        </pc:spChg>
        <pc:spChg chg="add mod">
          <ac:chgData name="Jodie Walsh2" userId="8f656482-1ee0-4981-a154-9528d7227717" providerId="ADAL" clId="{9348A3D0-2C09-45F1-A6E2-1D2C53AD1B5F}" dt="2020-02-28T10:29:37.993" v="231" actId="1035"/>
          <ac:spMkLst>
            <pc:docMk/>
            <pc:sldMk cId="3583679832" sldId="754"/>
            <ac:spMk id="22" creationId="{6C9038CE-1F7F-41AC-BD57-2316BBF883E8}"/>
          </ac:spMkLst>
        </pc:spChg>
        <pc:spChg chg="add mod">
          <ac:chgData name="Jodie Walsh2" userId="8f656482-1ee0-4981-a154-9528d7227717" providerId="ADAL" clId="{9348A3D0-2C09-45F1-A6E2-1D2C53AD1B5F}" dt="2020-02-28T10:29:58.031" v="261" actId="1038"/>
          <ac:spMkLst>
            <pc:docMk/>
            <pc:sldMk cId="3583679832" sldId="754"/>
            <ac:spMk id="23" creationId="{1B672A53-F172-4AAF-BF71-CB883D4089D0}"/>
          </ac:spMkLst>
        </pc:spChg>
        <pc:spChg chg="add mod">
          <ac:chgData name="Jodie Walsh2" userId="8f656482-1ee0-4981-a154-9528d7227717" providerId="ADAL" clId="{9348A3D0-2C09-45F1-A6E2-1D2C53AD1B5F}" dt="2020-02-28T10:28:36.413" v="224" actId="1076"/>
          <ac:spMkLst>
            <pc:docMk/>
            <pc:sldMk cId="3583679832" sldId="754"/>
            <ac:spMk id="24" creationId="{4BA368A4-82DD-4A20-950E-DE769F348CC6}"/>
          </ac:spMkLst>
        </pc:spChg>
        <pc:spChg chg="add mod">
          <ac:chgData name="Jodie Walsh2" userId="8f656482-1ee0-4981-a154-9528d7227717" providerId="ADAL" clId="{9348A3D0-2C09-45F1-A6E2-1D2C53AD1B5F}" dt="2020-02-28T10:30:20.845" v="272" actId="1076"/>
          <ac:spMkLst>
            <pc:docMk/>
            <pc:sldMk cId="3583679832" sldId="754"/>
            <ac:spMk id="25" creationId="{14742F4A-E242-4449-9D02-7608573B4913}"/>
          </ac:spMkLst>
        </pc:spChg>
        <pc:spChg chg="add mod">
          <ac:chgData name="Jodie Walsh2" userId="8f656482-1ee0-4981-a154-9528d7227717" providerId="ADAL" clId="{9348A3D0-2C09-45F1-A6E2-1D2C53AD1B5F}" dt="2020-02-28T10:31:12.958" v="276" actId="1076"/>
          <ac:spMkLst>
            <pc:docMk/>
            <pc:sldMk cId="3583679832" sldId="754"/>
            <ac:spMk id="26" creationId="{31B7BEC6-F589-4E96-82EF-AA1A0BB44667}"/>
          </ac:spMkLst>
        </pc:spChg>
        <pc:picChg chg="mod">
          <ac:chgData name="Jodie Walsh2" userId="8f656482-1ee0-4981-a154-9528d7227717" providerId="ADAL" clId="{9348A3D0-2C09-45F1-A6E2-1D2C53AD1B5F}" dt="2020-02-28T10:30:01.281" v="262" actId="1076"/>
          <ac:picMkLst>
            <pc:docMk/>
            <pc:sldMk cId="3583679832" sldId="754"/>
            <ac:picMk id="6" creationId="{7018CC93-8755-4FA0-B7D0-03951776A0FC}"/>
          </ac:picMkLst>
        </pc:picChg>
        <pc:picChg chg="mod">
          <ac:chgData name="Jodie Walsh2" userId="8f656482-1ee0-4981-a154-9528d7227717" providerId="ADAL" clId="{9348A3D0-2C09-45F1-A6E2-1D2C53AD1B5F}" dt="2020-02-28T10:30:08.494" v="268" actId="1076"/>
          <ac:picMkLst>
            <pc:docMk/>
            <pc:sldMk cId="3583679832" sldId="754"/>
            <ac:picMk id="8" creationId="{69B27AB2-651A-4481-AE62-A5E877C77F5B}"/>
          </ac:picMkLst>
        </pc:picChg>
        <pc:picChg chg="mod">
          <ac:chgData name="Jodie Walsh2" userId="8f656482-1ee0-4981-a154-9528d7227717" providerId="ADAL" clId="{9348A3D0-2C09-45F1-A6E2-1D2C53AD1B5F}" dt="2020-02-28T10:29:52.229" v="247" actId="1076"/>
          <ac:picMkLst>
            <pc:docMk/>
            <pc:sldMk cId="3583679832" sldId="754"/>
            <ac:picMk id="10" creationId="{0C284E63-92D5-41F0-A01B-072FF1855B02}"/>
          </ac:picMkLst>
        </pc:picChg>
        <pc:picChg chg="mod">
          <ac:chgData name="Jodie Walsh2" userId="8f656482-1ee0-4981-a154-9528d7227717" providerId="ADAL" clId="{9348A3D0-2C09-45F1-A6E2-1D2C53AD1B5F}" dt="2020-02-28T10:31:24.757" v="279" actId="1076"/>
          <ac:picMkLst>
            <pc:docMk/>
            <pc:sldMk cId="3583679832" sldId="754"/>
            <ac:picMk id="12" creationId="{1E8382A0-3EC1-41A2-9558-325BEE5160A7}"/>
          </ac:picMkLst>
        </pc:picChg>
        <pc:picChg chg="mod">
          <ac:chgData name="Jodie Walsh2" userId="8f656482-1ee0-4981-a154-9528d7227717" providerId="ADAL" clId="{9348A3D0-2C09-45F1-A6E2-1D2C53AD1B5F}" dt="2020-02-28T10:31:21.854" v="278" actId="1076"/>
          <ac:picMkLst>
            <pc:docMk/>
            <pc:sldMk cId="3583679832" sldId="754"/>
            <ac:picMk id="13" creationId="{C4949FE0-FDF1-400E-A50F-7EE379EFEF88}"/>
          </ac:picMkLst>
        </pc:picChg>
        <pc:cxnChg chg="add del mod">
          <ac:chgData name="Jodie Walsh2" userId="8f656482-1ee0-4981-a154-9528d7227717" providerId="ADAL" clId="{9348A3D0-2C09-45F1-A6E2-1D2C53AD1B5F}" dt="2020-02-28T10:31:31.338" v="280"/>
          <ac:cxnSpMkLst>
            <pc:docMk/>
            <pc:sldMk cId="3583679832" sldId="754"/>
            <ac:cxnSpMk id="4" creationId="{723A24FF-A190-4047-B589-EFA95D3DC5BC}"/>
          </ac:cxnSpMkLst>
        </pc:cxnChg>
        <pc:cxnChg chg="add del mod">
          <ac:chgData name="Jodie Walsh2" userId="8f656482-1ee0-4981-a154-9528d7227717" providerId="ADAL" clId="{9348A3D0-2C09-45F1-A6E2-1D2C53AD1B5F}" dt="2020-02-28T10:31:31.338" v="280"/>
          <ac:cxnSpMkLst>
            <pc:docMk/>
            <pc:sldMk cId="3583679832" sldId="754"/>
            <ac:cxnSpMk id="7" creationId="{DD45AC90-C043-44FE-9269-41AEFBA274A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EC522-944C-4C3A-9CD4-CE531D3E7578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4A380-C1A9-4C2C-BFCE-9D52F00BEE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9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1D5CF2-3FC3-47F3-B48F-ADC86FC92C3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95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2CA6-F936-4A45-9597-E151027AE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B37C0E-0933-4712-B7ED-6CAF0665F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64177-0F7F-48D9-8C56-FA84673C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78E19-63A7-4265-8648-2DDEEFD0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E4F61-A1A6-4FEB-9816-C47DE4ED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61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6A78-3179-4D88-8127-367CCBF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ED3B1-AB63-49C3-81A4-38F6BC8C3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B113F-D964-4723-8615-2078C48F7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A4071-4CFA-4711-A87C-125E0713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4E89B-9C03-4E3A-959A-AD14DBF6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76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B923E-7C52-4B81-BC01-F43C032C3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B7431-2EF2-41A9-9FEF-B6031AB45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8B37D-F7A2-4AA7-96CF-817FC6A5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6D9AF-C860-4970-8F16-D7B43A85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F7FC7-98C2-43F2-B7E4-31BFFA0A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6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/>
          <a:lstStyle>
            <a:lvl1pPr>
              <a:defRPr sz="399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 descr="SJA WPT Training PPT background.jpg">
            <a:extLst>
              <a:ext uri="{FF2B5EF4-FFF2-40B4-BE49-F238E27FC236}">
                <a16:creationId xmlns:a16="http://schemas.microsoft.com/office/drawing/2014/main" id="{F5FA3B05-2F74-41A4-A8BB-8A4F3A2693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517526"/>
            <a:ext cx="12225298" cy="32578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AFABD65-2F7A-48F0-9292-465CBCB07DCA}"/>
              </a:ext>
            </a:extLst>
          </p:cNvPr>
          <p:cNvGrpSpPr/>
          <p:nvPr userDrawn="1"/>
        </p:nvGrpSpPr>
        <p:grpSpPr>
          <a:xfrm>
            <a:off x="3355674" y="4478577"/>
            <a:ext cx="8836326" cy="2060335"/>
            <a:chOff x="1842654" y="-1271155"/>
            <a:chExt cx="6705601" cy="1541044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728250DB-34BF-4BFB-ACD0-DE20A16FE842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6" name="Picture 5" descr="SJA logo on angled slice.psd">
              <a:extLst>
                <a:ext uri="{FF2B5EF4-FFF2-40B4-BE49-F238E27FC236}">
                  <a16:creationId xmlns:a16="http://schemas.microsoft.com/office/drawing/2014/main" id="{9CF1323D-D720-460C-A608-174B57DCC60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39116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649C-522A-47AC-A7EB-CA6A9CC1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2A18E-3B62-4E16-879F-EF0F6F47E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CF7F1-06F5-4374-AF90-38E9E5DF0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13F0E-2D9C-4D6C-92D3-F972A22D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1A04D-0047-4830-B108-A15AB97C7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22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8348-4FDF-4FC6-A011-AEFE6FC1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71DD5-DA6D-4486-9329-51C7B8BF0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06761-92C2-4F4E-9881-5A7DCB224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F657D-000D-4412-8A74-ADFEA707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ED067-0F5D-41EA-AA63-61A91AB7B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8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21A3-56E5-4975-94BF-765AB9069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E37C4-0680-4DED-8CA0-CB41AB4E98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0C098-F36C-45DA-8D1F-5C834AE35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5EF94-0069-4954-B3AE-5719BEB7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FFFBF-90A1-48E8-A96E-BE0C59BAB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F08F7-F0E5-4E89-AA9A-87F2E09DE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9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D162-CCBE-49A7-B73E-C9A223F20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D2223-2423-4D9F-B745-906D033B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57C25-FF2F-45BE-94EE-F237A446D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DE6746-97F9-4C12-B725-2CF11E182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390E0-BCFA-472E-B3CE-AB4CE6B9C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7DDED2-23BF-4F93-A194-84906F7D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1524B2-4445-4574-9983-64303227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4A7F1E-BA85-4DDF-B303-5A25F02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47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909E-E174-4C16-8B53-97DC5FFCC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05ED50-873A-4C29-BD3B-0E1D6AAB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8CB2B-1696-4FA1-A9CB-5EF2FFA7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76872-88E2-48DF-8AA3-83E47793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1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1E863-E504-49DA-8E04-AE47C2FC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C799F-AD75-4352-89A6-C7D80431E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23A88-98C2-4F3D-B515-05D9C36EE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2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0C73F-4A5E-43C1-9078-DA761664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AB83-BA09-4828-8894-BAC8B5E5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B8AE4-D0D1-4A0B-B91D-F3D762CFE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07F75-AA92-4A1B-840F-F0F96934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91316-C23A-4214-A358-E97F1360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F6625-9ED8-4FD6-985D-7CF59671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19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705FB-5E23-479C-A47E-323E91AD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9ED31-4790-40FA-A63D-426A96850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E31E0-7703-4501-B893-3806EBC6B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ECC4-0E80-4890-BE8F-B0D8F4E4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03B17-0B3A-4BCB-9FA0-D4DA91B3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FDDE4-4ED3-4B9E-92B5-6DC84169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20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0CE69-2E52-4A1E-8EAB-22F2FA224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FAEE-8464-43B7-84EA-A845A40F6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CDFAA-A9CC-45E0-A196-544AB1EB3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E4599-245C-489A-9439-2F5E6622AB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674DA-DE49-4A80-BB2E-544A3A648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598E4-477E-46C2-8283-040F525DE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75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DC856-9181-4D60-9F45-5CEA4633A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1"/>
            <a:ext cx="5833709" cy="563506"/>
          </a:xfrm>
        </p:spPr>
        <p:txBody>
          <a:bodyPr vert="horz" lIns="94567" tIns="47285" rIns="94567" bIns="47285" rtlCol="0" anchor="ctr">
            <a:noAutofit/>
          </a:bodyPr>
          <a:lstStyle/>
          <a:p>
            <a:r>
              <a:rPr lang="en-GB" sz="3700" dirty="0">
                <a:latin typeface="Arial"/>
                <a:ea typeface="MS PGothic"/>
                <a:cs typeface="Arial"/>
              </a:rPr>
              <a:t>Your turn: Severe bleeds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4EE0F6-F4D4-44AB-A6F5-EEC56BE57042}"/>
              </a:ext>
            </a:extLst>
          </p:cNvPr>
          <p:cNvSpPr>
            <a:spLocks noChangeAspect="1"/>
          </p:cNvSpPr>
          <p:nvPr/>
        </p:nvSpPr>
        <p:spPr>
          <a:xfrm>
            <a:off x="1040345" y="1647739"/>
            <a:ext cx="14802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Put on gloves</a:t>
            </a:r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6F15D8-44E4-49E5-B97F-991D76744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6" t="14800" b="16134"/>
          <a:stretch/>
        </p:blipFill>
        <p:spPr>
          <a:xfrm>
            <a:off x="1753583" y="2137555"/>
            <a:ext cx="1440647" cy="118363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253E0C2-C8B1-4E08-BE00-140272FA331F}"/>
              </a:ext>
            </a:extLst>
          </p:cNvPr>
          <p:cNvSpPr>
            <a:spLocks noChangeAspect="1"/>
          </p:cNvSpPr>
          <p:nvPr/>
        </p:nvSpPr>
        <p:spPr>
          <a:xfrm>
            <a:off x="4075256" y="1636448"/>
            <a:ext cx="1804674" cy="1233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pressure to the wound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(but only if there is nothing stuck in it)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7CA2AA-788C-488B-A1C6-78A11F29E7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5" t="21485" r="8185"/>
          <a:stretch/>
        </p:blipFill>
        <p:spPr>
          <a:xfrm>
            <a:off x="5706882" y="1422722"/>
            <a:ext cx="2034253" cy="200627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0C3F58B-F28F-428D-8687-5B70059B7054}"/>
              </a:ext>
            </a:extLst>
          </p:cNvPr>
          <p:cNvSpPr>
            <a:spLocks noChangeAspect="1"/>
          </p:cNvSpPr>
          <p:nvPr/>
        </p:nvSpPr>
        <p:spPr>
          <a:xfrm>
            <a:off x="8297987" y="1636449"/>
            <a:ext cx="3134788" cy="1449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a dressing to the wound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pad goes over the injury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bandage to secure it in place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the bandage is not too tight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999/112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53D062-777C-4468-BDE2-487559E5435C}"/>
              </a:ext>
            </a:extLst>
          </p:cNvPr>
          <p:cNvSpPr>
            <a:spLocks noChangeAspect="1"/>
          </p:cNvSpPr>
          <p:nvPr/>
        </p:nvSpPr>
        <p:spPr>
          <a:xfrm>
            <a:off x="2371091" y="3710842"/>
            <a:ext cx="1680000" cy="1449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second dressing, if needed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more than two dressings at a time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88E552-A519-4A89-86E1-5FBF68B24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7" t="20230" r="7152"/>
          <a:stretch/>
        </p:blipFill>
        <p:spPr>
          <a:xfrm>
            <a:off x="3788741" y="3321192"/>
            <a:ext cx="2075447" cy="203835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86E116D-5370-4E90-B3C6-AE67E7181E6B}"/>
              </a:ext>
            </a:extLst>
          </p:cNvPr>
          <p:cNvSpPr>
            <a:spLocks noChangeAspect="1"/>
          </p:cNvSpPr>
          <p:nvPr/>
        </p:nvSpPr>
        <p:spPr>
          <a:xfrm>
            <a:off x="6276873" y="3759093"/>
            <a:ext cx="2410874" cy="1880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an object is in the wound, do NOT remove it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a pad on either side of the object</a:t>
            </a:r>
          </a:p>
          <a:p>
            <a:pPr marL="238975" indent="-238975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bandage carefully over the pads without pushing the object in any further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0E858F-E178-4C88-B414-90FEA9630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19578"/>
          <a:stretch/>
        </p:blipFill>
        <p:spPr>
          <a:xfrm>
            <a:off x="8435460" y="3420244"/>
            <a:ext cx="2104753" cy="20303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EC2171B-BE1B-466D-A73E-7A3541AE314A}"/>
              </a:ext>
            </a:extLst>
          </p:cNvPr>
          <p:cNvSpPr txBox="1"/>
          <p:nvPr/>
        </p:nvSpPr>
        <p:spPr>
          <a:xfrm>
            <a:off x="492619" y="1017352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C57575-E3A9-4EA3-813C-B5B9840F95FD}"/>
              </a:ext>
            </a:extLst>
          </p:cNvPr>
          <p:cNvSpPr/>
          <p:nvPr/>
        </p:nvSpPr>
        <p:spPr>
          <a:xfrm>
            <a:off x="2047219" y="3746013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C055F7-2019-4E59-A583-92DBC270BD32}"/>
              </a:ext>
            </a:extLst>
          </p:cNvPr>
          <p:cNvSpPr/>
          <p:nvPr/>
        </p:nvSpPr>
        <p:spPr>
          <a:xfrm>
            <a:off x="722637" y="1647739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6ED080-CF79-43CF-9F77-44D3637A38E6}"/>
              </a:ext>
            </a:extLst>
          </p:cNvPr>
          <p:cNvSpPr/>
          <p:nvPr/>
        </p:nvSpPr>
        <p:spPr>
          <a:xfrm>
            <a:off x="3788140" y="1641500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700FA3D-082D-48DC-9589-8A99C7283BD0}"/>
              </a:ext>
            </a:extLst>
          </p:cNvPr>
          <p:cNvSpPr/>
          <p:nvPr/>
        </p:nvSpPr>
        <p:spPr>
          <a:xfrm>
            <a:off x="8009824" y="1657044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80E29F-696E-43A8-864B-DFFA04FF482B}"/>
              </a:ext>
            </a:extLst>
          </p:cNvPr>
          <p:cNvSpPr/>
          <p:nvPr/>
        </p:nvSpPr>
        <p:spPr>
          <a:xfrm>
            <a:off x="5950145" y="3760137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4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800" y="478800"/>
            <a:ext cx="5292896" cy="620327"/>
          </a:xfrm>
        </p:spPr>
        <p:txBody>
          <a:bodyPr>
            <a:noAutofit/>
          </a:bodyPr>
          <a:lstStyle/>
          <a:p>
            <a:r>
              <a:rPr lang="en-US" sz="3700" dirty="0">
                <a:latin typeface="Arial"/>
                <a:cs typeface="Arial"/>
              </a:rPr>
              <a:t>Your turn: Nosebleed</a:t>
            </a:r>
            <a:endParaRPr lang="en-US" sz="37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8F6D05-965F-4F78-BC62-DB2E0C0068E5}"/>
              </a:ext>
            </a:extLst>
          </p:cNvPr>
          <p:cNvSpPr>
            <a:spLocks noChangeAspect="1"/>
          </p:cNvSpPr>
          <p:nvPr/>
        </p:nvSpPr>
        <p:spPr>
          <a:xfrm>
            <a:off x="1624741" y="1822215"/>
            <a:ext cx="1829660" cy="101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  <a:defRPr/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Sit</a:t>
            </a:r>
          </a:p>
          <a:p>
            <a:pPr marL="238964" indent="-238964">
              <a:buSzPct val="100000"/>
              <a:buBlip>
                <a:blip r:embed="rId2"/>
              </a:buBlip>
              <a:defRPr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casualty down leaning forward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5FC930-5BA8-4C2C-8463-858C2E509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8053" y="1528849"/>
            <a:ext cx="2178109" cy="219229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89DC461-D46D-4D59-A86B-0161078DD146}"/>
              </a:ext>
            </a:extLst>
          </p:cNvPr>
          <p:cNvSpPr>
            <a:spLocks noChangeAspect="1"/>
          </p:cNvSpPr>
          <p:nvPr/>
        </p:nvSpPr>
        <p:spPr>
          <a:xfrm>
            <a:off x="5338272" y="1855630"/>
            <a:ext cx="2178109" cy="101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  <a:defRPr/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Ask</a:t>
            </a:r>
          </a:p>
          <a:p>
            <a:pPr marL="238964" indent="-238964">
              <a:buSzPct val="100000"/>
              <a:buBlip>
                <a:blip r:embed="rId2"/>
              </a:buBlip>
              <a:defRPr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to pinch the soft part of their nose for 10 minutes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5CEE9F-FAFD-4A34-8C5E-DEA909EE4CE9}"/>
              </a:ext>
            </a:extLst>
          </p:cNvPr>
          <p:cNvSpPr>
            <a:spLocks noChangeAspect="1"/>
          </p:cNvSpPr>
          <p:nvPr/>
        </p:nvSpPr>
        <p:spPr>
          <a:xfrm>
            <a:off x="8271112" y="1849606"/>
            <a:ext cx="2474160" cy="1233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  <a:defRPr/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Check</a:t>
            </a:r>
          </a:p>
          <a:p>
            <a:pPr marL="238964" indent="-238964">
              <a:buSzPct val="100000"/>
              <a:buBlip>
                <a:blip r:embed="rId2"/>
              </a:buBlip>
              <a:defRPr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bleeding has stopped</a:t>
            </a:r>
          </a:p>
          <a:p>
            <a:pPr marL="238964" indent="-238964">
              <a:buSzPct val="100000"/>
              <a:buBlip>
                <a:blip r:embed="rId2"/>
              </a:buBlip>
              <a:defRPr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still bleeding pinch nose for a further 10 minutes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1EEC16-429F-4AF8-B7AB-5333DDD5F900}"/>
              </a:ext>
            </a:extLst>
          </p:cNvPr>
          <p:cNvSpPr>
            <a:spLocks noChangeAspect="1"/>
          </p:cNvSpPr>
          <p:nvPr/>
        </p:nvSpPr>
        <p:spPr>
          <a:xfrm>
            <a:off x="3267056" y="3956728"/>
            <a:ext cx="1849894" cy="101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  <a:defRPr/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Recheck</a:t>
            </a:r>
          </a:p>
          <a:p>
            <a:pPr marL="238964" indent="-238964">
              <a:buSzPct val="100000"/>
              <a:buBlip>
                <a:blip r:embed="rId2"/>
              </a:buBlip>
              <a:defRPr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still bleeding pinch  for a further 10 minutes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D5F5ED-78FA-4B88-AB56-7CD864999359}"/>
              </a:ext>
            </a:extLst>
          </p:cNvPr>
          <p:cNvSpPr>
            <a:spLocks noChangeAspect="1"/>
          </p:cNvSpPr>
          <p:nvPr/>
        </p:nvSpPr>
        <p:spPr>
          <a:xfrm>
            <a:off x="6682313" y="3956728"/>
            <a:ext cx="2266282" cy="1449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  <a:defRPr/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Help</a:t>
            </a:r>
          </a:p>
          <a:p>
            <a:pPr marL="238964" indent="-238964">
              <a:buSzPct val="100000"/>
              <a:buBlip>
                <a:blip r:embed="rId2"/>
              </a:buBlip>
              <a:defRPr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bleeding has not stopped after a maximum of 30 minutes seek medical help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150D2CD-53C9-4644-B707-33FF470B0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6772" y="3252252"/>
            <a:ext cx="1388107" cy="23856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04CCC5E-E8AC-48AF-BE8E-85BAF5800786}"/>
              </a:ext>
            </a:extLst>
          </p:cNvPr>
          <p:cNvSpPr txBox="1"/>
          <p:nvPr/>
        </p:nvSpPr>
        <p:spPr>
          <a:xfrm>
            <a:off x="622800" y="1028084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276A429-3C92-42EE-B6C5-877827AE1BEE}"/>
              </a:ext>
            </a:extLst>
          </p:cNvPr>
          <p:cNvSpPr/>
          <p:nvPr/>
        </p:nvSpPr>
        <p:spPr>
          <a:xfrm>
            <a:off x="1316268" y="1845211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19BFCA-5CB4-4F44-AB68-793289EB75C0}"/>
              </a:ext>
            </a:extLst>
          </p:cNvPr>
          <p:cNvSpPr/>
          <p:nvPr/>
        </p:nvSpPr>
        <p:spPr>
          <a:xfrm>
            <a:off x="5020071" y="1858318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15518B1-BD84-44B2-97FB-ADE3BB6D3814}"/>
              </a:ext>
            </a:extLst>
          </p:cNvPr>
          <p:cNvSpPr/>
          <p:nvPr/>
        </p:nvSpPr>
        <p:spPr>
          <a:xfrm>
            <a:off x="7946628" y="1851268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67ECEE-63EF-4BD6-B6ED-421BCDC90BB8}"/>
              </a:ext>
            </a:extLst>
          </p:cNvPr>
          <p:cNvSpPr/>
          <p:nvPr/>
        </p:nvSpPr>
        <p:spPr>
          <a:xfrm>
            <a:off x="2949348" y="3956728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A630CA6-50BD-434F-A67A-2EE438F448EE}"/>
              </a:ext>
            </a:extLst>
          </p:cNvPr>
          <p:cNvSpPr/>
          <p:nvPr/>
        </p:nvSpPr>
        <p:spPr>
          <a:xfrm>
            <a:off x="6364605" y="3972780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67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338D-1D43-4220-A8EC-C3619DBFF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99" y="478800"/>
            <a:ext cx="7107179" cy="524137"/>
          </a:xfrm>
        </p:spPr>
        <p:txBody>
          <a:bodyPr>
            <a:noAutofit/>
          </a:bodyPr>
          <a:lstStyle/>
          <a:p>
            <a:r>
              <a:rPr lang="en-GB" sz="3700">
                <a:latin typeface="Arial"/>
                <a:cs typeface="Arial"/>
              </a:rPr>
              <a:t>Your turn: Dealing with shock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0A64AF-469C-4066-A3DE-A206C05E5EBB}"/>
              </a:ext>
            </a:extLst>
          </p:cNvPr>
          <p:cNvSpPr>
            <a:spLocks noChangeAspect="1"/>
          </p:cNvSpPr>
          <p:nvPr/>
        </p:nvSpPr>
        <p:spPr>
          <a:xfrm>
            <a:off x="1368967" y="1824530"/>
            <a:ext cx="2011643" cy="1300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Treat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injuries that may have caused shock</a:t>
            </a:r>
          </a:p>
          <a:p>
            <a:pPr>
              <a:buSzPct val="100000"/>
            </a:pPr>
            <a:endParaRPr lang="en-GB" sz="145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77117A-6D44-478B-ADD3-6A0328A6A867}"/>
              </a:ext>
            </a:extLst>
          </p:cNvPr>
          <p:cNvSpPr>
            <a:spLocks noChangeAspect="1"/>
          </p:cNvSpPr>
          <p:nvPr/>
        </p:nvSpPr>
        <p:spPr>
          <a:xfrm>
            <a:off x="3953091" y="1793115"/>
            <a:ext cx="1819205" cy="10770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Help</a:t>
            </a:r>
          </a:p>
          <a:p>
            <a:pPr marL="238760" indent="-238760">
              <a:buSzPct val="100000"/>
              <a:buBlip>
                <a:blip r:embed="rId2"/>
              </a:buBlip>
            </a:pPr>
            <a:r>
              <a:rPr lang="en-GB" sz="1450" dirty="0">
                <a:latin typeface="Arial" panose="020B0604020202020204" pitchFamily="34" charset="0"/>
                <a:cs typeface="Arial" panose="020B0604020202020204" pitchFamily="34" charset="0"/>
              </a:rPr>
              <a:t>the casualty to sit down, then lie down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18CC93-8755-4FA0-B7D0-03951776A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9" t="17931" r="14781" b="13720"/>
          <a:stretch/>
        </p:blipFill>
        <p:spPr>
          <a:xfrm>
            <a:off x="5337614" y="1458960"/>
            <a:ext cx="1933514" cy="194290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BBE7B3E-B217-42B7-A2B4-3C53448835E8}"/>
              </a:ext>
            </a:extLst>
          </p:cNvPr>
          <p:cNvSpPr>
            <a:spLocks noChangeAspect="1"/>
          </p:cNvSpPr>
          <p:nvPr/>
        </p:nvSpPr>
        <p:spPr>
          <a:xfrm>
            <a:off x="7840603" y="1820438"/>
            <a:ext cx="1933514" cy="10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Raise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support the casualty’s legs if possible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B27AB2-651A-4481-AE62-A5E877C77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92" b="19970"/>
          <a:stretch/>
        </p:blipFill>
        <p:spPr>
          <a:xfrm>
            <a:off x="8043085" y="1906010"/>
            <a:ext cx="3178918" cy="1620501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B06DAB4-2DDC-4137-9201-11A8B452C5B7}"/>
              </a:ext>
            </a:extLst>
          </p:cNvPr>
          <p:cNvSpPr>
            <a:spLocks noChangeAspect="1"/>
          </p:cNvSpPr>
          <p:nvPr/>
        </p:nvSpPr>
        <p:spPr>
          <a:xfrm>
            <a:off x="1356234" y="3644156"/>
            <a:ext cx="1933514" cy="630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632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Call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999/112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284E63-92D5-41F0-A01B-072FF1855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4" r="24096"/>
          <a:stretch/>
        </p:blipFill>
        <p:spPr>
          <a:xfrm>
            <a:off x="2133461" y="3013741"/>
            <a:ext cx="1240902" cy="210252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95AB78C9-B23B-4C58-82B0-4580622CC13A}"/>
              </a:ext>
            </a:extLst>
          </p:cNvPr>
          <p:cNvSpPr>
            <a:spLocks noChangeAspect="1"/>
          </p:cNvSpPr>
          <p:nvPr/>
        </p:nvSpPr>
        <p:spPr>
          <a:xfrm>
            <a:off x="4002162" y="3567197"/>
            <a:ext cx="1933514" cy="826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44"/>
              </a:spcAft>
            </a:pPr>
            <a:r>
              <a:rPr lang="en-GB" sz="1451" b="1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 </a:t>
            </a:r>
            <a:r>
              <a:rPr lang="en-GB" sz="1451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Reassure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5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and loosen any tight clothing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E8382A0-3EC1-41A2-9558-325BEE516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8" t="25187" b="19563"/>
          <a:stretch/>
        </p:blipFill>
        <p:spPr>
          <a:xfrm>
            <a:off x="4813508" y="3567197"/>
            <a:ext cx="2916470" cy="171129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ECC9C81-EDB1-453C-B20A-43BEDB2AFF87}"/>
              </a:ext>
            </a:extLst>
          </p:cNvPr>
          <p:cNvSpPr>
            <a:spLocks noChangeAspect="1"/>
          </p:cNvSpPr>
          <p:nvPr/>
        </p:nvSpPr>
        <p:spPr>
          <a:xfrm>
            <a:off x="7840603" y="3635531"/>
            <a:ext cx="1933514" cy="602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44"/>
              </a:spcAft>
            </a:pPr>
            <a:r>
              <a:rPr lang="en-GB" sz="1451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  </a:t>
            </a:r>
            <a:r>
              <a:rPr lang="en-GB" sz="1451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5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casualty warm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949FE0-FDF1-400E-A50F-7EE379EFE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17" b="22911"/>
          <a:stretch/>
        </p:blipFill>
        <p:spPr>
          <a:xfrm>
            <a:off x="8658482" y="3457441"/>
            <a:ext cx="3209553" cy="156215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43BB6C9-0F61-4B44-8E6C-B0C34BBDB495}"/>
              </a:ext>
            </a:extLst>
          </p:cNvPr>
          <p:cNvSpPr txBox="1"/>
          <p:nvPr/>
        </p:nvSpPr>
        <p:spPr>
          <a:xfrm>
            <a:off x="622799" y="999490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BD79D1-1C66-4264-9FE5-1025215E8282}"/>
              </a:ext>
            </a:extLst>
          </p:cNvPr>
          <p:cNvSpPr/>
          <p:nvPr/>
        </p:nvSpPr>
        <p:spPr>
          <a:xfrm>
            <a:off x="1039177" y="183597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9038CE-1F7F-41AC-BD57-2316BBF883E8}"/>
              </a:ext>
            </a:extLst>
          </p:cNvPr>
          <p:cNvSpPr/>
          <p:nvPr/>
        </p:nvSpPr>
        <p:spPr>
          <a:xfrm>
            <a:off x="1028365" y="3647469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B672A53-F172-4AAF-BF71-CB883D4089D0}"/>
              </a:ext>
            </a:extLst>
          </p:cNvPr>
          <p:cNvSpPr/>
          <p:nvPr/>
        </p:nvSpPr>
        <p:spPr>
          <a:xfrm>
            <a:off x="3626147" y="1841232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A368A4-82DD-4A20-950E-DE769F348CC6}"/>
              </a:ext>
            </a:extLst>
          </p:cNvPr>
          <p:cNvSpPr/>
          <p:nvPr/>
        </p:nvSpPr>
        <p:spPr>
          <a:xfrm>
            <a:off x="7522895" y="1841232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4742F4A-E242-4449-9D02-7608573B4913}"/>
              </a:ext>
            </a:extLst>
          </p:cNvPr>
          <p:cNvSpPr/>
          <p:nvPr/>
        </p:nvSpPr>
        <p:spPr>
          <a:xfrm>
            <a:off x="3623285" y="362819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1B7BEC6-F589-4E96-82EF-AA1A0BB44667}"/>
              </a:ext>
            </a:extLst>
          </p:cNvPr>
          <p:cNvSpPr/>
          <p:nvPr/>
        </p:nvSpPr>
        <p:spPr>
          <a:xfrm>
            <a:off x="7532131" y="3635531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67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007A53"/>
      </a:dk2>
      <a:lt2>
        <a:srgbClr val="97999B"/>
      </a:lt2>
      <a:accent1>
        <a:srgbClr val="000000"/>
      </a:accent1>
      <a:accent2>
        <a:srgbClr val="007A53"/>
      </a:accent2>
      <a:accent3>
        <a:srgbClr val="009F4D"/>
      </a:accent3>
      <a:accent4>
        <a:srgbClr val="E1E000"/>
      </a:accent4>
      <a:accent5>
        <a:srgbClr val="97999B"/>
      </a:accent5>
      <a:accent6>
        <a:srgbClr val="FFFFFF"/>
      </a:accent6>
      <a:hlink>
        <a:srgbClr val="007A53"/>
      </a:hlink>
      <a:folHlink>
        <a:srgbClr val="E1E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3334A1-3EE8-4991-9608-B3D9CC745981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15f969d-7967-4bff-902a-d46647ceb5a4"/>
    <ds:schemaRef ds:uri="73b22f68-4a70-4eb7-bf89-938dce806f38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3A0B146-FA7C-470A-ACCE-13FA365814EB}"/>
</file>

<file path=customXml/itemProps3.xml><?xml version="1.0" encoding="utf-8"?>
<ds:datastoreItem xmlns:ds="http://schemas.openxmlformats.org/officeDocument/2006/customXml" ds:itemID="{062CC417-6AA7-49A3-9534-62C213FF50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95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Your turn: Severe bleeds</vt:lpstr>
      <vt:lpstr>Your turn: Nosebleed</vt:lpstr>
      <vt:lpstr>Your turn: Dealing with shock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7</cp:revision>
  <dcterms:created xsi:type="dcterms:W3CDTF">2019-06-19T11:02:37Z</dcterms:created>
  <dcterms:modified xsi:type="dcterms:W3CDTF">2020-02-28T10:31:39Z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