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4"/>
  </p:notesMasterIdLst>
  <p:handoutMasterIdLst>
    <p:handoutMasterId r:id="rId35"/>
  </p:handoutMasterIdLst>
  <p:sldIdLst>
    <p:sldId id="755" r:id="rId5"/>
    <p:sldId id="652" r:id="rId6"/>
    <p:sldId id="657" r:id="rId7"/>
    <p:sldId id="656" r:id="rId8"/>
    <p:sldId id="771" r:id="rId9"/>
    <p:sldId id="658" r:id="rId10"/>
    <p:sldId id="672" r:id="rId11"/>
    <p:sldId id="661" r:id="rId12"/>
    <p:sldId id="641" r:id="rId13"/>
    <p:sldId id="639" r:id="rId14"/>
    <p:sldId id="752" r:id="rId15"/>
    <p:sldId id="765" r:id="rId16"/>
    <p:sldId id="766" r:id="rId17"/>
    <p:sldId id="662" r:id="rId18"/>
    <p:sldId id="663" r:id="rId19"/>
    <p:sldId id="664" r:id="rId20"/>
    <p:sldId id="851" r:id="rId21"/>
    <p:sldId id="767" r:id="rId22"/>
    <p:sldId id="769" r:id="rId23"/>
    <p:sldId id="853" r:id="rId24"/>
    <p:sldId id="670" r:id="rId25"/>
    <p:sldId id="667" r:id="rId26"/>
    <p:sldId id="854" r:id="rId27"/>
    <p:sldId id="671" r:id="rId28"/>
    <p:sldId id="772" r:id="rId29"/>
    <p:sldId id="677" r:id="rId30"/>
    <p:sldId id="674" r:id="rId31"/>
    <p:sldId id="673" r:id="rId32"/>
    <p:sldId id="648" r:id="rId33"/>
  </p:sldIdLst>
  <p:sldSz cx="9144000" cy="5715000" type="screen16x10"/>
  <p:notesSz cx="6858000" cy="1019175"/>
  <p:embeddedFontLst>
    <p:embeddedFont>
      <p:font typeface="Times" panose="02020603050405020304" pitchFamily="18" charset="0"/>
      <p:regular r:id="rId36"/>
      <p:bold r:id="rId37"/>
      <p:italic r:id="rId38"/>
      <p:boldItalic r:id="rId39"/>
    </p:embeddedFont>
    <p:embeddedFont>
      <p:font typeface="Wingdings 3" panose="05040102010807070707" pitchFamily="18" charset="2"/>
      <p:regular r:id="rId40"/>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7" userDrawn="1">
          <p15:clr>
            <a:srgbClr val="A4A3A4"/>
          </p15:clr>
        </p15:guide>
        <p15:guide id="3" orient="horz" pos="1800"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Stuart" initials="ES" lastIdx="9" clrIdx="0">
    <p:extLst>
      <p:ext uri="{19B8F6BF-5375-455C-9EA6-DF929625EA0E}">
        <p15:presenceInfo xmlns:p15="http://schemas.microsoft.com/office/powerpoint/2012/main" userId="S::Elsa.Stuart@sja.org.uk::1036faa4-45e7-40bb-895e-6c47aba8630b" providerId="AD"/>
      </p:ext>
    </p:extLst>
  </p:cmAuthor>
  <p:cmAuthor id="2" name="Justine Wilson" initials="JW" lastIdx="1" clrIdx="1">
    <p:extLst>
      <p:ext uri="{19B8F6BF-5375-455C-9EA6-DF929625EA0E}">
        <p15:presenceInfo xmlns:p15="http://schemas.microsoft.com/office/powerpoint/2012/main" userId="S::Justine.Wilson@sja.org.uk::cd635167-bbd3-4a7f-9fa7-49f702661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FFFFFF"/>
    <a:srgbClr val="009F4D"/>
    <a:srgbClr val="8D8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146" y="108"/>
      </p:cViewPr>
      <p:guideLst>
        <p:guide orient="horz" pos="2382"/>
        <p:guide pos="3367"/>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Garnham" userId="ba4a3023-469b-47da-9b56-135bbb92583d" providerId="ADAL" clId="{A81B8A06-1E12-40AC-8B63-1016375654CB}"/>
    <pc:docChg chg="custSel modSld">
      <pc:chgData name="Sam Garnham" userId="ba4a3023-469b-47da-9b56-135bbb92583d" providerId="ADAL" clId="{A81B8A06-1E12-40AC-8B63-1016375654CB}" dt="2020-03-06T10:39:39.130" v="0" actId="27636"/>
      <pc:docMkLst>
        <pc:docMk/>
      </pc:docMkLst>
      <pc:sldChg chg="modSp">
        <pc:chgData name="Sam Garnham" userId="ba4a3023-469b-47da-9b56-135bbb92583d" providerId="ADAL" clId="{A81B8A06-1E12-40AC-8B63-1016375654CB}" dt="2020-03-06T10:39:39.130" v="0" actId="27636"/>
        <pc:sldMkLst>
          <pc:docMk/>
          <pc:sldMk cId="1570246647" sldId="852"/>
        </pc:sldMkLst>
        <pc:spChg chg="mod">
          <ac:chgData name="Sam Garnham" userId="ba4a3023-469b-47da-9b56-135bbb92583d" providerId="ADAL" clId="{A81B8A06-1E12-40AC-8B63-1016375654CB}" dt="2020-03-06T10:39:39.130" v="0" actId="27636"/>
          <ac:spMkLst>
            <pc:docMk/>
            <pc:sldMk cId="1570246647" sldId="852"/>
            <ac:spMk id="22" creationId="{F2924F42-07F3-4B2D-9ACB-DE6B4A740A46}"/>
          </ac:spMkLst>
        </pc:spChg>
      </pc:sldChg>
    </pc:docChg>
  </pc:docChgLst>
  <pc:docChgLst>
    <pc:chgData name="Jodie Walsh2" userId="8f656482-1ee0-4981-a154-9528d7227717" providerId="ADAL" clId="{19A86FA9-3A99-4837-8547-4C790BF08C30}"/>
    <pc:docChg chg="modSld">
      <pc:chgData name="Jodie Walsh2" userId="8f656482-1ee0-4981-a154-9528d7227717" providerId="ADAL" clId="{19A86FA9-3A99-4837-8547-4C790BF08C30}" dt="2021-02-22T13:38:47.830" v="0"/>
      <pc:docMkLst>
        <pc:docMk/>
      </pc:docMkLst>
      <pc:sldChg chg="addSp modSp">
        <pc:chgData name="Jodie Walsh2" userId="8f656482-1ee0-4981-a154-9528d7227717" providerId="ADAL" clId="{19A86FA9-3A99-4837-8547-4C790BF08C30}" dt="2021-02-22T13:38:47.830" v="0"/>
        <pc:sldMkLst>
          <pc:docMk/>
          <pc:sldMk cId="3199948157" sldId="652"/>
        </pc:sldMkLst>
        <pc:picChg chg="add mod">
          <ac:chgData name="Jodie Walsh2" userId="8f656482-1ee0-4981-a154-9528d7227717" providerId="ADAL" clId="{19A86FA9-3A99-4837-8547-4C790BF08C30}" dt="2021-02-22T13:38:47.830" v="0"/>
          <ac:picMkLst>
            <pc:docMk/>
            <pc:sldMk cId="3199948157" sldId="652"/>
            <ac:picMk id="10" creationId="{A52B6D99-1695-409F-84F9-2BEFA8956274}"/>
          </ac:picMkLst>
        </pc:picChg>
      </pc:sldChg>
    </pc:docChg>
  </pc:docChgLst>
  <pc:docChgLst>
    <pc:chgData name="Sam Garnham" userId="ba4a3023-469b-47da-9b56-135bbb92583d" providerId="ADAL" clId="{EF5C8287-6C3D-44F4-AB3F-969BA93ED0EF}"/>
    <pc:docChg chg="custSel addSld delSld modSld">
      <pc:chgData name="Sam Garnham" userId="ba4a3023-469b-47da-9b56-135bbb92583d" providerId="ADAL" clId="{EF5C8287-6C3D-44F4-AB3F-969BA93ED0EF}" dt="2020-03-19T14:38:59.354" v="4" actId="27636"/>
      <pc:docMkLst>
        <pc:docMk/>
      </pc:docMkLst>
      <pc:sldChg chg="del">
        <pc:chgData name="Sam Garnham" userId="ba4a3023-469b-47da-9b56-135bbb92583d" providerId="ADAL" clId="{EF5C8287-6C3D-44F4-AB3F-969BA93ED0EF}" dt="2020-03-17T12:54:57.443" v="0" actId="2696"/>
        <pc:sldMkLst>
          <pc:docMk/>
          <pc:sldMk cId="3507383715" sldId="398"/>
        </pc:sldMkLst>
      </pc:sldChg>
      <pc:sldChg chg="modSp add">
        <pc:chgData name="Sam Garnham" userId="ba4a3023-469b-47da-9b56-135bbb92583d" providerId="ADAL" clId="{EF5C8287-6C3D-44F4-AB3F-969BA93ED0EF}" dt="2020-03-19T14:38:59.354" v="4" actId="27636"/>
        <pc:sldMkLst>
          <pc:docMk/>
          <pc:sldMk cId="3166087506" sldId="755"/>
        </pc:sldMkLst>
        <pc:spChg chg="mod">
          <ac:chgData name="Sam Garnham" userId="ba4a3023-469b-47da-9b56-135bbb92583d" providerId="ADAL" clId="{EF5C8287-6C3D-44F4-AB3F-969BA93ED0EF}" dt="2020-03-19T14:38:59.354" v="4" actId="27636"/>
          <ac:spMkLst>
            <pc:docMk/>
            <pc:sldMk cId="3166087506" sldId="755"/>
            <ac:spMk id="22" creationId="{F2924F42-07F3-4B2D-9ACB-DE6B4A740A46}"/>
          </ac:spMkLst>
        </pc:spChg>
      </pc:sldChg>
      <pc:sldChg chg="del">
        <pc:chgData name="Sam Garnham" userId="ba4a3023-469b-47da-9b56-135bbb92583d" providerId="ADAL" clId="{EF5C8287-6C3D-44F4-AB3F-969BA93ED0EF}" dt="2020-03-19T14:38:44.294" v="1" actId="2696"/>
        <pc:sldMkLst>
          <pc:docMk/>
          <pc:sldMk cId="1570246647" sldId="852"/>
        </pc:sldMkLst>
      </pc:sldChg>
      <pc:sldMasterChg chg="delSldLayout">
        <pc:chgData name="Sam Garnham" userId="ba4a3023-469b-47da-9b56-135bbb92583d" providerId="ADAL" clId="{EF5C8287-6C3D-44F4-AB3F-969BA93ED0EF}" dt="2020-03-19T14:38:44.301" v="2" actId="2696"/>
        <pc:sldMasterMkLst>
          <pc:docMk/>
          <pc:sldMasterMk cId="342227967" sldId="2147483648"/>
        </pc:sldMasterMkLst>
        <pc:sldLayoutChg chg="del">
          <pc:chgData name="Sam Garnham" userId="ba4a3023-469b-47da-9b56-135bbb92583d" providerId="ADAL" clId="{EF5C8287-6C3D-44F4-AB3F-969BA93ED0EF}" dt="2020-03-19T14:38:44.301" v="2" actId="2696"/>
          <pc:sldLayoutMkLst>
            <pc:docMk/>
            <pc:sldMasterMk cId="342227967" sldId="2147483648"/>
            <pc:sldLayoutMk cId="2399463660" sldId="2147483669"/>
          </pc:sldLayoutMkLst>
        </pc:sldLayoutChg>
      </pc:sldMasterChg>
    </pc:docChg>
  </pc:docChgLst>
  <pc:docChgLst>
    <pc:chgData name="Justine Wilson" userId="S::justine.wilson@sja.org.uk::cd635167-bbd3-4a7f-9fa7-49f7026615ce" providerId="AD" clId="Web-{D5265C09-5CCC-4698-5F33-8F149013EDF1}"/>
    <pc:docChg chg="delSld modSld">
      <pc:chgData name="Justine Wilson" userId="S::justine.wilson@sja.org.uk::cd635167-bbd3-4a7f-9fa7-49f7026615ce" providerId="AD" clId="Web-{D5265C09-5CCC-4698-5F33-8F149013EDF1}" dt="2020-08-27T08:38:55.609" v="33"/>
      <pc:docMkLst>
        <pc:docMk/>
      </pc:docMkLst>
      <pc:sldChg chg="modSp del">
        <pc:chgData name="Justine Wilson" userId="S::justine.wilson@sja.org.uk::cd635167-bbd3-4a7f-9fa7-49f7026615ce" providerId="AD" clId="Web-{D5265C09-5CCC-4698-5F33-8F149013EDF1}" dt="2020-08-27T08:38:55.609" v="33"/>
        <pc:sldMkLst>
          <pc:docMk/>
          <pc:sldMk cId="2748950950" sldId="675"/>
        </pc:sldMkLst>
        <pc:spChg chg="mod">
          <ac:chgData name="Justine Wilson" userId="S::justine.wilson@sja.org.uk::cd635167-bbd3-4a7f-9fa7-49f7026615ce" providerId="AD" clId="Web-{D5265C09-5CCC-4698-5F33-8F149013EDF1}" dt="2020-08-27T08:38:16.594" v="14" actId="20577"/>
          <ac:spMkLst>
            <pc:docMk/>
            <pc:sldMk cId="2748950950" sldId="675"/>
            <ac:spMk id="8" creationId="{776505A8-DE9E-48E5-BFC5-F14700A3B266}"/>
          </ac:spMkLst>
        </pc:spChg>
      </pc:sldChg>
      <pc:sldChg chg="modSp">
        <pc:chgData name="Justine Wilson" userId="S::justine.wilson@sja.org.uk::cd635167-bbd3-4a7f-9fa7-49f7026615ce" providerId="AD" clId="Web-{D5265C09-5CCC-4698-5F33-8F149013EDF1}" dt="2020-08-27T08:38:39.250" v="32" actId="14100"/>
        <pc:sldMkLst>
          <pc:docMk/>
          <pc:sldMk cId="3333320445" sldId="677"/>
        </pc:sldMkLst>
        <pc:spChg chg="mod">
          <ac:chgData name="Justine Wilson" userId="S::justine.wilson@sja.org.uk::cd635167-bbd3-4a7f-9fa7-49f7026615ce" providerId="AD" clId="Web-{D5265C09-5CCC-4698-5F33-8F149013EDF1}" dt="2020-08-27T08:38:30.515" v="31" actId="20577"/>
          <ac:spMkLst>
            <pc:docMk/>
            <pc:sldMk cId="3333320445" sldId="677"/>
            <ac:spMk id="5" creationId="{4A90A6D9-6876-4DB0-BE77-1F7DF6FA4AFC}"/>
          </ac:spMkLst>
        </pc:spChg>
        <pc:spChg chg="mod">
          <ac:chgData name="Justine Wilson" userId="S::justine.wilson@sja.org.uk::cd635167-bbd3-4a7f-9fa7-49f7026615ce" providerId="AD" clId="Web-{D5265C09-5CCC-4698-5F33-8F149013EDF1}" dt="2020-08-27T08:38:39.250" v="32" actId="14100"/>
          <ac:spMkLst>
            <pc:docMk/>
            <pc:sldMk cId="3333320445" sldId="677"/>
            <ac:spMk id="8" creationId="{776505A8-DE9E-48E5-BFC5-F14700A3B266}"/>
          </ac:spMkLst>
        </pc:spChg>
      </pc:sldChg>
    </pc:docChg>
  </pc:docChgLst>
  <pc:docChgLst>
    <pc:chgData name="Beth Elger" userId="bf3d7bc8-8abc-424a-96ba-25300c385cd3" providerId="ADAL" clId="{CAC9C0B5-F243-4291-86C8-DC5B15A10E6C}"/>
    <pc:docChg chg="custSel addSld delSld modSld sldOrd">
      <pc:chgData name="Beth Elger" userId="bf3d7bc8-8abc-424a-96ba-25300c385cd3" providerId="ADAL" clId="{CAC9C0B5-F243-4291-86C8-DC5B15A10E6C}" dt="2020-03-03T14:11:32.308" v="53" actId="20577"/>
      <pc:docMkLst>
        <pc:docMk/>
      </pc:docMkLst>
      <pc:sldChg chg="ord">
        <pc:chgData name="Beth Elger" userId="bf3d7bc8-8abc-424a-96ba-25300c385cd3" providerId="ADAL" clId="{CAC9C0B5-F243-4291-86C8-DC5B15A10E6C}" dt="2020-03-03T12:17:02.083" v="31"/>
        <pc:sldMkLst>
          <pc:docMk/>
          <pc:sldMk cId="731881050" sldId="648"/>
        </pc:sldMkLst>
      </pc:sldChg>
      <pc:sldChg chg="modSp">
        <pc:chgData name="Beth Elger" userId="bf3d7bc8-8abc-424a-96ba-25300c385cd3" providerId="ADAL" clId="{CAC9C0B5-F243-4291-86C8-DC5B15A10E6C}" dt="2020-03-03T14:11:32.308" v="53" actId="20577"/>
        <pc:sldMkLst>
          <pc:docMk/>
          <pc:sldMk cId="1116332421" sldId="674"/>
        </pc:sldMkLst>
        <pc:spChg chg="mod">
          <ac:chgData name="Beth Elger" userId="bf3d7bc8-8abc-424a-96ba-25300c385cd3" providerId="ADAL" clId="{CAC9C0B5-F243-4291-86C8-DC5B15A10E6C}" dt="2020-03-03T14:11:32.308" v="53" actId="20577"/>
          <ac:spMkLst>
            <pc:docMk/>
            <pc:sldMk cId="1116332421" sldId="674"/>
            <ac:spMk id="5" creationId="{4A90A6D9-6876-4DB0-BE77-1F7DF6FA4AFC}"/>
          </ac:spMkLst>
        </pc:spChg>
      </pc:sldChg>
      <pc:sldChg chg="modSp ord">
        <pc:chgData name="Beth Elger" userId="bf3d7bc8-8abc-424a-96ba-25300c385cd3" providerId="ADAL" clId="{CAC9C0B5-F243-4291-86C8-DC5B15A10E6C}" dt="2020-03-03T12:16:56.535" v="30"/>
        <pc:sldMkLst>
          <pc:docMk/>
          <pc:sldMk cId="3407651718" sldId="752"/>
        </pc:sldMkLst>
        <pc:spChg chg="mod">
          <ac:chgData name="Beth Elger" userId="bf3d7bc8-8abc-424a-96ba-25300c385cd3" providerId="ADAL" clId="{CAC9C0B5-F243-4291-86C8-DC5B15A10E6C}" dt="2020-03-03T12:16:17.895" v="29" actId="1076"/>
          <ac:spMkLst>
            <pc:docMk/>
            <pc:sldMk cId="3407651718" sldId="752"/>
            <ac:spMk id="5" creationId="{66B76E73-EAF1-42ED-9404-761AF6FE4CDC}"/>
          </ac:spMkLst>
        </pc:spChg>
      </pc:sldChg>
      <pc:sldChg chg="modSp add del">
        <pc:chgData name="Beth Elger" userId="bf3d7bc8-8abc-424a-96ba-25300c385cd3" providerId="ADAL" clId="{CAC9C0B5-F243-4291-86C8-DC5B15A10E6C}" dt="2020-03-03T13:59:40.609" v="50" actId="2696"/>
        <pc:sldMkLst>
          <pc:docMk/>
          <pc:sldMk cId="59598027" sldId="850"/>
        </pc:sldMkLst>
        <pc:spChg chg="mod">
          <ac:chgData name="Beth Elger" userId="bf3d7bc8-8abc-424a-96ba-25300c385cd3" providerId="ADAL" clId="{CAC9C0B5-F243-4291-86C8-DC5B15A10E6C}" dt="2020-03-03T13:59:22.216" v="49" actId="20577"/>
          <ac:spMkLst>
            <pc:docMk/>
            <pc:sldMk cId="59598027" sldId="850"/>
            <ac:spMk id="2" creationId="{4156FA02-B453-4A94-8BDE-25C178E7C34E}"/>
          </ac:spMkLst>
        </pc:spChg>
      </pc:sldChg>
      <pc:sldChg chg="del">
        <pc:chgData name="Beth Elger" userId="bf3d7bc8-8abc-424a-96ba-25300c385cd3" providerId="ADAL" clId="{CAC9C0B5-F243-4291-86C8-DC5B15A10E6C}" dt="2020-03-03T13:59:02.058" v="32"/>
        <pc:sldMkLst>
          <pc:docMk/>
          <pc:sldMk cId="2734371293" sldId="850"/>
        </pc:sldMkLst>
      </pc:sldChg>
      <pc:sldChg chg="ord">
        <pc:chgData name="Beth Elger" userId="bf3d7bc8-8abc-424a-96ba-25300c385cd3" providerId="ADAL" clId="{CAC9C0B5-F243-4291-86C8-DC5B15A10E6C}" dt="2020-03-03T14:00:39.179" v="51"/>
        <pc:sldMkLst>
          <pc:docMk/>
          <pc:sldMk cId="3659532098" sldId="851"/>
        </pc:sldMkLst>
      </pc:sldChg>
    </pc:docChg>
  </pc:docChgLst>
  <pc:docChgLst>
    <pc:chgData name="Beth Elger" userId="S::beth.elger@sja.org.uk::bf3d7bc8-8abc-424a-96ba-25300c385cd3" providerId="AD" clId="Web-{5F69285F-A4DA-D25A-0E7A-8E104ABAFD32}"/>
    <pc:docChg chg="modSld">
      <pc:chgData name="Beth Elger" userId="S::beth.elger@sja.org.uk::bf3d7bc8-8abc-424a-96ba-25300c385cd3" providerId="AD" clId="Web-{5F69285F-A4DA-D25A-0E7A-8E104ABAFD32}" dt="2020-03-03T12:11:25.220" v="47" actId="1076"/>
      <pc:docMkLst>
        <pc:docMk/>
      </pc:docMkLst>
      <pc:sldChg chg="modSp">
        <pc:chgData name="Beth Elger" userId="S::beth.elger@sja.org.uk::bf3d7bc8-8abc-424a-96ba-25300c385cd3" providerId="AD" clId="Web-{5F69285F-A4DA-D25A-0E7A-8E104ABAFD32}" dt="2020-03-03T12:11:25.220" v="47" actId="1076"/>
        <pc:sldMkLst>
          <pc:docMk/>
          <pc:sldMk cId="731881050" sldId="648"/>
        </pc:sldMkLst>
        <pc:spChg chg="mod">
          <ac:chgData name="Beth Elger" userId="S::beth.elger@sja.org.uk::bf3d7bc8-8abc-424a-96ba-25300c385cd3" providerId="AD" clId="Web-{5F69285F-A4DA-D25A-0E7A-8E104ABAFD32}" dt="2020-03-03T12:11:25.220" v="47" actId="1076"/>
          <ac:spMkLst>
            <pc:docMk/>
            <pc:sldMk cId="731881050" sldId="648"/>
            <ac:spMk id="3" creationId="{05C6FD36-4563-4961-9A8F-1FF308259831}"/>
          </ac:spMkLst>
        </pc:spChg>
      </pc:sldChg>
    </pc:docChg>
  </pc:docChgLst>
  <pc:docChgLst>
    <pc:chgData name="Sam Garnham" userId="S::sam.garnham@sja.org.uk::ba4a3023-469b-47da-9b56-135bbb92583d" providerId="AD" clId="Web-{BC006EB8-E16C-2E97-E979-2BBD5CB53F8C}"/>
    <pc:docChg chg="modSld">
      <pc:chgData name="Sam Garnham" userId="S::sam.garnham@sja.org.uk::ba4a3023-469b-47da-9b56-135bbb92583d" providerId="AD" clId="Web-{BC006EB8-E16C-2E97-E979-2BBD5CB53F8C}" dt="2020-03-12T13:07:17.912" v="59" actId="20577"/>
      <pc:docMkLst>
        <pc:docMk/>
      </pc:docMkLst>
      <pc:sldChg chg="modSp">
        <pc:chgData name="Sam Garnham" userId="S::sam.garnham@sja.org.uk::ba4a3023-469b-47da-9b56-135bbb92583d" providerId="AD" clId="Web-{BC006EB8-E16C-2E97-E979-2BBD5CB53F8C}" dt="2020-03-12T13:07:17.912" v="58" actId="20577"/>
        <pc:sldMkLst>
          <pc:docMk/>
          <pc:sldMk cId="2244731157" sldId="662"/>
        </pc:sldMkLst>
        <pc:spChg chg="mod">
          <ac:chgData name="Sam Garnham" userId="S::sam.garnham@sja.org.uk::ba4a3023-469b-47da-9b56-135bbb92583d" providerId="AD" clId="Web-{BC006EB8-E16C-2E97-E979-2BBD5CB53F8C}" dt="2020-03-12T13:07:17.912" v="58" actId="20577"/>
          <ac:spMkLst>
            <pc:docMk/>
            <pc:sldMk cId="2244731157" sldId="662"/>
            <ac:spMk id="9" creationId="{0A90C1F9-11F4-4FA0-8955-96815CA4B9D7}"/>
          </ac:spMkLst>
        </pc:spChg>
      </pc:sldChg>
    </pc:docChg>
  </pc:docChgLst>
  <pc:docChgLst>
    <pc:chgData name="Justine Wilson" userId="S::justine.wilson@sja.org.uk::cd635167-bbd3-4a7f-9fa7-49f7026615ce" providerId="AD" clId="Web-{E72B997A-6866-410A-8557-949BA34E5888}"/>
    <pc:docChg chg="delSld modSld">
      <pc:chgData name="Justine Wilson" userId="S::justine.wilson@sja.org.uk::cd635167-bbd3-4a7f-9fa7-49f7026615ce" providerId="AD" clId="Web-{E72B997A-6866-410A-8557-949BA34E5888}" dt="2020-08-26T12:49:03.030" v="6" actId="20577"/>
      <pc:docMkLst>
        <pc:docMk/>
      </pc:docMkLst>
      <pc:sldChg chg="modSp">
        <pc:chgData name="Justine Wilson" userId="S::justine.wilson@sja.org.uk::cd635167-bbd3-4a7f-9fa7-49f7026615ce" providerId="AD" clId="Web-{E72B997A-6866-410A-8557-949BA34E5888}" dt="2020-08-26T12:49:03.030" v="5" actId="20577"/>
        <pc:sldMkLst>
          <pc:docMk/>
          <pc:sldMk cId="1517119653" sldId="667"/>
        </pc:sldMkLst>
        <pc:spChg chg="mod">
          <ac:chgData name="Justine Wilson" userId="S::justine.wilson@sja.org.uk::cd635167-bbd3-4a7f-9fa7-49f7026615ce" providerId="AD" clId="Web-{E72B997A-6866-410A-8557-949BA34E5888}" dt="2020-08-26T12:49:03.030" v="5" actId="20577"/>
          <ac:spMkLst>
            <pc:docMk/>
            <pc:sldMk cId="1517119653" sldId="667"/>
            <ac:spMk id="4" creationId="{3D431E86-543A-4306-9328-C4465BD3B8BB}"/>
          </ac:spMkLst>
        </pc:spChg>
      </pc:sldChg>
      <pc:sldChg chg="del">
        <pc:chgData name="Justine Wilson" userId="S::justine.wilson@sja.org.uk::cd635167-bbd3-4a7f-9fa7-49f7026615ce" providerId="AD" clId="Web-{E72B997A-6866-410A-8557-949BA34E5888}" dt="2020-08-26T12:48:45.013" v="0"/>
        <pc:sldMkLst>
          <pc:docMk/>
          <pc:sldMk cId="2633986476" sldId="850"/>
        </pc:sldMkLst>
      </pc:sldChg>
    </pc:docChg>
  </pc:docChgLst>
  <pc:docChgLst>
    <pc:chgData name="Sam Garnham" userId="S::sam.garnham@sja.org.uk::ba4a3023-469b-47da-9b56-135bbb92583d" providerId="AD" clId="Web-{966E3BD6-95BE-D380-39B5-D84DBCC865A8}"/>
    <pc:docChg chg="modSld">
      <pc:chgData name="Sam Garnham" userId="S::sam.garnham@sja.org.uk::ba4a3023-469b-47da-9b56-135bbb92583d" providerId="AD" clId="Web-{966E3BD6-95BE-D380-39B5-D84DBCC865A8}" dt="2020-03-12T13:09:43.539" v="86" actId="20577"/>
      <pc:docMkLst>
        <pc:docMk/>
      </pc:docMkLst>
      <pc:sldChg chg="modSp">
        <pc:chgData name="Sam Garnham" userId="S::sam.garnham@sja.org.uk::ba4a3023-469b-47da-9b56-135bbb92583d" providerId="AD" clId="Web-{966E3BD6-95BE-D380-39B5-D84DBCC865A8}" dt="2020-03-12T13:09:41.992" v="84" actId="20577"/>
        <pc:sldMkLst>
          <pc:docMk/>
          <pc:sldMk cId="3919606703" sldId="639"/>
        </pc:sldMkLst>
        <pc:spChg chg="mod">
          <ac:chgData name="Sam Garnham" userId="S::sam.garnham@sja.org.uk::ba4a3023-469b-47da-9b56-135bbb92583d" providerId="AD" clId="Web-{966E3BD6-95BE-D380-39B5-D84DBCC865A8}" dt="2020-03-12T13:09:41.992" v="84" actId="20577"/>
          <ac:spMkLst>
            <pc:docMk/>
            <pc:sldMk cId="3919606703" sldId="639"/>
            <ac:spMk id="12" creationId="{015FB0E0-ED5F-4B79-B09F-3535336A2CB7}"/>
          </ac:spMkLst>
        </pc:spChg>
      </pc:sldChg>
    </pc:docChg>
  </pc:docChgLst>
  <pc:docChgLst>
    <pc:chgData name="Jodie Walsh2" userId="S::jodie.walsh2@sja.org.uk::8f656482-1ee0-4981-a154-9528d7227717" providerId="AD" clId="Web-{FE8DF430-DC17-871B-CEBB-DC038412218E}"/>
    <pc:docChg chg="modSld">
      <pc:chgData name="Jodie Walsh2" userId="S::jodie.walsh2@sja.org.uk::8f656482-1ee0-4981-a154-9528d7227717" providerId="AD" clId="Web-{FE8DF430-DC17-871B-CEBB-DC038412218E}" dt="2020-02-10T11:42:58.227" v="1"/>
      <pc:docMkLst>
        <pc:docMk/>
      </pc:docMkLst>
      <pc:sldChg chg="modNotes">
        <pc:chgData name="Jodie Walsh2" userId="S::jodie.walsh2@sja.org.uk::8f656482-1ee0-4981-a154-9528d7227717" providerId="AD" clId="Web-{FE8DF430-DC17-871B-CEBB-DC038412218E}" dt="2020-02-10T11:42:58.227" v="1"/>
        <pc:sldMkLst>
          <pc:docMk/>
          <pc:sldMk cId="281358155" sldId="656"/>
        </pc:sldMkLst>
      </pc:sldChg>
    </pc:docChg>
  </pc:docChgLst>
  <pc:docChgLst>
    <pc:chgData name="Jodie Walsh2" userId="8f656482-1ee0-4981-a154-9528d7227717" providerId="ADAL" clId="{4A337176-1E5F-4D48-B4E7-A7C7EE52BF5E}"/>
    <pc:docChg chg="addSld delSld modSld">
      <pc:chgData name="Jodie Walsh2" userId="8f656482-1ee0-4981-a154-9528d7227717" providerId="ADAL" clId="{4A337176-1E5F-4D48-B4E7-A7C7EE52BF5E}" dt="2020-09-03T11:00:26.109" v="64" actId="20577"/>
      <pc:docMkLst>
        <pc:docMk/>
      </pc:docMkLst>
      <pc:sldChg chg="modSp add modNotesTx">
        <pc:chgData name="Jodie Walsh2" userId="8f656482-1ee0-4981-a154-9528d7227717" providerId="ADAL" clId="{4A337176-1E5F-4D48-B4E7-A7C7EE52BF5E}" dt="2020-09-03T11:00:26.109" v="64" actId="20577"/>
        <pc:sldMkLst>
          <pc:docMk/>
          <pc:sldMk cId="1517119653" sldId="667"/>
        </pc:sldMkLst>
        <pc:spChg chg="mod">
          <ac:chgData name="Jodie Walsh2" userId="8f656482-1ee0-4981-a154-9528d7227717" providerId="ADAL" clId="{4A337176-1E5F-4D48-B4E7-A7C7EE52BF5E}" dt="2020-08-26T12:38:20.040" v="63" actId="14100"/>
          <ac:spMkLst>
            <pc:docMk/>
            <pc:sldMk cId="1517119653" sldId="667"/>
            <ac:spMk id="6" creationId="{180E4BAF-CBFF-4734-AE1B-8AB12B7E1AB9}"/>
          </ac:spMkLst>
        </pc:spChg>
      </pc:sldChg>
      <pc:sldChg chg="modSp">
        <pc:chgData name="Jodie Walsh2" userId="8f656482-1ee0-4981-a154-9528d7227717" providerId="ADAL" clId="{4A337176-1E5F-4D48-B4E7-A7C7EE52BF5E}" dt="2020-08-20T09:15:21.935" v="32" actId="1038"/>
        <pc:sldMkLst>
          <pc:docMk/>
          <pc:sldMk cId="3166087506" sldId="755"/>
        </pc:sldMkLst>
        <pc:spChg chg="mod">
          <ac:chgData name="Jodie Walsh2" userId="8f656482-1ee0-4981-a154-9528d7227717" providerId="ADAL" clId="{4A337176-1E5F-4D48-B4E7-A7C7EE52BF5E}" dt="2020-08-20T09:15:07.049" v="9" actId="1076"/>
          <ac:spMkLst>
            <pc:docMk/>
            <pc:sldMk cId="3166087506" sldId="755"/>
            <ac:spMk id="15" creationId="{90D1C3EC-4699-4518-A563-188121775876}"/>
          </ac:spMkLst>
        </pc:spChg>
        <pc:spChg chg="mod">
          <ac:chgData name="Jodie Walsh2" userId="8f656482-1ee0-4981-a154-9528d7227717" providerId="ADAL" clId="{4A337176-1E5F-4D48-B4E7-A7C7EE52BF5E}" dt="2020-08-20T09:15:09.192" v="10" actId="1076"/>
          <ac:spMkLst>
            <pc:docMk/>
            <pc:sldMk cId="3166087506" sldId="755"/>
            <ac:spMk id="16" creationId="{8DDEF64D-399F-462B-A762-EB58C142E412}"/>
          </ac:spMkLst>
        </pc:spChg>
        <pc:spChg chg="mod">
          <ac:chgData name="Jodie Walsh2" userId="8f656482-1ee0-4981-a154-9528d7227717" providerId="ADAL" clId="{4A337176-1E5F-4D48-B4E7-A7C7EE52BF5E}" dt="2020-08-20T09:15:17.626" v="28" actId="1076"/>
          <ac:spMkLst>
            <pc:docMk/>
            <pc:sldMk cId="3166087506" sldId="755"/>
            <ac:spMk id="22" creationId="{F2924F42-07F3-4B2D-9ACB-DE6B4A740A46}"/>
          </ac:spMkLst>
        </pc:spChg>
        <pc:spChg chg="mod">
          <ac:chgData name="Jodie Walsh2" userId="8f656482-1ee0-4981-a154-9528d7227717" providerId="ADAL" clId="{4A337176-1E5F-4D48-B4E7-A7C7EE52BF5E}" dt="2020-08-20T09:15:14.549" v="27" actId="1036"/>
          <ac:spMkLst>
            <pc:docMk/>
            <pc:sldMk cId="3166087506" sldId="755"/>
            <ac:spMk id="28" creationId="{30B908DB-4507-4CA6-B195-1DB2542AE2DA}"/>
          </ac:spMkLst>
        </pc:spChg>
        <pc:spChg chg="mod">
          <ac:chgData name="Jodie Walsh2" userId="8f656482-1ee0-4981-a154-9528d7227717" providerId="ADAL" clId="{4A337176-1E5F-4D48-B4E7-A7C7EE52BF5E}" dt="2020-08-20T09:15:14.549" v="27" actId="1036"/>
          <ac:spMkLst>
            <pc:docMk/>
            <pc:sldMk cId="3166087506" sldId="755"/>
            <ac:spMk id="29" creationId="{B6F84EDD-0BC7-48E0-900F-A8D0E863D5DD}"/>
          </ac:spMkLst>
        </pc:spChg>
        <pc:spChg chg="mod">
          <ac:chgData name="Jodie Walsh2" userId="8f656482-1ee0-4981-a154-9528d7227717" providerId="ADAL" clId="{4A337176-1E5F-4D48-B4E7-A7C7EE52BF5E}" dt="2020-08-20T09:15:14.549" v="27" actId="1036"/>
          <ac:spMkLst>
            <pc:docMk/>
            <pc:sldMk cId="3166087506" sldId="755"/>
            <ac:spMk id="30" creationId="{0E92CAEA-165C-4143-8110-FD17134C8A1F}"/>
          </ac:spMkLst>
        </pc:spChg>
        <pc:spChg chg="mod">
          <ac:chgData name="Jodie Walsh2" userId="8f656482-1ee0-4981-a154-9528d7227717" providerId="ADAL" clId="{4A337176-1E5F-4D48-B4E7-A7C7EE52BF5E}" dt="2020-08-20T09:15:14.549" v="27" actId="1036"/>
          <ac:spMkLst>
            <pc:docMk/>
            <pc:sldMk cId="3166087506" sldId="755"/>
            <ac:spMk id="31" creationId="{17548518-DEE6-4CEB-9D20-C2DBF0059AC4}"/>
          </ac:spMkLst>
        </pc:spChg>
        <pc:spChg chg="mod">
          <ac:chgData name="Jodie Walsh2" userId="8f656482-1ee0-4981-a154-9528d7227717" providerId="ADAL" clId="{4A337176-1E5F-4D48-B4E7-A7C7EE52BF5E}" dt="2020-08-20T09:15:14.549" v="27" actId="1036"/>
          <ac:spMkLst>
            <pc:docMk/>
            <pc:sldMk cId="3166087506" sldId="755"/>
            <ac:spMk id="32" creationId="{1BA0924F-3714-428E-A92E-A50B37B6FF3B}"/>
          </ac:spMkLst>
        </pc:spChg>
        <pc:spChg chg="mod">
          <ac:chgData name="Jodie Walsh2" userId="8f656482-1ee0-4981-a154-9528d7227717" providerId="ADAL" clId="{4A337176-1E5F-4D48-B4E7-A7C7EE52BF5E}" dt="2020-08-20T09:15:14.549" v="27" actId="1036"/>
          <ac:spMkLst>
            <pc:docMk/>
            <pc:sldMk cId="3166087506" sldId="755"/>
            <ac:spMk id="41" creationId="{186C1E06-77AA-4690-854A-D4631874BF26}"/>
          </ac:spMkLst>
        </pc:spChg>
        <pc:spChg chg="mod">
          <ac:chgData name="Jodie Walsh2" userId="8f656482-1ee0-4981-a154-9528d7227717" providerId="ADAL" clId="{4A337176-1E5F-4D48-B4E7-A7C7EE52BF5E}" dt="2020-08-20T09:15:14.549" v="27" actId="1036"/>
          <ac:spMkLst>
            <pc:docMk/>
            <pc:sldMk cId="3166087506" sldId="755"/>
            <ac:spMk id="42" creationId="{86E7368D-CB0C-4034-9EF9-2307A363E36B}"/>
          </ac:spMkLst>
        </pc:spChg>
        <pc:spChg chg="mod">
          <ac:chgData name="Jodie Walsh2" userId="8f656482-1ee0-4981-a154-9528d7227717" providerId="ADAL" clId="{4A337176-1E5F-4D48-B4E7-A7C7EE52BF5E}" dt="2020-08-20T09:15:14.549" v="27" actId="1036"/>
          <ac:spMkLst>
            <pc:docMk/>
            <pc:sldMk cId="3166087506" sldId="755"/>
            <ac:spMk id="43" creationId="{80FFFE9E-B424-48AA-A5DC-54A0FCD86A4C}"/>
          </ac:spMkLst>
        </pc:spChg>
        <pc:spChg chg="mod">
          <ac:chgData name="Jodie Walsh2" userId="8f656482-1ee0-4981-a154-9528d7227717" providerId="ADAL" clId="{4A337176-1E5F-4D48-B4E7-A7C7EE52BF5E}" dt="2020-08-20T09:15:14.549" v="27" actId="1036"/>
          <ac:spMkLst>
            <pc:docMk/>
            <pc:sldMk cId="3166087506" sldId="755"/>
            <ac:spMk id="44" creationId="{2F072AD6-95E1-443B-9DDD-065A5194D951}"/>
          </ac:spMkLst>
        </pc:spChg>
        <pc:spChg chg="mod">
          <ac:chgData name="Jodie Walsh2" userId="8f656482-1ee0-4981-a154-9528d7227717" providerId="ADAL" clId="{4A337176-1E5F-4D48-B4E7-A7C7EE52BF5E}" dt="2020-08-20T09:15:14.549" v="27" actId="1036"/>
          <ac:spMkLst>
            <pc:docMk/>
            <pc:sldMk cId="3166087506" sldId="755"/>
            <ac:spMk id="45" creationId="{C45572EE-435E-460E-A13A-A599400CCE82}"/>
          </ac:spMkLst>
        </pc:spChg>
        <pc:picChg chg="mod">
          <ac:chgData name="Jodie Walsh2" userId="8f656482-1ee0-4981-a154-9528d7227717" providerId="ADAL" clId="{4A337176-1E5F-4D48-B4E7-A7C7EE52BF5E}" dt="2020-08-20T09:15:14.549" v="27" actId="1036"/>
          <ac:picMkLst>
            <pc:docMk/>
            <pc:sldMk cId="3166087506" sldId="755"/>
            <ac:picMk id="47" creationId="{55FBB60A-D565-494B-88E3-3574651D9832}"/>
          </ac:picMkLst>
        </pc:picChg>
        <pc:picChg chg="mod">
          <ac:chgData name="Jodie Walsh2" userId="8f656482-1ee0-4981-a154-9528d7227717" providerId="ADAL" clId="{4A337176-1E5F-4D48-B4E7-A7C7EE52BF5E}" dt="2020-08-20T09:15:14.549" v="27" actId="1036"/>
          <ac:picMkLst>
            <pc:docMk/>
            <pc:sldMk cId="3166087506" sldId="755"/>
            <ac:picMk id="48" creationId="{F1109D5F-558C-476E-978B-5D24B3E37CD1}"/>
          </ac:picMkLst>
        </pc:picChg>
        <pc:picChg chg="mod">
          <ac:chgData name="Jodie Walsh2" userId="8f656482-1ee0-4981-a154-9528d7227717" providerId="ADAL" clId="{4A337176-1E5F-4D48-B4E7-A7C7EE52BF5E}" dt="2020-08-20T09:15:21.935" v="32" actId="1038"/>
          <ac:picMkLst>
            <pc:docMk/>
            <pc:sldMk cId="3166087506" sldId="755"/>
            <ac:picMk id="49" creationId="{00A4DA86-1D97-42BE-925B-E00F21312964}"/>
          </ac:picMkLst>
        </pc:picChg>
        <pc:picChg chg="mod">
          <ac:chgData name="Jodie Walsh2" userId="8f656482-1ee0-4981-a154-9528d7227717" providerId="ADAL" clId="{4A337176-1E5F-4D48-B4E7-A7C7EE52BF5E}" dt="2020-08-20T09:15:14.549" v="27" actId="1036"/>
          <ac:picMkLst>
            <pc:docMk/>
            <pc:sldMk cId="3166087506" sldId="755"/>
            <ac:picMk id="50" creationId="{13F44F96-E6BE-4E7D-ABA5-A1EB0685A7BC}"/>
          </ac:picMkLst>
        </pc:picChg>
      </pc:sldChg>
      <pc:sldChg chg="del">
        <pc:chgData name="Jodie Walsh2" userId="8f656482-1ee0-4981-a154-9528d7227717" providerId="ADAL" clId="{4A337176-1E5F-4D48-B4E7-A7C7EE52BF5E}" dt="2020-08-20T09:22:39.531" v="45" actId="2696"/>
        <pc:sldMkLst>
          <pc:docMk/>
          <pc:sldMk cId="506491265" sldId="849"/>
        </pc:sldMkLst>
      </pc:sldChg>
      <pc:sldChg chg="add">
        <pc:chgData name="Jodie Walsh2" userId="8f656482-1ee0-4981-a154-9528d7227717" providerId="ADAL" clId="{4A337176-1E5F-4D48-B4E7-A7C7EE52BF5E}" dt="2020-08-20T09:22:38.108" v="44"/>
        <pc:sldMkLst>
          <pc:docMk/>
          <pc:sldMk cId="2633986476" sldId="850"/>
        </pc:sldMkLst>
      </pc:sldChg>
      <pc:sldChg chg="modSp">
        <pc:chgData name="Jodie Walsh2" userId="8f656482-1ee0-4981-a154-9528d7227717" providerId="ADAL" clId="{4A337176-1E5F-4D48-B4E7-A7C7EE52BF5E}" dt="2020-08-20T09:21:05.646" v="38" actId="1076"/>
        <pc:sldMkLst>
          <pc:docMk/>
          <pc:sldMk cId="3659532098" sldId="851"/>
        </pc:sldMkLst>
        <pc:spChg chg="mod">
          <ac:chgData name="Jodie Walsh2" userId="8f656482-1ee0-4981-a154-9528d7227717" providerId="ADAL" clId="{4A337176-1E5F-4D48-B4E7-A7C7EE52BF5E}" dt="2020-08-20T09:20:59.709" v="36" actId="14100"/>
          <ac:spMkLst>
            <pc:docMk/>
            <pc:sldMk cId="3659532098" sldId="851"/>
            <ac:spMk id="2" creationId="{8581DD16-FE86-463B-A9CF-3BF9450A51AD}"/>
          </ac:spMkLst>
        </pc:spChg>
        <pc:spChg chg="mod">
          <ac:chgData name="Jodie Walsh2" userId="8f656482-1ee0-4981-a154-9528d7227717" providerId="ADAL" clId="{4A337176-1E5F-4D48-B4E7-A7C7EE52BF5E}" dt="2020-08-20T09:21:05.646" v="38" actId="1076"/>
          <ac:spMkLst>
            <pc:docMk/>
            <pc:sldMk cId="3659532098" sldId="851"/>
            <ac:spMk id="4" creationId="{A13026F0-4B39-46DD-8CD6-229B8ABC6CA3}"/>
          </ac:spMkLst>
        </pc:spChg>
      </pc:sldChg>
      <pc:sldChg chg="modSp">
        <pc:chgData name="Jodie Walsh2" userId="8f656482-1ee0-4981-a154-9528d7227717" providerId="ADAL" clId="{4A337176-1E5F-4D48-B4E7-A7C7EE52BF5E}" dt="2020-08-20T09:22:06.831" v="43" actId="1076"/>
        <pc:sldMkLst>
          <pc:docMk/>
          <pc:sldMk cId="4139523046" sldId="853"/>
        </pc:sldMkLst>
        <pc:spChg chg="mod">
          <ac:chgData name="Jodie Walsh2" userId="8f656482-1ee0-4981-a154-9528d7227717" providerId="ADAL" clId="{4A337176-1E5F-4D48-B4E7-A7C7EE52BF5E}" dt="2020-08-20T09:22:03.407" v="41" actId="14100"/>
          <ac:spMkLst>
            <pc:docMk/>
            <pc:sldMk cId="4139523046" sldId="853"/>
            <ac:spMk id="2" creationId="{8E5033B3-2916-4029-8A3D-5E50E74006D4}"/>
          </ac:spMkLst>
        </pc:spChg>
        <pc:grpChg chg="mod">
          <ac:chgData name="Jodie Walsh2" userId="8f656482-1ee0-4981-a154-9528d7227717" providerId="ADAL" clId="{4A337176-1E5F-4D48-B4E7-A7C7EE52BF5E}" dt="2020-08-20T09:22:05.634" v="42" actId="1076"/>
          <ac:grpSpMkLst>
            <pc:docMk/>
            <pc:sldMk cId="4139523046" sldId="853"/>
            <ac:grpSpMk id="15" creationId="{C13C0CB0-ACA8-4C0E-B1D6-3A9F6F1AA3C9}"/>
          </ac:grpSpMkLst>
        </pc:grpChg>
        <pc:picChg chg="mod">
          <ac:chgData name="Jodie Walsh2" userId="8f656482-1ee0-4981-a154-9528d7227717" providerId="ADAL" clId="{4A337176-1E5F-4D48-B4E7-A7C7EE52BF5E}" dt="2020-08-20T09:22:06.831" v="43" actId="1076"/>
          <ac:picMkLst>
            <pc:docMk/>
            <pc:sldMk cId="4139523046" sldId="853"/>
            <ac:picMk id="33" creationId="{C988C155-018A-471A-B1B7-FF4FC050FCDE}"/>
          </ac:picMkLst>
        </pc:picChg>
      </pc:sldChg>
      <pc:sldMasterChg chg="delSldLayout">
        <pc:chgData name="Jodie Walsh2" userId="8f656482-1ee0-4981-a154-9528d7227717" providerId="ADAL" clId="{4A337176-1E5F-4D48-B4E7-A7C7EE52BF5E}" dt="2020-08-20T09:22:39.533" v="46" actId="2696"/>
        <pc:sldMasterMkLst>
          <pc:docMk/>
          <pc:sldMasterMk cId="342227967" sldId="2147483648"/>
        </pc:sldMasterMkLst>
        <pc:sldLayoutChg chg="del">
          <pc:chgData name="Jodie Walsh2" userId="8f656482-1ee0-4981-a154-9528d7227717" providerId="ADAL" clId="{4A337176-1E5F-4D48-B4E7-A7C7EE52BF5E}" dt="2020-08-20T09:22:39.533" v="46" actId="2696"/>
          <pc:sldLayoutMkLst>
            <pc:docMk/>
            <pc:sldMasterMk cId="342227967" sldId="2147483648"/>
            <pc:sldLayoutMk cId="1079540537" sldId="2147483668"/>
          </pc:sldLayoutMkLst>
        </pc:sldLayoutChg>
      </pc:sldMasterChg>
    </pc:docChg>
  </pc:docChgLst>
  <pc:docChgLst>
    <pc:chgData name="Sam Garnham" userId="S::sam.garnham@sja.org.uk::ba4a3023-469b-47da-9b56-135bbb92583d" providerId="AD" clId="Web-{06A2FC89-C5A4-372F-49D1-34E65DC3B5D0}"/>
    <pc:docChg chg="modSld">
      <pc:chgData name="Sam Garnham" userId="S::sam.garnham@sja.org.uk::ba4a3023-469b-47da-9b56-135bbb92583d" providerId="AD" clId="Web-{06A2FC89-C5A4-372F-49D1-34E65DC3B5D0}" dt="2020-02-10T13:23:51.424" v="3" actId="20577"/>
      <pc:docMkLst>
        <pc:docMk/>
      </pc:docMkLst>
      <pc:sldChg chg="modSp">
        <pc:chgData name="Sam Garnham" userId="S::sam.garnham@sja.org.uk::ba4a3023-469b-47da-9b56-135bbb92583d" providerId="AD" clId="Web-{06A2FC89-C5A4-372F-49D1-34E65DC3B5D0}" dt="2020-02-10T13:23:51.424" v="2" actId="20577"/>
        <pc:sldMkLst>
          <pc:docMk/>
          <pc:sldMk cId="281358155" sldId="656"/>
        </pc:sldMkLst>
        <pc:spChg chg="mod">
          <ac:chgData name="Sam Garnham" userId="S::sam.garnham@sja.org.uk::ba4a3023-469b-47da-9b56-135bbb92583d" providerId="AD" clId="Web-{06A2FC89-C5A4-372F-49D1-34E65DC3B5D0}" dt="2020-02-10T13:23:51.424" v="2" actId="20577"/>
          <ac:spMkLst>
            <pc:docMk/>
            <pc:sldMk cId="281358155" sldId="656"/>
            <ac:spMk id="8" creationId="{B151BFFA-C000-42D8-B32D-9865F53FC1D9}"/>
          </ac:spMkLst>
        </pc:spChg>
      </pc:sldChg>
    </pc:docChg>
  </pc:docChgLst>
  <pc:docChgLst>
    <pc:chgData name="Justine Wilson" userId="S::justine.wilson@sja.org.uk::cd635167-bbd3-4a7f-9fa7-49f7026615ce" providerId="AD" clId="Web-{846A2588-9296-4D83-B2DD-94110CF3C256}"/>
    <pc:docChg chg="modSld">
      <pc:chgData name="Justine Wilson" userId="S::justine.wilson@sja.org.uk::cd635167-bbd3-4a7f-9fa7-49f7026615ce" providerId="AD" clId="Web-{846A2588-9296-4D83-B2DD-94110CF3C256}" dt="2021-01-14T14:46:27.161" v="5" actId="20577"/>
      <pc:docMkLst>
        <pc:docMk/>
      </pc:docMkLst>
      <pc:sldChg chg="delSp modNotes">
        <pc:chgData name="Justine Wilson" userId="S::justine.wilson@sja.org.uk::cd635167-bbd3-4a7f-9fa7-49f7026615ce" providerId="AD" clId="Web-{846A2588-9296-4D83-B2DD-94110CF3C256}" dt="2021-01-14T14:46:05.223" v="2"/>
        <pc:sldMkLst>
          <pc:docMk/>
          <pc:sldMk cId="2244731157" sldId="662"/>
        </pc:sldMkLst>
        <pc:spChg chg="del">
          <ac:chgData name="Justine Wilson" userId="S::justine.wilson@sja.org.uk::cd635167-bbd3-4a7f-9fa7-49f7026615ce" providerId="AD" clId="Web-{846A2588-9296-4D83-B2DD-94110CF3C256}" dt="2021-01-14T14:46:05.223" v="2"/>
          <ac:spMkLst>
            <pc:docMk/>
            <pc:sldMk cId="2244731157" sldId="662"/>
            <ac:spMk id="11" creationId="{8E66748A-2A75-44B2-88BE-822A3EB93A11}"/>
          </ac:spMkLst>
        </pc:spChg>
      </pc:sldChg>
      <pc:sldChg chg="modSp">
        <pc:chgData name="Justine Wilson" userId="S::justine.wilson@sja.org.uk::cd635167-bbd3-4a7f-9fa7-49f7026615ce" providerId="AD" clId="Web-{846A2588-9296-4D83-B2DD-94110CF3C256}" dt="2021-01-14T14:46:27.161" v="5" actId="20577"/>
        <pc:sldMkLst>
          <pc:docMk/>
          <pc:sldMk cId="3786769586" sldId="663"/>
        </pc:sldMkLst>
        <pc:spChg chg="mod">
          <ac:chgData name="Justine Wilson" userId="S::justine.wilson@sja.org.uk::cd635167-bbd3-4a7f-9fa7-49f7026615ce" providerId="AD" clId="Web-{846A2588-9296-4D83-B2DD-94110CF3C256}" dt="2021-01-14T14:46:27.161" v="5" actId="20577"/>
          <ac:spMkLst>
            <pc:docMk/>
            <pc:sldMk cId="3786769586" sldId="663"/>
            <ac:spMk id="6" creationId="{301E5FB5-59F0-468E-A6BF-98AF6E7D1D41}"/>
          </ac:spMkLst>
        </pc:spChg>
      </pc:sldChg>
    </pc:docChg>
  </pc:docChgLst>
  <pc:docChgLst>
    <pc:chgData name="Justine Wilson" userId="S::justine.wilson@sja.org.uk::cd635167-bbd3-4a7f-9fa7-49f7026615ce" providerId="AD" clId="Web-{76DB6C31-414D-44E3-9FCD-86FBA8C9BA99}"/>
    <pc:docChg chg="addSld delSld modSld">
      <pc:chgData name="Justine Wilson" userId="S::justine.wilson@sja.org.uk::cd635167-bbd3-4a7f-9fa7-49f7026615ce" providerId="AD" clId="Web-{76DB6C31-414D-44E3-9FCD-86FBA8C9BA99}" dt="2020-08-26T12:17:38.825" v="33"/>
      <pc:docMkLst>
        <pc:docMk/>
      </pc:docMkLst>
      <pc:sldChg chg="delSp modSp add del">
        <pc:chgData name="Justine Wilson" userId="S::justine.wilson@sja.org.uk::cd635167-bbd3-4a7f-9fa7-49f7026615ce" providerId="AD" clId="Web-{76DB6C31-414D-44E3-9FCD-86FBA8C9BA99}" dt="2020-08-26T12:17:38.825" v="33"/>
        <pc:sldMkLst>
          <pc:docMk/>
          <pc:sldMk cId="2633986476" sldId="850"/>
        </pc:sldMkLst>
        <pc:spChg chg="del">
          <ac:chgData name="Justine Wilson" userId="S::justine.wilson@sja.org.uk::cd635167-bbd3-4a7f-9fa7-49f7026615ce" providerId="AD" clId="Web-{76DB6C31-414D-44E3-9FCD-86FBA8C9BA99}" dt="2020-08-26T12:17:31.856" v="25"/>
          <ac:spMkLst>
            <pc:docMk/>
            <pc:sldMk cId="2633986476" sldId="850"/>
            <ac:spMk id="4" creationId="{F49AC90E-D509-416B-ADFF-AC7FE7D3599B}"/>
          </ac:spMkLst>
        </pc:spChg>
        <pc:spChg chg="del mod">
          <ac:chgData name="Justine Wilson" userId="S::justine.wilson@sja.org.uk::cd635167-bbd3-4a7f-9fa7-49f7026615ce" providerId="AD" clId="Web-{76DB6C31-414D-44E3-9FCD-86FBA8C9BA99}" dt="2020-08-26T12:17:38.825" v="33"/>
          <ac:spMkLst>
            <pc:docMk/>
            <pc:sldMk cId="2633986476" sldId="850"/>
            <ac:spMk id="5" creationId="{09BAF36C-FBB3-4071-A15D-0D06932A6D5A}"/>
          </ac:spMkLst>
        </pc:spChg>
        <pc:spChg chg="del mod">
          <ac:chgData name="Justine Wilson" userId="S::justine.wilson@sja.org.uk::cd635167-bbd3-4a7f-9fa7-49f7026615ce" providerId="AD" clId="Web-{76DB6C31-414D-44E3-9FCD-86FBA8C9BA99}" dt="2020-08-26T12:17:35.481" v="29"/>
          <ac:spMkLst>
            <pc:docMk/>
            <pc:sldMk cId="2633986476" sldId="850"/>
            <ac:spMk id="6" creationId="{318E4D77-2157-4ADE-9A4E-EEB5E8FBF08B}"/>
          </ac:spMkLst>
        </pc:spChg>
        <pc:spChg chg="mod">
          <ac:chgData name="Justine Wilson" userId="S::justine.wilson@sja.org.uk::cd635167-bbd3-4a7f-9fa7-49f7026615ce" providerId="AD" clId="Web-{76DB6C31-414D-44E3-9FCD-86FBA8C9BA99}" dt="2020-08-26T12:17:28.121" v="24" actId="20577"/>
          <ac:spMkLst>
            <pc:docMk/>
            <pc:sldMk cId="2633986476" sldId="850"/>
            <ac:spMk id="7" creationId="{2B549AE4-49F8-4542-A663-F461AC98C8C8}"/>
          </ac:spMkLst>
        </pc:spChg>
      </pc:sldChg>
      <pc:sldChg chg="add replId">
        <pc:chgData name="Justine Wilson" userId="S::justine.wilson@sja.org.uk::cd635167-bbd3-4a7f-9fa7-49f7026615ce" providerId="AD" clId="Web-{76DB6C31-414D-44E3-9FCD-86FBA8C9BA99}" dt="2020-08-26T12:17:18.746" v="2"/>
        <pc:sldMkLst>
          <pc:docMk/>
          <pc:sldMk cId="2354000583" sldId="8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Blood</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7F1-4AE1-BA93-D17784AA5C0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7F1-4AE1-BA93-D17784AA5C0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7F1-4AE1-BA93-D17784AA5C0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7F1-4AE1-BA93-D17784AA5C0E}"/>
              </c:ext>
            </c:extLst>
          </c:dPt>
          <c:cat>
            <c:strRef>
              <c:f>Sheet1!$A$2:$A$5</c:f>
              <c:strCache>
                <c:ptCount val="4"/>
                <c:pt idx="0">
                  <c:v>A</c:v>
                </c:pt>
                <c:pt idx="1">
                  <c:v>B</c:v>
                </c:pt>
                <c:pt idx="2">
                  <c:v>C</c:v>
                </c:pt>
                <c:pt idx="3">
                  <c:v>D</c:v>
                </c:pt>
              </c:strCache>
            </c:strRef>
          </c:cat>
          <c:val>
            <c:numRef>
              <c:f>Sheet1!$B$2:$B$5</c:f>
              <c:numCache>
                <c:formatCode>General</c:formatCode>
                <c:ptCount val="4"/>
                <c:pt idx="0">
                  <c:v>55</c:v>
                </c:pt>
                <c:pt idx="1">
                  <c:v>44</c:v>
                </c:pt>
                <c:pt idx="2">
                  <c:v>2</c:v>
                </c:pt>
                <c:pt idx="3">
                  <c:v>2</c:v>
                </c:pt>
              </c:numCache>
            </c:numRef>
          </c:val>
          <c:extLst>
            <c:ext xmlns:c16="http://schemas.microsoft.com/office/drawing/2014/chart" uri="{C3380CC4-5D6E-409C-BE32-E72D297353CC}">
              <c16:uniqueId val="{00000008-27F1-4AE1-BA93-D17784AA5C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Blood</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7F1-4AE1-BA93-D17784AA5C0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7F1-4AE1-BA93-D17784AA5C0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7F1-4AE1-BA93-D17784AA5C0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7F1-4AE1-BA93-D17784AA5C0E}"/>
              </c:ext>
            </c:extLst>
          </c:dPt>
          <c:cat>
            <c:strRef>
              <c:f>Sheet1!$A$2:$A$5</c:f>
              <c:strCache>
                <c:ptCount val="4"/>
                <c:pt idx="0">
                  <c:v>A</c:v>
                </c:pt>
                <c:pt idx="1">
                  <c:v>B</c:v>
                </c:pt>
                <c:pt idx="2">
                  <c:v>C</c:v>
                </c:pt>
                <c:pt idx="3">
                  <c:v>D</c:v>
                </c:pt>
              </c:strCache>
            </c:strRef>
          </c:cat>
          <c:val>
            <c:numRef>
              <c:f>Sheet1!$B$2:$B$5</c:f>
              <c:numCache>
                <c:formatCode>General</c:formatCode>
                <c:ptCount val="4"/>
                <c:pt idx="0">
                  <c:v>55</c:v>
                </c:pt>
                <c:pt idx="1">
                  <c:v>44</c:v>
                </c:pt>
                <c:pt idx="2">
                  <c:v>2</c:v>
                </c:pt>
                <c:pt idx="3">
                  <c:v>2</c:v>
                </c:pt>
              </c:numCache>
            </c:numRef>
          </c:val>
          <c:extLst>
            <c:ext xmlns:c16="http://schemas.microsoft.com/office/drawing/2014/chart" uri="{C3380CC4-5D6E-409C-BE32-E72D297353CC}">
              <c16:uniqueId val="{00000008-27F1-4AE1-BA93-D17784AA5C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22/02/2021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22/02/2021</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09588"/>
            <a:ext cx="407828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a:t>
            </a:fld>
            <a:endParaRPr lang="en-US" altLang="en-US"/>
          </a:p>
        </p:txBody>
      </p:sp>
    </p:spTree>
    <p:extLst>
      <p:ext uri="{BB962C8B-B14F-4D97-AF65-F5344CB8AC3E}">
        <p14:creationId xmlns:p14="http://schemas.microsoft.com/office/powerpoint/2010/main" val="137842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dirty="0"/>
              <a:t>Q1 discuss, sad, afraid, scared, anxious, dizzy, shocked etc</a:t>
            </a:r>
          </a:p>
          <a:p>
            <a:r>
              <a:rPr lang="en-GB" dirty="0"/>
              <a:t>Q2 gloves- hygiene and infection control </a:t>
            </a:r>
            <a:endParaRPr lang="en-GB" dirty="0">
              <a:cs typeface="Arial"/>
            </a:endParaRPr>
          </a:p>
          <a:p>
            <a:r>
              <a:rPr lang="en-GB" dirty="0"/>
              <a:t>Q3….next slide </a:t>
            </a:r>
            <a:endParaRPr lang="en-GB" dirty="0">
              <a:cs typeface="Arial"/>
            </a:endParaRPr>
          </a:p>
        </p:txBody>
      </p:sp>
      <p:sp>
        <p:nvSpPr>
          <p:cNvPr id="4" name="Slide Number Placeholder 3"/>
          <p:cNvSpPr>
            <a:spLocks noGrp="1"/>
          </p:cNvSpPr>
          <p:nvPr>
            <p:ph type="sldNum" sz="quarter" idx="5"/>
          </p:nvPr>
        </p:nvSpPr>
        <p:spPr/>
        <p:txBody>
          <a:bodyPr/>
          <a:lstStyle/>
          <a:p>
            <a:fld id="{D380C943-89BF-4FF3-9CC5-52B2ED010138}" type="slidenum">
              <a:rPr lang="en-GB" smtClean="0"/>
              <a:t>14</a:t>
            </a:fld>
            <a:endParaRPr lang="en-GB"/>
          </a:p>
        </p:txBody>
      </p:sp>
    </p:spTree>
    <p:extLst>
      <p:ext uri="{BB962C8B-B14F-4D97-AF65-F5344CB8AC3E}">
        <p14:creationId xmlns:p14="http://schemas.microsoft.com/office/powerpoint/2010/main" val="83561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cs typeface="Times"/>
              </a:rPr>
              <a:t>Check answers to confirm learning from video and session content </a:t>
            </a:r>
          </a:p>
          <a:p>
            <a:r>
              <a:rPr lang="en-GB">
                <a:cs typeface="Times"/>
              </a:rPr>
              <a:t>Key learning points are reassure, immobilise, pressure, be alert for shock, positioning and call for help.</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15</a:t>
            </a:fld>
            <a:endParaRPr lang="en-GB"/>
          </a:p>
        </p:txBody>
      </p:sp>
    </p:spTree>
    <p:extLst>
      <p:ext uri="{BB962C8B-B14F-4D97-AF65-F5344CB8AC3E}">
        <p14:creationId xmlns:p14="http://schemas.microsoft.com/office/powerpoint/2010/main" val="241142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18</a:t>
            </a:fld>
            <a:endParaRPr lang="en-GB"/>
          </a:p>
        </p:txBody>
      </p:sp>
    </p:spTree>
    <p:extLst>
      <p:ext uri="{BB962C8B-B14F-4D97-AF65-F5344CB8AC3E}">
        <p14:creationId xmlns:p14="http://schemas.microsoft.com/office/powerpoint/2010/main" val="350752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39775"/>
            <a:ext cx="5926137" cy="3703638"/>
          </a:xfrm>
        </p:spPr>
      </p:sp>
      <p:sp>
        <p:nvSpPr>
          <p:cNvPr id="3" name="Notes Placeholder 2"/>
          <p:cNvSpPr>
            <a:spLocks noGrp="1"/>
          </p:cNvSpPr>
          <p:nvPr>
            <p:ph type="body" idx="1"/>
          </p:nvPr>
        </p:nvSpPr>
        <p:spPr/>
        <p:txBody>
          <a:bodyPr/>
          <a:lstStyle/>
          <a:p>
            <a:r>
              <a:rPr lang="en-GB">
                <a:cs typeface="Times"/>
              </a:rPr>
              <a:t>Opportunity to discuss common casualty care skills which are necessary in all first aid situations.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1D5CF2-3FC3-47F3-B48F-ADC86FC92C3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098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22</a:t>
            </a:fld>
            <a:endParaRPr lang="en-GB"/>
          </a:p>
        </p:txBody>
      </p:sp>
    </p:spTree>
    <p:extLst>
      <p:ext uri="{BB962C8B-B14F-4D97-AF65-F5344CB8AC3E}">
        <p14:creationId xmlns:p14="http://schemas.microsoft.com/office/powerpoint/2010/main" val="124299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Quite a basic modelling activity but used in conjunction with noting heart rate increases after exertion etc can be useful</a:t>
            </a:r>
          </a:p>
        </p:txBody>
      </p:sp>
      <p:sp>
        <p:nvSpPr>
          <p:cNvPr id="4" name="Slide Number Placeholder 3"/>
          <p:cNvSpPr>
            <a:spLocks noGrp="1"/>
          </p:cNvSpPr>
          <p:nvPr>
            <p:ph type="sldNum" sz="quarter" idx="5"/>
          </p:nvPr>
        </p:nvSpPr>
        <p:spPr/>
        <p:txBody>
          <a:bodyPr/>
          <a:lstStyle/>
          <a:p>
            <a:fld id="{D380C943-89BF-4FF3-9CC5-52B2ED010138}" type="slidenum">
              <a:rPr lang="en-GB" smtClean="0"/>
              <a:t>28</a:t>
            </a:fld>
            <a:endParaRPr lang="en-GB"/>
          </a:p>
        </p:txBody>
      </p:sp>
    </p:spTree>
    <p:extLst>
      <p:ext uri="{BB962C8B-B14F-4D97-AF65-F5344CB8AC3E}">
        <p14:creationId xmlns:p14="http://schemas.microsoft.com/office/powerpoint/2010/main" val="165841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sz="2000"/>
              <a:t>NOTE*** please ensure students are ok to watch scenes where blood is present***</a:t>
            </a:r>
          </a:p>
          <a:p>
            <a:endParaRPr lang="en-GB" sz="2000"/>
          </a:p>
        </p:txBody>
      </p:sp>
      <p:sp>
        <p:nvSpPr>
          <p:cNvPr id="4" name="Slide Number Placeholder 3"/>
          <p:cNvSpPr>
            <a:spLocks noGrp="1"/>
          </p:cNvSpPr>
          <p:nvPr>
            <p:ph type="sldNum" sz="quarter" idx="5"/>
          </p:nvPr>
        </p:nvSpPr>
        <p:spPr/>
        <p:txBody>
          <a:bodyPr/>
          <a:lstStyle/>
          <a:p>
            <a:fld id="{D380C943-89BF-4FF3-9CC5-52B2ED010138}" type="slidenum">
              <a:rPr lang="en-GB" smtClean="0"/>
              <a:t>29</a:t>
            </a:fld>
            <a:endParaRPr lang="en-GB"/>
          </a:p>
        </p:txBody>
      </p:sp>
    </p:spTree>
    <p:extLst>
      <p:ext uri="{BB962C8B-B14F-4D97-AF65-F5344CB8AC3E}">
        <p14:creationId xmlns:p14="http://schemas.microsoft.com/office/powerpoint/2010/main" val="46989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should refer to ground rules for the session at this stage</a:t>
            </a:r>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56127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468538" indent="-468538">
              <a:buFontTx/>
              <a:buAutoNum type="arabicPeriod"/>
            </a:pPr>
            <a:r>
              <a:rPr lang="en-GB" altLang="en-US"/>
              <a:t>Blood makes up approx. 7% of the human body.</a:t>
            </a:r>
          </a:p>
          <a:p>
            <a:pPr marL="468538" indent="-468538">
              <a:buFontTx/>
              <a:buAutoNum type="arabicPeriod"/>
            </a:pPr>
            <a:r>
              <a:rPr lang="en-GB" altLang="en-US"/>
              <a:t>YES there is gold within your blood! Approx.  0.2 milligrams in an adult’s body (a TINY amount).</a:t>
            </a:r>
          </a:p>
          <a:p>
            <a:pPr marL="468538" indent="-468538">
              <a:buFontTx/>
              <a:buAutoNum type="arabicPeriod"/>
            </a:pPr>
            <a:r>
              <a:rPr lang="en-GB" altLang="en-US"/>
              <a:t>AN adults blood vessels would stretch to approx. 1,600 KM</a:t>
            </a:r>
          </a:p>
          <a:p>
            <a:pPr marL="468538" indent="-468538" defTabSz="1874159">
              <a:buFontTx/>
              <a:buAutoNum type="arabicPeriod"/>
              <a:defRPr/>
            </a:pPr>
            <a:r>
              <a:rPr lang="en-GB" altLang="en-US"/>
              <a:t>NO – snails, lobsters and spiders have BLUE blood.</a:t>
            </a:r>
          </a:p>
          <a:p>
            <a:pPr marL="468538" indent="-468538" defTabSz="1874159">
              <a:buFontTx/>
              <a:buAutoNum type="arabicPeriod"/>
              <a:defRPr/>
            </a:pPr>
            <a:r>
              <a:rPr lang="en-GB" altLang="en-US"/>
              <a:t>An average adult has 4.5 – 5.5 litres of blood inside them.</a:t>
            </a:r>
          </a:p>
          <a:p>
            <a:pPr marL="468538" indent="-468538">
              <a:buFontTx/>
              <a:buAutoNum type="arabicPeriod"/>
            </a:pPr>
            <a:r>
              <a:rPr lang="en-GB" altLang="en-US"/>
              <a:t>YES! It does both!</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a:p>
        </p:txBody>
      </p:sp>
    </p:spTree>
    <p:extLst>
      <p:ext uri="{BB962C8B-B14F-4D97-AF65-F5344CB8AC3E}">
        <p14:creationId xmlns:p14="http://schemas.microsoft.com/office/powerpoint/2010/main" val="112270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A: Heart</a:t>
            </a:r>
          </a:p>
          <a:p>
            <a:pPr marL="0" marR="0" lvl="0" indent="0" algn="l" defTabSz="744413" rtl="0" eaLnBrk="1" fontAlgn="auto" latinLnBrk="0" hangingPunct="1">
              <a:lnSpc>
                <a:spcPct val="100000"/>
              </a:lnSpc>
              <a:spcBef>
                <a:spcPts val="0"/>
              </a:spcBef>
              <a:spcAft>
                <a:spcPts val="0"/>
              </a:spcAft>
              <a:buClrTx/>
              <a:buSzTx/>
              <a:buFontTx/>
              <a:buNone/>
              <a:tabLst/>
              <a:defRPr/>
            </a:pPr>
            <a:r>
              <a:rPr lang="en-GB"/>
              <a:t>B. Vessels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6</a:t>
            </a:fld>
            <a:endParaRPr lang="en-GB"/>
          </a:p>
        </p:txBody>
      </p:sp>
    </p:spTree>
    <p:extLst>
      <p:ext uri="{BB962C8B-B14F-4D97-AF65-F5344CB8AC3E}">
        <p14:creationId xmlns:p14="http://schemas.microsoft.com/office/powerpoint/2010/main" val="141739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To note is the colour of the blood flow.</a:t>
            </a:r>
          </a:p>
          <a:p>
            <a:r>
              <a:rPr lang="en-GB"/>
              <a:t>Red is blood that is rich in oxygen travelling FROM the heart. Blue is the blood that is carrying CO2 back to the lungs to be expelled (exhaled) and re oxygenated. It is a closed complex system. Any interruption to this (e.g. blood loss - injury) causes issues as organs may not then receive the oxygen they need to survive and keep our body functions stable.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8</a:t>
            </a:fld>
            <a:endParaRPr lang="en-GB"/>
          </a:p>
        </p:txBody>
      </p:sp>
    </p:spTree>
    <p:extLst>
      <p:ext uri="{BB962C8B-B14F-4D97-AF65-F5344CB8AC3E}">
        <p14:creationId xmlns:p14="http://schemas.microsoft.com/office/powerpoint/2010/main" val="27091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cs typeface="Times"/>
              </a:rPr>
              <a:t>Write answers onto white board ready for next slide to compare.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14846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80C943-89BF-4FF3-9CC5-52B2ED010138}" type="slidenum">
              <a:rPr lang="en-GB" smtClean="0"/>
              <a:t>10</a:t>
            </a:fld>
            <a:endParaRPr lang="en-GB"/>
          </a:p>
        </p:txBody>
      </p:sp>
    </p:spTree>
    <p:extLst>
      <p:ext uri="{BB962C8B-B14F-4D97-AF65-F5344CB8AC3E}">
        <p14:creationId xmlns:p14="http://schemas.microsoft.com/office/powerpoint/2010/main" val="381033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09588"/>
            <a:ext cx="4078288" cy="2549525"/>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12</a:t>
            </a:fld>
            <a:endParaRPr lang="en-US" altLang="en-US"/>
          </a:p>
        </p:txBody>
      </p:sp>
    </p:spTree>
    <p:extLst>
      <p:ext uri="{BB962C8B-B14F-4D97-AF65-F5344CB8AC3E}">
        <p14:creationId xmlns:p14="http://schemas.microsoft.com/office/powerpoint/2010/main" val="150892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13</a:t>
            </a:fld>
            <a:endParaRPr lang="en-GB"/>
          </a:p>
        </p:txBody>
      </p:sp>
    </p:spTree>
    <p:extLst>
      <p:ext uri="{BB962C8B-B14F-4D97-AF65-F5344CB8AC3E}">
        <p14:creationId xmlns:p14="http://schemas.microsoft.com/office/powerpoint/2010/main" val="4108151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5"/>
            <a:ext cx="8508411"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Bleeding</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400"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50"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50" y="1927329"/>
            <a:ext cx="4072215"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9"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7"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7"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8"/>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500"/>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3"/>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3"/>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4"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5" y="877097"/>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7"/>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2B77D9-7D7F-4EE5-9852-4AF17ADBFC39}"/>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a:solidFill>
                  <a:schemeClr val="bg1">
                    <a:lumMod val="65000"/>
                  </a:schemeClr>
                </a:solidFill>
              </a:defRPr>
            </a:lvl1pPr>
          </a:lstStyle>
          <a:p>
            <a:r>
              <a:rPr lang="en-US"/>
              <a:t>KS3 - Bleeding</a:t>
            </a:r>
          </a:p>
        </p:txBody>
      </p:sp>
    </p:spTree>
    <p:extLst>
      <p:ext uri="{BB962C8B-B14F-4D97-AF65-F5344CB8AC3E}">
        <p14:creationId xmlns:p14="http://schemas.microsoft.com/office/powerpoint/2010/main" val="17474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89" y="1064926"/>
            <a:ext cx="8208963" cy="3713451"/>
          </a:xfrm>
          <a:prstGeom prst="rect">
            <a:avLst/>
          </a:prstGeom>
        </p:spPr>
        <p:txBody>
          <a:bodyPr lIns="104287" tIns="52144" rIns="104287" bIns="52144"/>
          <a:lstStyle>
            <a:lvl1pPr>
              <a:defRPr sz="2721">
                <a:solidFill>
                  <a:srgbClr val="009F4D"/>
                </a:solidFill>
              </a:defRPr>
            </a:lvl1pPr>
            <a:lvl2pPr marL="345506" indent="-345506">
              <a:defRPr lang="en-GB" sz="2116" kern="1200" dirty="0">
                <a:solidFill>
                  <a:srgbClr val="000000"/>
                </a:solidFill>
                <a:latin typeface="+mj-lt"/>
                <a:ea typeface="MS PGothic" panose="020B0600070205080204" pitchFamily="34" charset="-128"/>
                <a:cs typeface="+mn-cs"/>
              </a:defRPr>
            </a:lvl2pPr>
            <a:lvl3pPr marL="345506" indent="-345506">
              <a:defRPr sz="2116">
                <a:solidFill>
                  <a:schemeClr val="tx1"/>
                </a:solidFill>
              </a:defRPr>
            </a:lvl3pPr>
            <a:lvl4pPr marL="345506" indent="-345506">
              <a:defRPr sz="2116">
                <a:solidFill>
                  <a:schemeClr val="tx1"/>
                </a:solidFill>
              </a:defRPr>
            </a:lvl4pPr>
            <a:lvl5pPr marL="345506" indent="-345506">
              <a:defRPr sz="2116">
                <a:solidFill>
                  <a:schemeClr val="tx1"/>
                </a:solidFill>
              </a:defRPr>
            </a:lvl5pPr>
          </a:lstStyle>
          <a:p>
            <a:pPr lvl="0"/>
            <a:r>
              <a:rPr lang="en-US"/>
              <a:t>Click to edit Master text styles</a:t>
            </a:r>
          </a:p>
          <a:p>
            <a:pPr marL="271126" lvl="1" indent="-271126"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26" lvl="1" indent="-271126"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
        <p:nvSpPr>
          <p:cNvPr id="4" name="Text Placeholder 3">
            <a:extLst>
              <a:ext uri="{FF2B5EF4-FFF2-40B4-BE49-F238E27FC236}">
                <a16:creationId xmlns:a16="http://schemas.microsoft.com/office/drawing/2014/main" id="{7E71E84F-6514-4CE4-8165-877EFB4FFF03}"/>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a:solidFill>
                  <a:schemeClr val="bg1">
                    <a:lumMod val="65000"/>
                  </a:schemeClr>
                </a:solidFill>
              </a:defRPr>
            </a:lvl1pPr>
          </a:lstStyle>
          <a:p>
            <a:r>
              <a:rPr lang="en-GB"/>
              <a:t>KS3 - Bleeding</a:t>
            </a:r>
          </a:p>
        </p:txBody>
      </p:sp>
    </p:spTree>
    <p:extLst>
      <p:ext uri="{BB962C8B-B14F-4D97-AF65-F5344CB8AC3E}">
        <p14:creationId xmlns:p14="http://schemas.microsoft.com/office/powerpoint/2010/main" val="68266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2" y="285944"/>
            <a:ext cx="8208962" cy="583884"/>
          </a:xfrm>
          <a:prstGeom prst="rect">
            <a:avLst/>
          </a:prstGeom>
          <a:solidFill>
            <a:schemeClr val="tx2"/>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90" y="1064928"/>
            <a:ext cx="8208963" cy="3713451"/>
          </a:xfrm>
          <a:prstGeom prst="rect">
            <a:avLst/>
          </a:prstGeom>
        </p:spPr>
        <p:txBody>
          <a:bodyPr lIns="104287" tIns="52144" rIns="104287" bIns="52144"/>
          <a:lstStyle>
            <a:lvl1pPr>
              <a:defRPr sz="2448">
                <a:solidFill>
                  <a:srgbClr val="009F4D"/>
                </a:solidFill>
              </a:defRPr>
            </a:lvl1pPr>
            <a:lvl2pPr marL="310943" indent="-310943">
              <a:defRPr lang="en-GB" sz="1905" kern="1200" dirty="0">
                <a:solidFill>
                  <a:srgbClr val="000000"/>
                </a:solidFill>
                <a:latin typeface="+mj-lt"/>
                <a:ea typeface="MS PGothic" panose="020B0600070205080204" pitchFamily="34" charset="-128"/>
                <a:cs typeface="+mn-cs"/>
              </a:defRPr>
            </a:lvl2pPr>
            <a:lvl3pPr marL="310943" indent="-310943">
              <a:defRPr sz="1905">
                <a:solidFill>
                  <a:schemeClr val="tx1"/>
                </a:solidFill>
              </a:defRPr>
            </a:lvl3pPr>
            <a:lvl4pPr marL="310943" indent="-310943">
              <a:defRPr sz="1905">
                <a:solidFill>
                  <a:schemeClr val="tx1"/>
                </a:solidFill>
              </a:defRPr>
            </a:lvl4pPr>
            <a:lvl5pPr marL="310943" indent="-310943">
              <a:defRPr sz="1905">
                <a:solidFill>
                  <a:schemeClr val="tx1"/>
                </a:solidFill>
              </a:defRPr>
            </a:lvl5pPr>
          </a:lstStyle>
          <a:p>
            <a:pPr lvl="0"/>
            <a:r>
              <a:rPr lang="en-US"/>
              <a:t>Click to edit Master text styles</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Second level</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402877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4"/>
            <a:ext cx="8208962" cy="583884"/>
          </a:xfrm>
          <a:prstGeom prst="rect">
            <a:avLst/>
          </a:prstGeom>
          <a:solidFill>
            <a:srgbClr val="009F4D"/>
          </a:solidFill>
        </p:spPr>
        <p:txBody>
          <a:bodyPr lIns="104287" tIns="52144" rIns="104287" bIns="52144">
            <a:normAutofit/>
          </a:bodyPr>
          <a:lstStyle>
            <a:lvl1pPr>
              <a:defRPr sz="2775">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SJA WPT Training PPT background.jpg">
            <a:extLst>
              <a:ext uri="{FF2B5EF4-FFF2-40B4-BE49-F238E27FC236}">
                <a16:creationId xmlns:a16="http://schemas.microsoft.com/office/drawing/2014/main" id="{28709274-2200-4838-BCCC-0A972DDC4B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5736"/>
          <a:stretch/>
        </p:blipFill>
        <p:spPr>
          <a:xfrm>
            <a:off x="0" y="5511938"/>
            <a:ext cx="9144000" cy="203062"/>
          </a:xfrm>
          <a:prstGeom prst="rect">
            <a:avLst/>
          </a:prstGeom>
        </p:spPr>
      </p:pic>
      <p:grpSp>
        <p:nvGrpSpPr>
          <p:cNvPr id="4" name="Group 3">
            <a:extLst>
              <a:ext uri="{FF2B5EF4-FFF2-40B4-BE49-F238E27FC236}">
                <a16:creationId xmlns:a16="http://schemas.microsoft.com/office/drawing/2014/main" id="{935468F0-41C2-4983-8957-7E0EDCA1F882}"/>
              </a:ext>
            </a:extLst>
          </p:cNvPr>
          <p:cNvGrpSpPr/>
          <p:nvPr userDrawn="1"/>
        </p:nvGrpSpPr>
        <p:grpSpPr>
          <a:xfrm>
            <a:off x="2438401" y="4075266"/>
            <a:ext cx="6715334" cy="1538203"/>
            <a:chOff x="1842654" y="-1271155"/>
            <a:chExt cx="6715334" cy="1845844"/>
          </a:xfrm>
        </p:grpSpPr>
        <p:sp>
          <p:nvSpPr>
            <p:cNvPr id="5" name="Right Triangle 4">
              <a:extLst>
                <a:ext uri="{FF2B5EF4-FFF2-40B4-BE49-F238E27FC236}">
                  <a16:creationId xmlns:a16="http://schemas.microsoft.com/office/drawing/2014/main" id="{D26CCFE8-0AE8-42E5-B767-AEDEC645F86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D1B7D4CE-281C-451E-AE37-871326FE7D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7206842" y="-66011"/>
              <a:ext cx="1351146" cy="640700"/>
            </a:xfrm>
            <a:prstGeom prst="rect">
              <a:avLst/>
            </a:prstGeom>
            <a:ln>
              <a:noFill/>
            </a:ln>
          </p:spPr>
        </p:pic>
      </p:grpSp>
    </p:spTree>
    <p:extLst>
      <p:ext uri="{BB962C8B-B14F-4D97-AF65-F5344CB8AC3E}">
        <p14:creationId xmlns:p14="http://schemas.microsoft.com/office/powerpoint/2010/main" val="222788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5"/>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6"/>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Bleeding</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400"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a:t>KS3 – Bleeding</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Bleeding</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50"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50"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50" y="2966331"/>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Bleeding</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a:t>KS3 – Bleeding</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50"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50" y="1927327"/>
            <a:ext cx="4072215"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50"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50"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50" y="1927328"/>
            <a:ext cx="4072215"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5"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8">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400"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66" r:id="rId13"/>
    <p:sldLayoutId id="2147483667" r:id="rId14"/>
    <p:sldLayoutId id="2147483670" r:id="rId15"/>
    <p:sldLayoutId id="214748367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NxO5LvgqZe0"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61urGQrmeNM"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3.jpg"/><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sja.org.uk/" TargetMode="External"/><Relationship Id="rId7" Type="http://schemas.openxmlformats.org/officeDocument/2006/relationships/hyperlink" Target="http://www.samaritans.org/"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www.asthma.org.uk/"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PmmhxW0vVXA"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90D1C3EC-4699-4518-A563-188121775876}"/>
              </a:ext>
            </a:extLst>
          </p:cNvPr>
          <p:cNvSpPr txBox="1">
            <a:spLocks/>
          </p:cNvSpPr>
          <p:nvPr/>
        </p:nvSpPr>
        <p:spPr>
          <a:xfrm>
            <a:off x="407150" y="249001"/>
            <a:ext cx="3111835" cy="558909"/>
          </a:xfrm>
          <a:prstGeom prst="rect">
            <a:avLst/>
          </a:prstGeom>
          <a:solidFill>
            <a:schemeClr val="accent3"/>
          </a:solidFill>
        </p:spPr>
        <p:txBody>
          <a:bodyPr>
            <a:noAutofit/>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dirty="0">
                <a:solidFill>
                  <a:schemeClr val="bg1"/>
                </a:solidFill>
                <a:latin typeface="+mj-lt"/>
              </a:rPr>
              <a:t>Starter Activity</a:t>
            </a:r>
          </a:p>
        </p:txBody>
      </p:sp>
      <p:sp>
        <p:nvSpPr>
          <p:cNvPr id="16" name="Content Placeholder 12">
            <a:extLst>
              <a:ext uri="{FF2B5EF4-FFF2-40B4-BE49-F238E27FC236}">
                <a16:creationId xmlns:a16="http://schemas.microsoft.com/office/drawing/2014/main" id="{8DDEF64D-399F-462B-A762-EB58C142E412}"/>
              </a:ext>
            </a:extLst>
          </p:cNvPr>
          <p:cNvSpPr txBox="1">
            <a:spLocks/>
          </p:cNvSpPr>
          <p:nvPr/>
        </p:nvSpPr>
        <p:spPr>
          <a:xfrm>
            <a:off x="407150" y="759700"/>
            <a:ext cx="3382203" cy="558908"/>
          </a:xfrm>
          <a:prstGeom prst="rect">
            <a:avLst/>
          </a:prstGeom>
          <a:solidFill>
            <a:srgbClr val="009F4D"/>
          </a:solidFill>
        </p:spPr>
        <p:txBody>
          <a:bodyPr vert="horz" lIns="55831" tIns="27916" rIns="55831" bIns="27916" rtlCol="0">
            <a:no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mj-lt"/>
              </a:rPr>
              <a:t>Severe Bleeding</a:t>
            </a:r>
          </a:p>
        </p:txBody>
      </p:sp>
      <p:sp>
        <p:nvSpPr>
          <p:cNvPr id="22" name="Content Placeholder 2">
            <a:extLst>
              <a:ext uri="{FF2B5EF4-FFF2-40B4-BE49-F238E27FC236}">
                <a16:creationId xmlns:a16="http://schemas.microsoft.com/office/drawing/2014/main" id="{F2924F42-07F3-4B2D-9ACB-DE6B4A740A46}"/>
              </a:ext>
            </a:extLst>
          </p:cNvPr>
          <p:cNvSpPr txBox="1">
            <a:spLocks/>
          </p:cNvSpPr>
          <p:nvPr/>
        </p:nvSpPr>
        <p:spPr>
          <a:xfrm>
            <a:off x="407150" y="1441704"/>
            <a:ext cx="5552723" cy="212263"/>
          </a:xfrm>
          <a:prstGeom prst="rect">
            <a:avLst/>
          </a:prstGeom>
          <a:solidFill>
            <a:schemeClr val="accent3"/>
          </a:solidFill>
        </p:spPr>
        <p:txBody>
          <a:bodyPr>
            <a:normAutofit fontScale="85000" lnSpcReduction="20000"/>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sz="1050" dirty="0">
                <a:solidFill>
                  <a:schemeClr val="bg1"/>
                </a:solidFill>
                <a:latin typeface="Arial" panose="020B0604020202020204" pitchFamily="34" charset="0"/>
                <a:cs typeface="Arial" panose="020B0604020202020204" pitchFamily="34" charset="0"/>
              </a:rPr>
              <a:t>Use your current  first aid knowledge to explain what you could do for each of the 5 steps. </a:t>
            </a:r>
          </a:p>
        </p:txBody>
      </p:sp>
      <p:sp>
        <p:nvSpPr>
          <p:cNvPr id="28" name="TextBox 27">
            <a:extLst>
              <a:ext uri="{FF2B5EF4-FFF2-40B4-BE49-F238E27FC236}">
                <a16:creationId xmlns:a16="http://schemas.microsoft.com/office/drawing/2014/main" id="{30B908DB-4507-4CA6-B195-1DB2542AE2DA}"/>
              </a:ext>
            </a:extLst>
          </p:cNvPr>
          <p:cNvSpPr txBox="1"/>
          <p:nvPr/>
        </p:nvSpPr>
        <p:spPr>
          <a:xfrm>
            <a:off x="4577371" y="3805043"/>
            <a:ext cx="2520277"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5.</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6F84EDD-0BC7-48E0-900F-A8D0E863D5DD}"/>
              </a:ext>
            </a:extLst>
          </p:cNvPr>
          <p:cNvSpPr txBox="1"/>
          <p:nvPr/>
        </p:nvSpPr>
        <p:spPr>
          <a:xfrm>
            <a:off x="3233479" y="1964183"/>
            <a:ext cx="2520277"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2.</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E92CAEA-165C-4143-8110-FD17134C8A1F}"/>
              </a:ext>
            </a:extLst>
          </p:cNvPr>
          <p:cNvSpPr txBox="1"/>
          <p:nvPr/>
        </p:nvSpPr>
        <p:spPr>
          <a:xfrm>
            <a:off x="633133" y="1960464"/>
            <a:ext cx="2505263"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1.</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7548518-DEE6-4CEB-9D20-C2DBF0059AC4}"/>
              </a:ext>
            </a:extLst>
          </p:cNvPr>
          <p:cNvSpPr txBox="1"/>
          <p:nvPr/>
        </p:nvSpPr>
        <p:spPr>
          <a:xfrm>
            <a:off x="5863978" y="1960464"/>
            <a:ext cx="2505263"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3.</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BA0924F-3714-428E-A92E-A50B37B6FF3B}"/>
              </a:ext>
            </a:extLst>
          </p:cNvPr>
          <p:cNvSpPr txBox="1"/>
          <p:nvPr/>
        </p:nvSpPr>
        <p:spPr>
          <a:xfrm>
            <a:off x="1977025" y="3801324"/>
            <a:ext cx="2505263"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4.</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186C1E06-77AA-4690-854A-D4631874BF26}"/>
              </a:ext>
            </a:extLst>
          </p:cNvPr>
          <p:cNvSpPr>
            <a:spLocks noChangeAspect="1"/>
          </p:cNvSpPr>
          <p:nvPr/>
        </p:nvSpPr>
        <p:spPr>
          <a:xfrm>
            <a:off x="639825" y="2180793"/>
            <a:ext cx="1350951" cy="253916"/>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Put on g_ _ _ _ _</a:t>
            </a:r>
            <a:endParaRPr lang="en-GB" sz="1050" dirty="0">
              <a:solidFill>
                <a:prstClr val="black"/>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86E7368D-CB0C-4034-9EF9-2307A363E36B}"/>
              </a:ext>
            </a:extLst>
          </p:cNvPr>
          <p:cNvSpPr>
            <a:spLocks noChangeAspect="1"/>
          </p:cNvSpPr>
          <p:nvPr/>
        </p:nvSpPr>
        <p:spPr>
          <a:xfrm>
            <a:off x="3248618" y="2164756"/>
            <a:ext cx="2456097" cy="615553"/>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Apply p_ _ _ _ _ _ _ to the wound</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(but only if there is nothing stuck in it)</a:t>
            </a:r>
          </a:p>
        </p:txBody>
      </p:sp>
      <p:sp>
        <p:nvSpPr>
          <p:cNvPr id="43" name="Rectangle 42">
            <a:extLst>
              <a:ext uri="{FF2B5EF4-FFF2-40B4-BE49-F238E27FC236}">
                <a16:creationId xmlns:a16="http://schemas.microsoft.com/office/drawing/2014/main" id="{80FFFE9E-B424-48AA-A5DC-54A0FCD86A4C}"/>
              </a:ext>
            </a:extLst>
          </p:cNvPr>
          <p:cNvSpPr>
            <a:spLocks noChangeAspect="1"/>
          </p:cNvSpPr>
          <p:nvPr/>
        </p:nvSpPr>
        <p:spPr>
          <a:xfrm>
            <a:off x="5883598" y="2180213"/>
            <a:ext cx="2485643" cy="1100301"/>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Apply a d_ _ _ _ _ _ _ to the wound</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the pad goes o_ _ _ the injury</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use b_ _ _ _ _ _ to secure it in place</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make sure the bandage </a:t>
            </a:r>
            <a:br>
              <a:rPr lang="en-GB" sz="1050" dirty="0">
                <a:solidFill>
                  <a:prstClr val="black"/>
                </a:solidFill>
                <a:latin typeface="Arial" panose="020B0604020202020204" pitchFamily="34" charset="0"/>
                <a:cs typeface="Arial" panose="020B0604020202020204" pitchFamily="34" charset="0"/>
              </a:rPr>
            </a:br>
            <a:r>
              <a:rPr lang="en-GB" sz="1050" dirty="0">
                <a:solidFill>
                  <a:prstClr val="black"/>
                </a:solidFill>
                <a:latin typeface="Arial" panose="020B0604020202020204" pitchFamily="34" charset="0"/>
                <a:cs typeface="Arial" panose="020B0604020202020204" pitchFamily="34" charset="0"/>
              </a:rPr>
              <a:t>is not t_ _ t_ _ _ _</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call _ _ _ /112 </a:t>
            </a:r>
          </a:p>
        </p:txBody>
      </p:sp>
      <p:sp>
        <p:nvSpPr>
          <p:cNvPr id="44" name="Rectangle 43">
            <a:extLst>
              <a:ext uri="{FF2B5EF4-FFF2-40B4-BE49-F238E27FC236}">
                <a16:creationId xmlns:a16="http://schemas.microsoft.com/office/drawing/2014/main" id="{2F072AD6-95E1-443B-9DDD-065A5194D951}"/>
              </a:ext>
            </a:extLst>
          </p:cNvPr>
          <p:cNvSpPr>
            <a:spLocks noChangeAspect="1"/>
          </p:cNvSpPr>
          <p:nvPr/>
        </p:nvSpPr>
        <p:spPr>
          <a:xfrm>
            <a:off x="1977025" y="4015062"/>
            <a:ext cx="2505263" cy="615553"/>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Apply s_ _ _ _ _ dressing, if needed</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n_ m_ _ _ than two dressings at a time</a:t>
            </a:r>
          </a:p>
        </p:txBody>
      </p:sp>
      <p:sp>
        <p:nvSpPr>
          <p:cNvPr id="45" name="Rectangle 44">
            <a:extLst>
              <a:ext uri="{FF2B5EF4-FFF2-40B4-BE49-F238E27FC236}">
                <a16:creationId xmlns:a16="http://schemas.microsoft.com/office/drawing/2014/main" id="{C45572EE-435E-460E-A13A-A599400CCE82}"/>
              </a:ext>
            </a:extLst>
          </p:cNvPr>
          <p:cNvSpPr>
            <a:spLocks noChangeAspect="1"/>
          </p:cNvSpPr>
          <p:nvPr/>
        </p:nvSpPr>
        <p:spPr>
          <a:xfrm>
            <a:off x="4577371" y="3992873"/>
            <a:ext cx="2505263" cy="1261884"/>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If an object is in the wound, D_ N _ _ remove it</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put a pad on either side of the </a:t>
            </a:r>
            <a:br>
              <a:rPr lang="en-GB" sz="1050" dirty="0">
                <a:solidFill>
                  <a:prstClr val="black"/>
                </a:solidFill>
                <a:latin typeface="Arial" panose="020B0604020202020204" pitchFamily="34" charset="0"/>
                <a:cs typeface="Arial" panose="020B0604020202020204" pitchFamily="34" charset="0"/>
              </a:rPr>
            </a:br>
            <a:r>
              <a:rPr lang="en-GB" sz="1050" dirty="0">
                <a:solidFill>
                  <a:prstClr val="black"/>
                </a:solidFill>
                <a:latin typeface="Arial" panose="020B0604020202020204" pitchFamily="34" charset="0"/>
                <a:cs typeface="Arial" panose="020B0604020202020204" pitchFamily="34" charset="0"/>
              </a:rPr>
              <a:t>o_ _ _ _ _</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bandage carefully o_ _ _ the pads without p_ _ _ _ _ _ the object in any further</a:t>
            </a:r>
          </a:p>
        </p:txBody>
      </p:sp>
      <p:pic>
        <p:nvPicPr>
          <p:cNvPr id="47" name="Picture 46">
            <a:extLst>
              <a:ext uri="{FF2B5EF4-FFF2-40B4-BE49-F238E27FC236}">
                <a16:creationId xmlns:a16="http://schemas.microsoft.com/office/drawing/2014/main" id="{55FBB60A-D565-494B-88E3-3574651D983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5936" t="14800" b="16134"/>
          <a:stretch/>
        </p:blipFill>
        <p:spPr>
          <a:xfrm>
            <a:off x="2047813" y="2885699"/>
            <a:ext cx="1008002" cy="828176"/>
          </a:xfrm>
          <a:prstGeom prst="rect">
            <a:avLst/>
          </a:prstGeom>
        </p:spPr>
      </p:pic>
      <p:pic>
        <p:nvPicPr>
          <p:cNvPr id="48" name="Picture 47">
            <a:extLst>
              <a:ext uri="{FF2B5EF4-FFF2-40B4-BE49-F238E27FC236}">
                <a16:creationId xmlns:a16="http://schemas.microsoft.com/office/drawing/2014/main" id="{F1109D5F-558C-476E-978B-5D24B3E37CD1}"/>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2205" t="21485" r="8185"/>
          <a:stretch/>
        </p:blipFill>
        <p:spPr>
          <a:xfrm>
            <a:off x="4831188" y="2722947"/>
            <a:ext cx="983749" cy="970221"/>
          </a:xfrm>
          <a:prstGeom prst="rect">
            <a:avLst/>
          </a:prstGeom>
        </p:spPr>
      </p:pic>
      <p:pic>
        <p:nvPicPr>
          <p:cNvPr id="49" name="Picture 48">
            <a:extLst>
              <a:ext uri="{FF2B5EF4-FFF2-40B4-BE49-F238E27FC236}">
                <a16:creationId xmlns:a16="http://schemas.microsoft.com/office/drawing/2014/main" id="{00A4DA86-1D97-42BE-925B-E00F21312964}"/>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6629" t="19578"/>
          <a:stretch/>
        </p:blipFill>
        <p:spPr>
          <a:xfrm>
            <a:off x="7470800" y="2716777"/>
            <a:ext cx="1018643" cy="982615"/>
          </a:xfrm>
          <a:prstGeom prst="rect">
            <a:avLst/>
          </a:prstGeom>
        </p:spPr>
      </p:pic>
      <p:pic>
        <p:nvPicPr>
          <p:cNvPr id="50" name="Picture 49">
            <a:extLst>
              <a:ext uri="{FF2B5EF4-FFF2-40B4-BE49-F238E27FC236}">
                <a16:creationId xmlns:a16="http://schemas.microsoft.com/office/drawing/2014/main" id="{13F44F96-E6BE-4E7D-ABA5-A1EB0685A7BC}"/>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1627" t="20230" r="7152"/>
          <a:stretch/>
        </p:blipFill>
        <p:spPr>
          <a:xfrm>
            <a:off x="3518985" y="4539788"/>
            <a:ext cx="1010845" cy="992780"/>
          </a:xfrm>
          <a:prstGeom prst="rect">
            <a:avLst/>
          </a:prstGeom>
        </p:spPr>
      </p:pic>
    </p:spTree>
    <p:extLst>
      <p:ext uri="{BB962C8B-B14F-4D97-AF65-F5344CB8AC3E}">
        <p14:creationId xmlns:p14="http://schemas.microsoft.com/office/powerpoint/2010/main" val="31660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588211" y="439740"/>
            <a:ext cx="2098084" cy="610107"/>
          </a:xfrm>
          <a:prstGeom prst="rect">
            <a:avLst/>
          </a:prstGeom>
          <a:solidFill>
            <a:srgbClr val="009F4D"/>
          </a:solidFill>
        </p:spPr>
        <p:txBody>
          <a:bodyPr wrap="none" lIns="58615" tIns="38100" rIns="58615" bIns="58615">
            <a:spAutoFit/>
          </a:bodyPr>
          <a:lstStyle/>
          <a:p>
            <a:r>
              <a:rPr lang="en-US" sz="3700">
                <a:solidFill>
                  <a:srgbClr val="FFFFFF"/>
                </a:solidFill>
              </a:rPr>
              <a:t>Answers</a:t>
            </a:r>
          </a:p>
        </p:txBody>
      </p:sp>
      <p:sp>
        <p:nvSpPr>
          <p:cNvPr id="3" name="Text Placeholder 2"/>
          <p:cNvSpPr>
            <a:spLocks noGrp="1"/>
          </p:cNvSpPr>
          <p:nvPr>
            <p:ph type="body" sz="quarter" idx="10"/>
          </p:nvPr>
        </p:nvSpPr>
        <p:spPr/>
        <p:txBody>
          <a:bodyPr/>
          <a:lstStyle/>
          <a:p>
            <a:endParaRPr lang="en-US"/>
          </a:p>
        </p:txBody>
      </p:sp>
      <p:sp>
        <p:nvSpPr>
          <p:cNvPr id="8" name="Rectangle 7">
            <a:extLst>
              <a:ext uri="{FF2B5EF4-FFF2-40B4-BE49-F238E27FC236}">
                <a16:creationId xmlns:a16="http://schemas.microsoft.com/office/drawing/2014/main" id="{4B0435CA-F059-4E7C-8E86-388A249E42D9}"/>
              </a:ext>
              <a:ext uri="{C183D7F6-B498-43B3-948B-1728B52AA6E4}">
                <adec:decorative xmlns:adec="http://schemas.microsoft.com/office/drawing/2017/decorative" val="1"/>
              </a:ext>
            </a:extLst>
          </p:cNvPr>
          <p:cNvSpPr/>
          <p:nvPr/>
        </p:nvSpPr>
        <p:spPr>
          <a:xfrm>
            <a:off x="588213" y="1184764"/>
            <a:ext cx="4391169"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8DB5372-9592-490A-B6F2-BAC765BBFD77}"/>
              </a:ext>
            </a:extLst>
          </p:cNvPr>
          <p:cNvSpPr txBox="1">
            <a:spLocks noChangeAspect="1"/>
          </p:cNvSpPr>
          <p:nvPr/>
        </p:nvSpPr>
        <p:spPr>
          <a:xfrm>
            <a:off x="606641" y="1206893"/>
            <a:ext cx="4372740" cy="3358119"/>
          </a:xfrm>
          <a:prstGeom prst="rect">
            <a:avLst/>
          </a:prstGeom>
          <a:noFill/>
        </p:spPr>
        <p:txBody>
          <a:bodyPr wrap="square" lIns="74441" tIns="37221" rIns="74441" bIns="37221" rtlCol="0" anchor="t">
            <a:spAutoFit/>
          </a:bodyPr>
          <a:lstStyle/>
          <a:p>
            <a:pPr>
              <a:spcAft>
                <a:spcPts val="488"/>
              </a:spcAft>
              <a:buClr>
                <a:schemeClr val="tx2"/>
              </a:buClr>
              <a:buSzPct val="100000"/>
            </a:pPr>
            <a:r>
              <a:rPr lang="en-GB" altLang="en-US" sz="1800"/>
              <a:t>Signs and symptoms of someone with an internal or external bleed could be:</a:t>
            </a:r>
          </a:p>
          <a:p>
            <a:pPr marL="365125" indent="-365125">
              <a:spcAft>
                <a:spcPts val="488"/>
              </a:spcAft>
              <a:buClr>
                <a:schemeClr val="tx2"/>
              </a:buClr>
              <a:buSzPct val="100000"/>
              <a:buFont typeface="Lucida Grande"/>
              <a:buChar char="➤"/>
            </a:pPr>
            <a:r>
              <a:rPr lang="en-GB" altLang="en-US" sz="1800"/>
              <a:t>pale, clammy, cold skin</a:t>
            </a:r>
            <a:endParaRPr lang="en-GB" altLang="en-US" sz="1800">
              <a:cs typeface="Arial"/>
            </a:endParaRPr>
          </a:p>
          <a:p>
            <a:pPr marL="365125" indent="-365125">
              <a:spcAft>
                <a:spcPts val="488"/>
              </a:spcAft>
              <a:buClr>
                <a:schemeClr val="tx2"/>
              </a:buClr>
              <a:buSzPct val="100000"/>
              <a:buFont typeface="Lucida Grande"/>
              <a:buChar char="➤"/>
            </a:pPr>
            <a:r>
              <a:rPr lang="en-GB" altLang="en-US" sz="1800"/>
              <a:t>rapid pulse/heart beat</a:t>
            </a:r>
            <a:endParaRPr lang="en-GB" altLang="en-US" sz="1800">
              <a:cs typeface="Arial"/>
            </a:endParaRPr>
          </a:p>
          <a:p>
            <a:pPr marL="365125" indent="-365125">
              <a:spcAft>
                <a:spcPts val="488"/>
              </a:spcAft>
              <a:buClr>
                <a:schemeClr val="tx2"/>
              </a:buClr>
              <a:buSzPct val="100000"/>
              <a:buFont typeface="Lucida Grande"/>
              <a:buChar char="➤"/>
            </a:pPr>
            <a:r>
              <a:rPr lang="en-GB" altLang="en-US" sz="1800"/>
              <a:t>rapid breathing/shortness of breath</a:t>
            </a:r>
            <a:endParaRPr lang="en-GB" altLang="en-US" sz="1800">
              <a:cs typeface="Arial"/>
            </a:endParaRPr>
          </a:p>
          <a:p>
            <a:pPr marL="365125" indent="-365125">
              <a:spcAft>
                <a:spcPts val="488"/>
              </a:spcAft>
              <a:buClr>
                <a:schemeClr val="tx2"/>
              </a:buClr>
              <a:buSzPct val="100000"/>
              <a:buFont typeface="Lucida Grande"/>
              <a:buChar char="➤"/>
            </a:pPr>
            <a:r>
              <a:rPr lang="en-GB" altLang="en-US" sz="1800"/>
              <a:t>feeling dizzy</a:t>
            </a:r>
            <a:endParaRPr lang="en-GB" altLang="en-US" sz="1800">
              <a:cs typeface="Arial"/>
            </a:endParaRPr>
          </a:p>
          <a:p>
            <a:pPr marL="365125" indent="-365125">
              <a:spcAft>
                <a:spcPts val="488"/>
              </a:spcAft>
              <a:buClr>
                <a:schemeClr val="tx2"/>
              </a:buClr>
              <a:buSzPct val="100000"/>
              <a:buFont typeface="Lucida Grande"/>
              <a:buChar char="➤"/>
            </a:pPr>
            <a:r>
              <a:rPr lang="en-GB" altLang="en-US" sz="1800"/>
              <a:t>distress and anxiety</a:t>
            </a:r>
            <a:endParaRPr lang="en-GB" altLang="en-US" sz="1800">
              <a:cs typeface="Arial"/>
            </a:endParaRPr>
          </a:p>
          <a:p>
            <a:pPr marL="365125" indent="-365125">
              <a:spcAft>
                <a:spcPts val="488"/>
              </a:spcAft>
              <a:buClr>
                <a:schemeClr val="tx2"/>
              </a:buClr>
              <a:buSzPct val="100000"/>
              <a:buFont typeface="Lucida Grande"/>
              <a:buChar char="➤"/>
            </a:pPr>
            <a:r>
              <a:rPr lang="en-GB" altLang="en-US" sz="1800"/>
              <a:t>grey/blue tinge to the lips</a:t>
            </a:r>
            <a:endParaRPr lang="en-GB" altLang="en-US" sz="1800">
              <a:cs typeface="Arial"/>
            </a:endParaRPr>
          </a:p>
          <a:p>
            <a:pPr marL="365125" indent="-365125">
              <a:spcAft>
                <a:spcPts val="488"/>
              </a:spcAft>
              <a:buClr>
                <a:schemeClr val="tx2"/>
              </a:buClr>
              <a:buSzPct val="100000"/>
              <a:buFont typeface="Lucida Grande"/>
              <a:buChar char="➤"/>
            </a:pPr>
            <a:r>
              <a:rPr lang="en-GB" altLang="en-US" sz="1800"/>
              <a:t>bruising and pain at site of the injury</a:t>
            </a:r>
            <a:endParaRPr lang="en-GB" altLang="en-US" sz="1800">
              <a:cs typeface="Arial"/>
            </a:endParaRPr>
          </a:p>
          <a:p>
            <a:pPr marL="365125" indent="-365125">
              <a:spcAft>
                <a:spcPts val="488"/>
              </a:spcAft>
              <a:buClr>
                <a:schemeClr val="tx2"/>
              </a:buClr>
              <a:buSzPct val="100000"/>
              <a:buFont typeface="Lucida Grande"/>
              <a:buChar char="➤"/>
            </a:pPr>
            <a:r>
              <a:rPr lang="en-GB" altLang="en-US" sz="1800"/>
              <a:t>loss of responsiveness</a:t>
            </a:r>
            <a:endParaRPr lang="en-GB" altLang="en-US" sz="1800">
              <a:cs typeface="Arial"/>
            </a:endParaRPr>
          </a:p>
        </p:txBody>
      </p:sp>
      <p:sp>
        <p:nvSpPr>
          <p:cNvPr id="11" name="Rectangle 10">
            <a:extLst>
              <a:ext uri="{FF2B5EF4-FFF2-40B4-BE49-F238E27FC236}">
                <a16:creationId xmlns:a16="http://schemas.microsoft.com/office/drawing/2014/main" id="{6EFB0546-06AC-4E93-B211-5B58BD99AA62}"/>
              </a:ext>
              <a:ext uri="{C183D7F6-B498-43B3-948B-1728B52AA6E4}">
                <adec:decorative xmlns:adec="http://schemas.microsoft.com/office/drawing/2017/decorative" val="1"/>
              </a:ext>
            </a:extLst>
          </p:cNvPr>
          <p:cNvSpPr/>
          <p:nvPr/>
        </p:nvSpPr>
        <p:spPr>
          <a:xfrm>
            <a:off x="5128127" y="1188756"/>
            <a:ext cx="3666382"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15FB0E0-ED5F-4B79-B09F-3535336A2CB7}"/>
              </a:ext>
            </a:extLst>
          </p:cNvPr>
          <p:cNvSpPr txBox="1"/>
          <p:nvPr/>
        </p:nvSpPr>
        <p:spPr>
          <a:xfrm>
            <a:off x="5053754" y="1703338"/>
            <a:ext cx="3815128" cy="2677656"/>
          </a:xfrm>
          <a:prstGeom prst="rect">
            <a:avLst/>
          </a:prstGeom>
          <a:noFill/>
        </p:spPr>
        <p:txBody>
          <a:bodyPr wrap="square" rtlCol="0" anchor="t">
            <a:spAutoFit/>
          </a:bodyPr>
          <a:lstStyle/>
          <a:p>
            <a:pPr algn="ctr"/>
            <a:r>
              <a:rPr lang="en-GB" sz="2400" b="1" dirty="0"/>
              <a:t>Question:</a:t>
            </a:r>
          </a:p>
          <a:p>
            <a:pPr algn="ctr"/>
            <a:r>
              <a:rPr lang="en-GB" sz="2400" dirty="0"/>
              <a:t>What action might a person take if they saw somebody with these signs and symptoms?</a:t>
            </a:r>
            <a:endParaRPr lang="en-GB" sz="2400" dirty="0">
              <a:cs typeface="Arial"/>
            </a:endParaRPr>
          </a:p>
          <a:p>
            <a:pPr algn="ctr"/>
            <a:endParaRPr lang="en-GB" sz="2400"/>
          </a:p>
          <a:p>
            <a:pPr algn="ctr"/>
            <a:r>
              <a:rPr lang="en-GB" sz="2400" dirty="0"/>
              <a:t>Explain your answer.</a:t>
            </a:r>
            <a:endParaRPr lang="en-GB" sz="2400" dirty="0">
              <a:cs typeface="Arial"/>
            </a:endParaRPr>
          </a:p>
        </p:txBody>
      </p:sp>
    </p:spTree>
    <p:extLst>
      <p:ext uri="{BB962C8B-B14F-4D97-AF65-F5344CB8AC3E}">
        <p14:creationId xmlns:p14="http://schemas.microsoft.com/office/powerpoint/2010/main" val="39196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42D887-9EB6-42E6-AD6B-B7C49D46C012}"/>
              </a:ext>
            </a:extLst>
          </p:cNvPr>
          <p:cNvSpPr>
            <a:spLocks noGrp="1"/>
          </p:cNvSpPr>
          <p:nvPr>
            <p:ph type="title"/>
          </p:nvPr>
        </p:nvSpPr>
        <p:spPr>
          <a:xfrm>
            <a:off x="493200" y="478800"/>
            <a:ext cx="8106790" cy="583884"/>
          </a:xfrm>
        </p:spPr>
        <p:txBody>
          <a:bodyPr/>
          <a:lstStyle/>
          <a:p>
            <a:pPr lvl="0">
              <a:spcAft>
                <a:spcPts val="407"/>
              </a:spcAft>
            </a:pPr>
            <a:r>
              <a:rPr lang="en-GB" sz="3700">
                <a:solidFill>
                  <a:srgbClr val="FFFFFF"/>
                </a:solidFill>
              </a:rPr>
              <a:t>Watch this video </a:t>
            </a:r>
            <a:r>
              <a:rPr lang="en-GB" sz="1400">
                <a:solidFill>
                  <a:srgbClr val="FFFFFF"/>
                </a:solidFill>
              </a:rPr>
              <a:t>(warning content contains scenes of bleeding)</a:t>
            </a:r>
          </a:p>
        </p:txBody>
      </p:sp>
      <p:sp>
        <p:nvSpPr>
          <p:cNvPr id="4" name="Text Placeholder 3">
            <a:extLst>
              <a:ext uri="{FF2B5EF4-FFF2-40B4-BE49-F238E27FC236}">
                <a16:creationId xmlns:a16="http://schemas.microsoft.com/office/drawing/2014/main" id="{5F0338CA-833B-4D52-8812-E4ABB393EEB1}"/>
              </a:ext>
            </a:extLst>
          </p:cNvPr>
          <p:cNvSpPr>
            <a:spLocks noGrp="1"/>
          </p:cNvSpPr>
          <p:nvPr>
            <p:ph type="body" sz="quarter" idx="10"/>
          </p:nvPr>
        </p:nvSpPr>
        <p:spPr>
          <a:xfrm>
            <a:off x="7237435" y="5265781"/>
            <a:ext cx="1575776" cy="309179"/>
          </a:xfrm>
        </p:spPr>
        <p:txBody>
          <a:bodyPr/>
          <a:lstStyle/>
          <a:p>
            <a:endParaRPr lang="en-GB"/>
          </a:p>
        </p:txBody>
      </p:sp>
      <p:sp>
        <p:nvSpPr>
          <p:cNvPr id="5" name="Rectangle 4">
            <a:extLst>
              <a:ext uri="{FF2B5EF4-FFF2-40B4-BE49-F238E27FC236}">
                <a16:creationId xmlns:a16="http://schemas.microsoft.com/office/drawing/2014/main" id="{66B76E73-EAF1-42ED-9404-761AF6FE4CDC}"/>
              </a:ext>
            </a:extLst>
          </p:cNvPr>
          <p:cNvSpPr/>
          <p:nvPr/>
        </p:nvSpPr>
        <p:spPr>
          <a:xfrm>
            <a:off x="2697128" y="2211169"/>
            <a:ext cx="3749744" cy="646331"/>
          </a:xfrm>
          <a:prstGeom prst="rect">
            <a:avLst/>
          </a:prstGeom>
        </p:spPr>
        <p:txBody>
          <a:bodyPr wrap="none">
            <a:spAutoFit/>
          </a:bodyPr>
          <a:lstStyle/>
          <a:p>
            <a:r>
              <a:rPr lang="en-GB" sz="3600" b="1">
                <a:hlinkClick r:id="rId2"/>
              </a:rPr>
              <a:t>SEVERE BLEED</a:t>
            </a:r>
            <a:endParaRPr lang="en-GB" sz="3600" b="1"/>
          </a:p>
        </p:txBody>
      </p:sp>
    </p:spTree>
    <p:extLst>
      <p:ext uri="{BB962C8B-B14F-4D97-AF65-F5344CB8AC3E}">
        <p14:creationId xmlns:p14="http://schemas.microsoft.com/office/powerpoint/2010/main" val="34076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C856-9181-4D60-9F45-5CEA4633A22D}"/>
              </a:ext>
            </a:extLst>
          </p:cNvPr>
          <p:cNvSpPr>
            <a:spLocks noGrp="1"/>
          </p:cNvSpPr>
          <p:nvPr>
            <p:ph type="title"/>
          </p:nvPr>
        </p:nvSpPr>
        <p:spPr>
          <a:xfrm>
            <a:off x="493199" y="478800"/>
            <a:ext cx="5695087" cy="525496"/>
          </a:xfrm>
        </p:spPr>
        <p:txBody>
          <a:bodyPr vert="horz" lIns="70925" tIns="35464" rIns="70925" bIns="35464" rtlCol="0" anchor="t">
            <a:noAutofit/>
          </a:bodyPr>
          <a:lstStyle/>
          <a:p>
            <a:r>
              <a:rPr lang="en-GB" sz="3700">
                <a:ea typeface="MS PGothic"/>
              </a:rPr>
              <a:t>Your turn: Severe bleeds</a:t>
            </a:r>
          </a:p>
        </p:txBody>
      </p:sp>
      <p:sp>
        <p:nvSpPr>
          <p:cNvPr id="4" name="Rectangle 3">
            <a:extLst>
              <a:ext uri="{FF2B5EF4-FFF2-40B4-BE49-F238E27FC236}">
                <a16:creationId xmlns:a16="http://schemas.microsoft.com/office/drawing/2014/main" id="{BE4EE0F6-F4D4-44AB-A6F5-EEC56BE57042}"/>
              </a:ext>
            </a:extLst>
          </p:cNvPr>
          <p:cNvSpPr>
            <a:spLocks noChangeAspect="1"/>
          </p:cNvSpPr>
          <p:nvPr/>
        </p:nvSpPr>
        <p:spPr>
          <a:xfrm>
            <a:off x="992943" y="1361005"/>
            <a:ext cx="1110163" cy="461665"/>
          </a:xfrm>
          <a:prstGeom prst="rect">
            <a:avLst/>
          </a:prstGeom>
        </p:spPr>
        <p:txBody>
          <a:bodyPr wrap="square">
            <a:spAutoFit/>
          </a:bodyPr>
          <a:lstStyle/>
          <a:p>
            <a:pPr marL="179231" indent="-179231">
              <a:spcAft>
                <a:spcPts val="408"/>
              </a:spcAft>
            </a:pPr>
            <a:r>
              <a:rPr lang="en-GB" sz="1200" b="1">
                <a:solidFill>
                  <a:srgbClr val="007A53"/>
                </a:solidFill>
              </a:rPr>
              <a:t>1.</a:t>
            </a:r>
            <a:r>
              <a:rPr lang="en-GB" sz="1200" b="1">
                <a:solidFill>
                  <a:prstClr val="black"/>
                </a:solidFill>
              </a:rPr>
              <a:t>	Put on gloves</a:t>
            </a:r>
            <a:endParaRPr lang="en-GB" sz="1200">
              <a:solidFill>
                <a:prstClr val="black"/>
              </a:solidFill>
            </a:endParaRPr>
          </a:p>
        </p:txBody>
      </p:sp>
      <p:pic>
        <p:nvPicPr>
          <p:cNvPr id="5" name="Picture 4">
            <a:extLst>
              <a:ext uri="{FF2B5EF4-FFF2-40B4-BE49-F238E27FC236}">
                <a16:creationId xmlns:a16="http://schemas.microsoft.com/office/drawing/2014/main" id="{F06F15D8-44E4-49E5-B97F-991D7674452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5936" t="14800" b="16134"/>
          <a:stretch/>
        </p:blipFill>
        <p:spPr>
          <a:xfrm>
            <a:off x="1389922" y="1671217"/>
            <a:ext cx="1080485" cy="887728"/>
          </a:xfrm>
          <a:prstGeom prst="rect">
            <a:avLst/>
          </a:prstGeom>
        </p:spPr>
      </p:pic>
      <p:sp>
        <p:nvSpPr>
          <p:cNvPr id="6" name="Rectangle 5">
            <a:extLst>
              <a:ext uri="{FF2B5EF4-FFF2-40B4-BE49-F238E27FC236}">
                <a16:creationId xmlns:a16="http://schemas.microsoft.com/office/drawing/2014/main" id="{7253E0C2-C8B1-4E08-BE00-140272FA331F}"/>
              </a:ext>
            </a:extLst>
          </p:cNvPr>
          <p:cNvSpPr>
            <a:spLocks noChangeAspect="1"/>
          </p:cNvSpPr>
          <p:nvPr/>
        </p:nvSpPr>
        <p:spPr>
          <a:xfrm>
            <a:off x="3150846" y="1361005"/>
            <a:ext cx="1353506" cy="1436291"/>
          </a:xfrm>
          <a:prstGeom prst="rect">
            <a:avLst/>
          </a:prstGeom>
        </p:spPr>
        <p:txBody>
          <a:bodyPr wrap="square">
            <a:spAutoFit/>
          </a:bodyPr>
          <a:lstStyle/>
          <a:p>
            <a:pPr marL="179231" indent="-179231">
              <a:spcAft>
                <a:spcPts val="408"/>
              </a:spcAft>
            </a:pPr>
            <a:r>
              <a:rPr lang="en-GB" sz="1200" b="1">
                <a:solidFill>
                  <a:srgbClr val="007A53"/>
                </a:solidFill>
              </a:rPr>
              <a:t>2.</a:t>
            </a:r>
            <a:r>
              <a:rPr lang="en-GB" sz="1200" b="1">
                <a:solidFill>
                  <a:prstClr val="black"/>
                </a:solidFill>
              </a:rPr>
              <a:t>	Apply pressure to the wound</a:t>
            </a:r>
          </a:p>
          <a:p>
            <a:pPr marL="179231" indent="-179231">
              <a:buSzPct val="100000"/>
              <a:buBlip>
                <a:blip r:embed="rId4"/>
              </a:buBlip>
            </a:pPr>
            <a:r>
              <a:rPr lang="en-GB" sz="1200">
                <a:solidFill>
                  <a:prstClr val="black"/>
                </a:solidFill>
              </a:rPr>
              <a:t>(but only if there is nothing stuck in it)</a:t>
            </a:r>
          </a:p>
        </p:txBody>
      </p:sp>
      <p:pic>
        <p:nvPicPr>
          <p:cNvPr id="7" name="Picture 6">
            <a:extLst>
              <a:ext uri="{FF2B5EF4-FFF2-40B4-BE49-F238E27FC236}">
                <a16:creationId xmlns:a16="http://schemas.microsoft.com/office/drawing/2014/main" id="{C97CA2AA-788C-488B-A1C6-78A11F29E79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2205" t="21485" r="8185"/>
          <a:stretch/>
        </p:blipFill>
        <p:spPr>
          <a:xfrm>
            <a:off x="4288436" y="1283965"/>
            <a:ext cx="1525690" cy="1504709"/>
          </a:xfrm>
          <a:prstGeom prst="rect">
            <a:avLst/>
          </a:prstGeom>
        </p:spPr>
      </p:pic>
      <p:sp>
        <p:nvSpPr>
          <p:cNvPr id="8" name="Rectangle 7">
            <a:extLst>
              <a:ext uri="{FF2B5EF4-FFF2-40B4-BE49-F238E27FC236}">
                <a16:creationId xmlns:a16="http://schemas.microsoft.com/office/drawing/2014/main" id="{C0C3F58B-F28F-428D-8687-5B70059B7054}"/>
              </a:ext>
            </a:extLst>
          </p:cNvPr>
          <p:cNvSpPr>
            <a:spLocks noChangeAspect="1"/>
          </p:cNvSpPr>
          <p:nvPr/>
        </p:nvSpPr>
        <p:spPr>
          <a:xfrm>
            <a:off x="6069995" y="1361005"/>
            <a:ext cx="2351091" cy="1620957"/>
          </a:xfrm>
          <a:prstGeom prst="rect">
            <a:avLst/>
          </a:prstGeom>
        </p:spPr>
        <p:txBody>
          <a:bodyPr wrap="square">
            <a:spAutoFit/>
          </a:bodyPr>
          <a:lstStyle/>
          <a:p>
            <a:pPr marL="179231" indent="-179231">
              <a:spcAft>
                <a:spcPts val="408"/>
              </a:spcAft>
            </a:pPr>
            <a:r>
              <a:rPr lang="en-GB" sz="1200" b="1">
                <a:solidFill>
                  <a:srgbClr val="007A53"/>
                </a:solidFill>
              </a:rPr>
              <a:t>3.</a:t>
            </a:r>
            <a:r>
              <a:rPr lang="en-GB" sz="1200" b="1">
                <a:solidFill>
                  <a:prstClr val="black"/>
                </a:solidFill>
              </a:rPr>
              <a:t>	Apply a dressing to the wound</a:t>
            </a:r>
          </a:p>
          <a:p>
            <a:pPr marL="179231" indent="-179231">
              <a:buSzPct val="100000"/>
              <a:buBlip>
                <a:blip r:embed="rId4"/>
              </a:buBlip>
            </a:pPr>
            <a:r>
              <a:rPr lang="en-GB" sz="1200">
                <a:solidFill>
                  <a:prstClr val="black"/>
                </a:solidFill>
              </a:rPr>
              <a:t>the pad goes over the injury</a:t>
            </a:r>
          </a:p>
          <a:p>
            <a:pPr marL="179231" indent="-179231">
              <a:buSzPct val="100000"/>
              <a:buBlip>
                <a:blip r:embed="rId4"/>
              </a:buBlip>
            </a:pPr>
            <a:r>
              <a:rPr lang="en-GB" sz="1200">
                <a:solidFill>
                  <a:prstClr val="black"/>
                </a:solidFill>
              </a:rPr>
              <a:t>use bandage to secure it in place</a:t>
            </a:r>
          </a:p>
          <a:p>
            <a:pPr marL="179231" indent="-179231">
              <a:buSzPct val="100000"/>
              <a:buBlip>
                <a:blip r:embed="rId4"/>
              </a:buBlip>
            </a:pPr>
            <a:r>
              <a:rPr lang="en-GB" sz="1200">
                <a:solidFill>
                  <a:prstClr val="black"/>
                </a:solidFill>
              </a:rPr>
              <a:t>make sure the bandage is not too tight</a:t>
            </a:r>
          </a:p>
          <a:p>
            <a:pPr marL="179231" indent="-179231">
              <a:buSzPct val="100000"/>
              <a:buBlip>
                <a:blip r:embed="rId4"/>
              </a:buBlip>
            </a:pPr>
            <a:r>
              <a:rPr lang="en-GB" sz="1200">
                <a:solidFill>
                  <a:prstClr val="black"/>
                </a:solidFill>
              </a:rPr>
              <a:t>call 999/112 </a:t>
            </a:r>
          </a:p>
        </p:txBody>
      </p:sp>
      <p:sp>
        <p:nvSpPr>
          <p:cNvPr id="11" name="Rectangle 10">
            <a:extLst>
              <a:ext uri="{FF2B5EF4-FFF2-40B4-BE49-F238E27FC236}">
                <a16:creationId xmlns:a16="http://schemas.microsoft.com/office/drawing/2014/main" id="{A453D062-777C-4468-BDE2-487559E5435C}"/>
              </a:ext>
            </a:extLst>
          </p:cNvPr>
          <p:cNvSpPr>
            <a:spLocks noChangeAspect="1"/>
          </p:cNvSpPr>
          <p:nvPr/>
        </p:nvSpPr>
        <p:spPr>
          <a:xfrm>
            <a:off x="786320" y="3300051"/>
            <a:ext cx="1898140" cy="882293"/>
          </a:xfrm>
          <a:prstGeom prst="rect">
            <a:avLst/>
          </a:prstGeom>
        </p:spPr>
        <p:txBody>
          <a:bodyPr wrap="square">
            <a:spAutoFit/>
          </a:bodyPr>
          <a:lstStyle/>
          <a:p>
            <a:pPr marL="179231" indent="-179231">
              <a:spcAft>
                <a:spcPts val="408"/>
              </a:spcAft>
            </a:pPr>
            <a:r>
              <a:rPr lang="en-GB" sz="1200" b="1">
                <a:solidFill>
                  <a:srgbClr val="007A53"/>
                </a:solidFill>
              </a:rPr>
              <a:t>4.</a:t>
            </a:r>
            <a:r>
              <a:rPr lang="en-GB" sz="1200" b="1">
                <a:solidFill>
                  <a:prstClr val="black"/>
                </a:solidFill>
              </a:rPr>
              <a:t>	Apply second dressing, if needed</a:t>
            </a:r>
          </a:p>
          <a:p>
            <a:pPr marL="179231" indent="-179231">
              <a:buSzPct val="100000"/>
              <a:buBlip>
                <a:blip r:embed="rId4"/>
              </a:buBlip>
            </a:pPr>
            <a:r>
              <a:rPr lang="en-GB" sz="1200">
                <a:solidFill>
                  <a:prstClr val="black"/>
                </a:solidFill>
              </a:rPr>
              <a:t>no more than two dressings at a time</a:t>
            </a:r>
          </a:p>
        </p:txBody>
      </p:sp>
      <p:pic>
        <p:nvPicPr>
          <p:cNvPr id="12" name="Picture 11">
            <a:extLst>
              <a:ext uri="{FF2B5EF4-FFF2-40B4-BE49-F238E27FC236}">
                <a16:creationId xmlns:a16="http://schemas.microsoft.com/office/drawing/2014/main" id="{BA0E858F-E178-4C88-B414-90FEA96306A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6629" t="19578"/>
          <a:stretch/>
        </p:blipFill>
        <p:spPr>
          <a:xfrm>
            <a:off x="2470407" y="3225866"/>
            <a:ext cx="1578565" cy="1522732"/>
          </a:xfrm>
          <a:prstGeom prst="rect">
            <a:avLst/>
          </a:prstGeom>
        </p:spPr>
      </p:pic>
      <p:sp>
        <p:nvSpPr>
          <p:cNvPr id="9" name="Rectangle 8">
            <a:extLst>
              <a:ext uri="{FF2B5EF4-FFF2-40B4-BE49-F238E27FC236}">
                <a16:creationId xmlns:a16="http://schemas.microsoft.com/office/drawing/2014/main" id="{D86E116D-5370-4E90-B3C6-AE67E7181E6B}"/>
              </a:ext>
            </a:extLst>
          </p:cNvPr>
          <p:cNvSpPr>
            <a:spLocks noChangeAspect="1"/>
          </p:cNvSpPr>
          <p:nvPr/>
        </p:nvSpPr>
        <p:spPr>
          <a:xfrm>
            <a:off x="4210172" y="3211322"/>
            <a:ext cx="1709924" cy="1805623"/>
          </a:xfrm>
          <a:prstGeom prst="rect">
            <a:avLst/>
          </a:prstGeom>
        </p:spPr>
        <p:txBody>
          <a:bodyPr wrap="square">
            <a:spAutoFit/>
          </a:bodyPr>
          <a:lstStyle/>
          <a:p>
            <a:pPr marL="179231" indent="-179231">
              <a:spcAft>
                <a:spcPts val="408"/>
              </a:spcAft>
            </a:pPr>
            <a:r>
              <a:rPr lang="en-GB" sz="1200" b="1">
                <a:solidFill>
                  <a:srgbClr val="007A53"/>
                </a:solidFill>
              </a:rPr>
              <a:t>5.</a:t>
            </a:r>
            <a:r>
              <a:rPr lang="en-GB" sz="1200" b="1">
                <a:solidFill>
                  <a:prstClr val="black"/>
                </a:solidFill>
              </a:rPr>
              <a:t>	If an object is in the wound, do NOT remove</a:t>
            </a:r>
          </a:p>
          <a:p>
            <a:pPr marL="179231" indent="-179231">
              <a:buSzPct val="100000"/>
              <a:buBlip>
                <a:blip r:embed="rId4"/>
              </a:buBlip>
            </a:pPr>
            <a:r>
              <a:rPr lang="en-GB" sz="1200">
                <a:solidFill>
                  <a:prstClr val="black"/>
                </a:solidFill>
              </a:rPr>
              <a:t>put a pad on either side of the object</a:t>
            </a:r>
          </a:p>
          <a:p>
            <a:pPr marL="179231" indent="-179231">
              <a:buSzPct val="100000"/>
              <a:buBlip>
                <a:blip r:embed="rId4"/>
              </a:buBlip>
            </a:pPr>
            <a:r>
              <a:rPr lang="en-GB" sz="1200">
                <a:solidFill>
                  <a:prstClr val="black"/>
                </a:solidFill>
              </a:rPr>
              <a:t>bandage carefully over the pads without pushing the object in any further</a:t>
            </a:r>
          </a:p>
        </p:txBody>
      </p:sp>
      <p:pic>
        <p:nvPicPr>
          <p:cNvPr id="10" name="Picture 9">
            <a:extLst>
              <a:ext uri="{FF2B5EF4-FFF2-40B4-BE49-F238E27FC236}">
                <a16:creationId xmlns:a16="http://schemas.microsoft.com/office/drawing/2014/main" id="{DA88E552-A519-4A89-86E1-5FBF68B24377}"/>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1627" t="20230" r="7152"/>
          <a:stretch/>
        </p:blipFill>
        <p:spPr>
          <a:xfrm>
            <a:off x="5772903" y="3222848"/>
            <a:ext cx="1556585" cy="1528767"/>
          </a:xfrm>
          <a:prstGeom prst="rect">
            <a:avLst/>
          </a:prstGeom>
        </p:spPr>
      </p:pic>
      <p:sp>
        <p:nvSpPr>
          <p:cNvPr id="13" name="Text Placeholder 2">
            <a:extLst>
              <a:ext uri="{FF2B5EF4-FFF2-40B4-BE49-F238E27FC236}">
                <a16:creationId xmlns:a16="http://schemas.microsoft.com/office/drawing/2014/main" id="{C1833FD7-3203-485C-A9D1-97359ADE28E3}"/>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9248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6236B-91CB-491E-9BF3-398D652D370E}"/>
              </a:ext>
            </a:extLst>
          </p:cNvPr>
          <p:cNvSpPr>
            <a:spLocks noGrp="1"/>
          </p:cNvSpPr>
          <p:nvPr>
            <p:ph type="title"/>
          </p:nvPr>
        </p:nvSpPr>
        <p:spPr>
          <a:xfrm>
            <a:off x="493200" y="478800"/>
            <a:ext cx="5082002" cy="499137"/>
          </a:xfrm>
        </p:spPr>
        <p:txBody>
          <a:bodyPr lIns="104287" tIns="52144" rIns="104287" bIns="52144" anchor="t"/>
          <a:lstStyle/>
          <a:p>
            <a:r>
              <a:rPr lang="en-GB" sz="3700"/>
              <a:t>Your turn: Nosebleed</a:t>
            </a:r>
          </a:p>
        </p:txBody>
      </p:sp>
      <p:sp>
        <p:nvSpPr>
          <p:cNvPr id="8" name="Rectangle 7">
            <a:extLst>
              <a:ext uri="{FF2B5EF4-FFF2-40B4-BE49-F238E27FC236}">
                <a16:creationId xmlns:a16="http://schemas.microsoft.com/office/drawing/2014/main" id="{AD8F6D05-965F-4F78-BC62-DB2E0C0068E5}"/>
              </a:ext>
            </a:extLst>
          </p:cNvPr>
          <p:cNvSpPr>
            <a:spLocks noChangeAspect="1"/>
          </p:cNvSpPr>
          <p:nvPr/>
        </p:nvSpPr>
        <p:spPr>
          <a:xfrm>
            <a:off x="900191" y="1250316"/>
            <a:ext cx="1538209" cy="882293"/>
          </a:xfrm>
          <a:prstGeom prst="rect">
            <a:avLst/>
          </a:prstGeom>
        </p:spPr>
        <p:txBody>
          <a:bodyPr wrap="square">
            <a:spAutoFit/>
          </a:bodyPr>
          <a:lstStyle/>
          <a:p>
            <a:pPr marL="179223" indent="-179223">
              <a:spcAft>
                <a:spcPts val="408"/>
              </a:spcAft>
              <a:defRPr/>
            </a:pPr>
            <a:r>
              <a:rPr lang="en-GB" sz="1200" b="1">
                <a:solidFill>
                  <a:srgbClr val="007A53"/>
                </a:solidFill>
              </a:rPr>
              <a:t>1.</a:t>
            </a:r>
            <a:r>
              <a:rPr lang="en-GB" sz="1200" b="1">
                <a:solidFill>
                  <a:prstClr val="black"/>
                </a:solidFill>
              </a:rPr>
              <a:t>	Sit</a:t>
            </a:r>
          </a:p>
          <a:p>
            <a:pPr marL="179223" indent="-179223">
              <a:buSzPct val="100000"/>
              <a:buBlip>
                <a:blip r:embed="rId3"/>
              </a:buBlip>
              <a:defRPr/>
            </a:pPr>
            <a:r>
              <a:rPr lang="en-GB" sz="1200">
                <a:solidFill>
                  <a:prstClr val="black"/>
                </a:solidFill>
              </a:rPr>
              <a:t>the casualty down leaning forward</a:t>
            </a:r>
          </a:p>
        </p:txBody>
      </p:sp>
      <p:pic>
        <p:nvPicPr>
          <p:cNvPr id="13" name="Picture 12">
            <a:extLst>
              <a:ext uri="{FF2B5EF4-FFF2-40B4-BE49-F238E27FC236}">
                <a16:creationId xmlns:a16="http://schemas.microsoft.com/office/drawing/2014/main" id="{425FC930-5BA8-4C2C-8463-858C2E509A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2077" y="1070402"/>
            <a:ext cx="1775531" cy="1787098"/>
          </a:xfrm>
          <a:prstGeom prst="rect">
            <a:avLst/>
          </a:prstGeom>
        </p:spPr>
      </p:pic>
      <p:sp>
        <p:nvSpPr>
          <p:cNvPr id="9" name="Rectangle 8">
            <a:extLst>
              <a:ext uri="{FF2B5EF4-FFF2-40B4-BE49-F238E27FC236}">
                <a16:creationId xmlns:a16="http://schemas.microsoft.com/office/drawing/2014/main" id="{389DC461-D46D-4D59-A86B-0161078DD146}"/>
              </a:ext>
            </a:extLst>
          </p:cNvPr>
          <p:cNvSpPr>
            <a:spLocks noChangeAspect="1"/>
          </p:cNvSpPr>
          <p:nvPr/>
        </p:nvSpPr>
        <p:spPr>
          <a:xfrm>
            <a:off x="3471147" y="1269605"/>
            <a:ext cx="2138093" cy="882293"/>
          </a:xfrm>
          <a:prstGeom prst="rect">
            <a:avLst/>
          </a:prstGeom>
        </p:spPr>
        <p:txBody>
          <a:bodyPr wrap="square">
            <a:spAutoFit/>
          </a:bodyPr>
          <a:lstStyle/>
          <a:p>
            <a:pPr marL="179223" indent="-179223">
              <a:spcAft>
                <a:spcPts val="408"/>
              </a:spcAft>
              <a:defRPr/>
            </a:pPr>
            <a:r>
              <a:rPr lang="en-GB" sz="1200" b="1">
                <a:solidFill>
                  <a:srgbClr val="007A53"/>
                </a:solidFill>
              </a:rPr>
              <a:t>2.</a:t>
            </a:r>
            <a:r>
              <a:rPr lang="en-GB" sz="1200" b="1">
                <a:solidFill>
                  <a:prstClr val="black"/>
                </a:solidFill>
              </a:rPr>
              <a:t>	Ask</a:t>
            </a:r>
          </a:p>
          <a:p>
            <a:pPr marL="179223" indent="-179223">
              <a:buSzPct val="100000"/>
              <a:buBlip>
                <a:blip r:embed="rId3"/>
              </a:buBlip>
              <a:defRPr/>
            </a:pPr>
            <a:r>
              <a:rPr lang="en-GB" sz="1200">
                <a:solidFill>
                  <a:prstClr val="black"/>
                </a:solidFill>
              </a:rPr>
              <a:t>them to pinch the soft part of their nose for 10 minutes</a:t>
            </a:r>
          </a:p>
        </p:txBody>
      </p:sp>
      <p:sp>
        <p:nvSpPr>
          <p:cNvPr id="10" name="Rectangle 9">
            <a:extLst>
              <a:ext uri="{FF2B5EF4-FFF2-40B4-BE49-F238E27FC236}">
                <a16:creationId xmlns:a16="http://schemas.microsoft.com/office/drawing/2014/main" id="{CD5CEE9F-FAFD-4A34-8C5E-DEA909EE4CE9}"/>
              </a:ext>
            </a:extLst>
          </p:cNvPr>
          <p:cNvSpPr>
            <a:spLocks noChangeAspect="1"/>
          </p:cNvSpPr>
          <p:nvPr/>
        </p:nvSpPr>
        <p:spPr>
          <a:xfrm>
            <a:off x="5818247" y="1258609"/>
            <a:ext cx="2157927" cy="1066959"/>
          </a:xfrm>
          <a:prstGeom prst="rect">
            <a:avLst/>
          </a:prstGeom>
        </p:spPr>
        <p:txBody>
          <a:bodyPr wrap="square">
            <a:spAutoFit/>
          </a:bodyPr>
          <a:lstStyle/>
          <a:p>
            <a:pPr marL="179223" indent="-179223">
              <a:spcAft>
                <a:spcPts val="408"/>
              </a:spcAft>
              <a:defRPr/>
            </a:pPr>
            <a:r>
              <a:rPr lang="en-GB" sz="1200" b="1">
                <a:solidFill>
                  <a:srgbClr val="007A53"/>
                </a:solidFill>
              </a:rPr>
              <a:t>3.</a:t>
            </a:r>
            <a:r>
              <a:rPr lang="en-GB" sz="1200" b="1">
                <a:solidFill>
                  <a:prstClr val="black"/>
                </a:solidFill>
              </a:rPr>
              <a:t>	Check</a:t>
            </a:r>
          </a:p>
          <a:p>
            <a:pPr marL="179223" indent="-179223">
              <a:buSzPct val="100000"/>
              <a:buBlip>
                <a:blip r:embed="rId3"/>
              </a:buBlip>
              <a:defRPr/>
            </a:pPr>
            <a:r>
              <a:rPr lang="en-GB" sz="1200">
                <a:solidFill>
                  <a:prstClr val="black"/>
                </a:solidFill>
              </a:rPr>
              <a:t>if the bleeding has stopped</a:t>
            </a:r>
          </a:p>
          <a:p>
            <a:pPr marL="179223" indent="-179223">
              <a:buSzPct val="100000"/>
              <a:buBlip>
                <a:blip r:embed="rId3"/>
              </a:buBlip>
              <a:defRPr/>
            </a:pPr>
            <a:r>
              <a:rPr lang="en-GB" sz="1200">
                <a:solidFill>
                  <a:prstClr val="black"/>
                </a:solidFill>
              </a:rPr>
              <a:t>if still bleeding pinch nose for a further 10 minutes</a:t>
            </a:r>
          </a:p>
        </p:txBody>
      </p:sp>
      <p:sp>
        <p:nvSpPr>
          <p:cNvPr id="11" name="Rectangle 10">
            <a:extLst>
              <a:ext uri="{FF2B5EF4-FFF2-40B4-BE49-F238E27FC236}">
                <a16:creationId xmlns:a16="http://schemas.microsoft.com/office/drawing/2014/main" id="{2D1EEC16-429F-4AF8-B7AB-5333DDD5F900}"/>
              </a:ext>
            </a:extLst>
          </p:cNvPr>
          <p:cNvSpPr>
            <a:spLocks noChangeAspect="1"/>
          </p:cNvSpPr>
          <p:nvPr/>
        </p:nvSpPr>
        <p:spPr>
          <a:xfrm>
            <a:off x="1331786" y="3030420"/>
            <a:ext cx="1728984" cy="882293"/>
          </a:xfrm>
          <a:prstGeom prst="rect">
            <a:avLst/>
          </a:prstGeom>
        </p:spPr>
        <p:txBody>
          <a:bodyPr wrap="square">
            <a:spAutoFit/>
          </a:bodyPr>
          <a:lstStyle/>
          <a:p>
            <a:pPr marL="179223" indent="-179223">
              <a:spcAft>
                <a:spcPts val="408"/>
              </a:spcAft>
              <a:defRPr/>
            </a:pPr>
            <a:r>
              <a:rPr lang="en-GB" sz="1200" b="1">
                <a:solidFill>
                  <a:srgbClr val="007A53"/>
                </a:solidFill>
              </a:rPr>
              <a:t>4.</a:t>
            </a:r>
            <a:r>
              <a:rPr lang="en-GB" sz="1200" b="1">
                <a:solidFill>
                  <a:prstClr val="black"/>
                </a:solidFill>
              </a:rPr>
              <a:t>	Recheck</a:t>
            </a:r>
          </a:p>
          <a:p>
            <a:pPr marL="179223" indent="-179223">
              <a:buSzPct val="100000"/>
              <a:buBlip>
                <a:blip r:embed="rId3"/>
              </a:buBlip>
              <a:defRPr/>
            </a:pPr>
            <a:r>
              <a:rPr lang="en-GB" sz="1200">
                <a:solidFill>
                  <a:prstClr val="black"/>
                </a:solidFill>
              </a:rPr>
              <a:t>if still bleeding pinch  for a further 10 minutes</a:t>
            </a:r>
          </a:p>
        </p:txBody>
      </p:sp>
      <p:sp>
        <p:nvSpPr>
          <p:cNvPr id="12" name="Rectangle 11">
            <a:extLst>
              <a:ext uri="{FF2B5EF4-FFF2-40B4-BE49-F238E27FC236}">
                <a16:creationId xmlns:a16="http://schemas.microsoft.com/office/drawing/2014/main" id="{77D5F5ED-78FA-4B88-AB56-7CD864999359}"/>
              </a:ext>
            </a:extLst>
          </p:cNvPr>
          <p:cNvSpPr>
            <a:spLocks noChangeAspect="1"/>
          </p:cNvSpPr>
          <p:nvPr/>
        </p:nvSpPr>
        <p:spPr>
          <a:xfrm>
            <a:off x="4306750" y="2850375"/>
            <a:ext cx="2157927" cy="1066959"/>
          </a:xfrm>
          <a:prstGeom prst="rect">
            <a:avLst/>
          </a:prstGeom>
        </p:spPr>
        <p:txBody>
          <a:bodyPr wrap="square">
            <a:spAutoFit/>
          </a:bodyPr>
          <a:lstStyle/>
          <a:p>
            <a:pPr marL="179223" indent="-179223">
              <a:spcAft>
                <a:spcPts val="408"/>
              </a:spcAft>
              <a:defRPr/>
            </a:pPr>
            <a:r>
              <a:rPr lang="en-GB" sz="1200" b="1">
                <a:solidFill>
                  <a:srgbClr val="007A53"/>
                </a:solidFill>
              </a:rPr>
              <a:t>5.</a:t>
            </a:r>
            <a:r>
              <a:rPr lang="en-GB" sz="1200" b="1">
                <a:solidFill>
                  <a:prstClr val="black"/>
                </a:solidFill>
              </a:rPr>
              <a:t>	Help</a:t>
            </a:r>
          </a:p>
          <a:p>
            <a:pPr marL="179223" indent="-179223">
              <a:buSzPct val="100000"/>
              <a:buBlip>
                <a:blip r:embed="rId3"/>
              </a:buBlip>
              <a:defRPr/>
            </a:pPr>
            <a:r>
              <a:rPr lang="en-GB" sz="1200">
                <a:solidFill>
                  <a:prstClr val="black"/>
                </a:solidFill>
              </a:rPr>
              <a:t>if bleeding has not stopped after a maximum of 30 minutes seek medical help</a:t>
            </a:r>
          </a:p>
        </p:txBody>
      </p:sp>
      <p:pic>
        <p:nvPicPr>
          <p:cNvPr id="14" name="Picture 13">
            <a:extLst>
              <a:ext uri="{FF2B5EF4-FFF2-40B4-BE49-F238E27FC236}">
                <a16:creationId xmlns:a16="http://schemas.microsoft.com/office/drawing/2014/main" id="{5150D2CD-53C9-4644-B707-33FF470B066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97586" y="2236330"/>
            <a:ext cx="1039849" cy="1787098"/>
          </a:xfrm>
          <a:prstGeom prst="rect">
            <a:avLst/>
          </a:prstGeom>
        </p:spPr>
      </p:pic>
      <p:sp>
        <p:nvSpPr>
          <p:cNvPr id="15" name="Text Placeholder 2">
            <a:extLst>
              <a:ext uri="{FF2B5EF4-FFF2-40B4-BE49-F238E27FC236}">
                <a16:creationId xmlns:a16="http://schemas.microsoft.com/office/drawing/2014/main" id="{746D3762-E46A-40FF-B281-3483F460A3CB}"/>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135160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1E5FB5-59F0-468E-A6BF-98AF6E7D1D41}"/>
              </a:ext>
            </a:extLst>
          </p:cNvPr>
          <p:cNvSpPr>
            <a:spLocks noGrp="1"/>
          </p:cNvSpPr>
          <p:nvPr>
            <p:ph idx="16"/>
          </p:nvPr>
        </p:nvSpPr>
        <p:spPr>
          <a:xfrm>
            <a:off x="493200" y="453600"/>
            <a:ext cx="1877116" cy="551146"/>
          </a:xfrm>
        </p:spPr>
        <p:txBody>
          <a:bodyPr/>
          <a:lstStyle/>
          <a:p>
            <a:r>
              <a:rPr lang="en-GB"/>
              <a:t>Activity</a:t>
            </a:r>
          </a:p>
        </p:txBody>
      </p:sp>
      <p:sp>
        <p:nvSpPr>
          <p:cNvPr id="7" name="Content Placeholder 6">
            <a:extLst>
              <a:ext uri="{FF2B5EF4-FFF2-40B4-BE49-F238E27FC236}">
                <a16:creationId xmlns:a16="http://schemas.microsoft.com/office/drawing/2014/main" id="{6396C9D3-2275-4682-9747-6161ED5F81E2}"/>
              </a:ext>
            </a:extLst>
          </p:cNvPr>
          <p:cNvSpPr>
            <a:spLocks noGrp="1"/>
          </p:cNvSpPr>
          <p:nvPr>
            <p:ph idx="17"/>
          </p:nvPr>
        </p:nvSpPr>
        <p:spPr>
          <a:xfrm>
            <a:off x="493200" y="995812"/>
            <a:ext cx="2979330" cy="551146"/>
          </a:xfrm>
        </p:spPr>
        <p:txBody>
          <a:bodyPr/>
          <a:lstStyle/>
          <a:p>
            <a:r>
              <a:rPr lang="en-GB"/>
              <a:t>Group work</a:t>
            </a:r>
          </a:p>
        </p:txBody>
      </p:sp>
      <p:sp>
        <p:nvSpPr>
          <p:cNvPr id="5" name="Text Placeholder 4">
            <a:extLst>
              <a:ext uri="{FF2B5EF4-FFF2-40B4-BE49-F238E27FC236}">
                <a16:creationId xmlns:a16="http://schemas.microsoft.com/office/drawing/2014/main" id="{242A1EC0-0A38-4768-916D-03E1D3C75374}"/>
              </a:ext>
            </a:extLst>
          </p:cNvPr>
          <p:cNvSpPr>
            <a:spLocks noGrp="1"/>
          </p:cNvSpPr>
          <p:nvPr>
            <p:ph type="body" sz="quarter" idx="10"/>
          </p:nvPr>
        </p:nvSpPr>
        <p:spPr/>
        <p:txBody>
          <a:bodyPr/>
          <a:lstStyle/>
          <a:p>
            <a:endParaRPr lang="en-GB"/>
          </a:p>
        </p:txBody>
      </p:sp>
      <p:sp>
        <p:nvSpPr>
          <p:cNvPr id="9" name="Rectangle 8">
            <a:extLst>
              <a:ext uri="{FF2B5EF4-FFF2-40B4-BE49-F238E27FC236}">
                <a16:creationId xmlns:a16="http://schemas.microsoft.com/office/drawing/2014/main" id="{0A90C1F9-11F4-4FA0-8955-96815CA4B9D7}"/>
              </a:ext>
            </a:extLst>
          </p:cNvPr>
          <p:cNvSpPr/>
          <p:nvPr/>
        </p:nvSpPr>
        <p:spPr>
          <a:xfrm>
            <a:off x="498019" y="1748591"/>
            <a:ext cx="5718296" cy="3044423"/>
          </a:xfrm>
          <a:prstGeom prst="rect">
            <a:avLst/>
          </a:prstGeom>
        </p:spPr>
        <p:txBody>
          <a:bodyPr wrap="square" anchor="t">
            <a:spAutoFit/>
          </a:bodyPr>
          <a:lstStyle/>
          <a:p>
            <a:pPr>
              <a:defRPr/>
            </a:pPr>
            <a:r>
              <a:rPr lang="en-GB" altLang="en-US" sz="1600" b="1" dirty="0">
                <a:latin typeface="+mj-lt"/>
              </a:rPr>
              <a:t>QUESTION:</a:t>
            </a:r>
          </a:p>
          <a:p>
            <a:pPr marL="365125" indent="-365125">
              <a:spcAft>
                <a:spcPts val="488"/>
              </a:spcAft>
              <a:buClr>
                <a:schemeClr val="tx2"/>
              </a:buClr>
              <a:buSzPct val="100000"/>
              <a:buFont typeface="Lucida Grande"/>
              <a:buChar char="➤"/>
            </a:pPr>
            <a:r>
              <a:rPr lang="en-GB" sz="1600" dirty="0">
                <a:cs typeface="Times"/>
              </a:rPr>
              <a:t> How might a casualty feel if injured and bleeding?</a:t>
            </a:r>
            <a:br>
              <a:rPr lang="en-GB" altLang="en-US" sz="1600" dirty="0">
                <a:latin typeface="+mj-lt"/>
              </a:rPr>
            </a:br>
            <a:endParaRPr lang="en-GB" altLang="en-US" sz="1600">
              <a:latin typeface="+mj-lt"/>
              <a:cs typeface="Arial"/>
            </a:endParaRPr>
          </a:p>
          <a:p>
            <a:pPr>
              <a:spcAft>
                <a:spcPts val="488"/>
              </a:spcAft>
              <a:buClr>
                <a:schemeClr val="tx2"/>
              </a:buClr>
              <a:buSzPct val="100000"/>
            </a:pPr>
            <a:r>
              <a:rPr lang="en-GB" altLang="en-US" sz="1600" b="1" dirty="0">
                <a:latin typeface="+mj-lt"/>
              </a:rPr>
              <a:t>QUESTION:</a:t>
            </a:r>
            <a:endParaRPr lang="en-GB" altLang="en-US" sz="1600" b="1" dirty="0">
              <a:latin typeface="+mj-lt"/>
              <a:cs typeface="Arial"/>
            </a:endParaRPr>
          </a:p>
          <a:p>
            <a:pPr marL="365125" indent="-365125">
              <a:spcAft>
                <a:spcPts val="488"/>
              </a:spcAft>
              <a:buClr>
                <a:schemeClr val="tx2"/>
              </a:buClr>
              <a:buSzPct val="100000"/>
              <a:buFont typeface="Lucida Grande"/>
              <a:buChar char="➤"/>
            </a:pPr>
            <a:r>
              <a:rPr lang="en-GB" sz="1600" dirty="0">
                <a:cs typeface="Times"/>
              </a:rPr>
              <a:t>What could a first aider wear (if it is possible) when dealing with someone who is bleeding? Why?</a:t>
            </a:r>
          </a:p>
          <a:p>
            <a:pPr marL="365125" indent="-365125">
              <a:spcAft>
                <a:spcPts val="488"/>
              </a:spcAft>
              <a:buClr>
                <a:schemeClr val="tx2"/>
              </a:buClr>
              <a:buSzPct val="100000"/>
              <a:buFont typeface="Lucida Grande"/>
              <a:buChar char="➤"/>
            </a:pPr>
            <a:endParaRPr lang="en-GB" sz="1600">
              <a:cs typeface="Times"/>
            </a:endParaRPr>
          </a:p>
          <a:p>
            <a:pPr>
              <a:spcAft>
                <a:spcPts val="488"/>
              </a:spcAft>
              <a:buClr>
                <a:schemeClr val="tx2"/>
              </a:buClr>
              <a:buSzPct val="100000"/>
            </a:pPr>
            <a:r>
              <a:rPr lang="en-GB" altLang="en-US" sz="1600" b="1" dirty="0"/>
              <a:t>QUESTION:</a:t>
            </a:r>
            <a:endParaRPr lang="en-GB" sz="1600" b="1" dirty="0">
              <a:solidFill>
                <a:srgbClr val="190F2F"/>
              </a:solidFill>
              <a:cs typeface="Times"/>
            </a:endParaRPr>
          </a:p>
          <a:p>
            <a:pPr marL="365125" indent="-365125">
              <a:spcAft>
                <a:spcPts val="488"/>
              </a:spcAft>
              <a:buClr>
                <a:schemeClr val="tx2"/>
              </a:buClr>
              <a:buSzPct val="100000"/>
              <a:buFont typeface="Lucida Grande"/>
              <a:buChar char="➤"/>
            </a:pPr>
            <a:r>
              <a:rPr lang="en-GB" sz="1400" dirty="0">
                <a:cs typeface="Times"/>
              </a:rPr>
              <a:t>What should a first aider do straight away when they see someone who is bleeding?</a:t>
            </a:r>
            <a:br>
              <a:rPr lang="en-GB" altLang="en-US" dirty="0">
                <a:latin typeface="+mj-lt"/>
              </a:rPr>
            </a:br>
            <a:endParaRPr lang="en-GB" altLang="en-US">
              <a:latin typeface="+mj-lt"/>
              <a:cs typeface="Arial"/>
            </a:endParaRPr>
          </a:p>
        </p:txBody>
      </p:sp>
      <p:sp>
        <p:nvSpPr>
          <p:cNvPr id="10" name="Rectangle 9">
            <a:extLst>
              <a:ext uri="{FF2B5EF4-FFF2-40B4-BE49-F238E27FC236}">
                <a16:creationId xmlns:a16="http://schemas.microsoft.com/office/drawing/2014/main" id="{A1C7F42E-1346-462F-9514-5EEFFF782A8D}"/>
              </a:ext>
              <a:ext uri="{C183D7F6-B498-43B3-948B-1728B52AA6E4}">
                <adec:decorative xmlns:adec="http://schemas.microsoft.com/office/drawing/2017/decorative" val="1"/>
              </a:ext>
            </a:extLst>
          </p:cNvPr>
          <p:cNvSpPr/>
          <p:nvPr/>
        </p:nvSpPr>
        <p:spPr>
          <a:xfrm>
            <a:off x="498021" y="1748590"/>
            <a:ext cx="5718297" cy="313623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9308EB91-86A8-488D-B4A5-C0B3450AF299}"/>
              </a:ext>
              <a:ext uri="{C183D7F6-B498-43B3-948B-1728B52AA6E4}">
                <adec:decorative xmlns:adec="http://schemas.microsoft.com/office/drawing/2017/decorative" val="1"/>
              </a:ext>
            </a:extLst>
          </p:cNvPr>
          <p:cNvGrpSpPr/>
          <p:nvPr/>
        </p:nvGrpSpPr>
        <p:grpSpPr>
          <a:xfrm>
            <a:off x="6383195" y="1748591"/>
            <a:ext cx="2411315" cy="1740569"/>
            <a:chOff x="4002506" y="-127130"/>
            <a:chExt cx="4649866" cy="3349635"/>
          </a:xfrm>
        </p:grpSpPr>
        <p:pic>
          <p:nvPicPr>
            <p:cNvPr id="4" name="Picture 3">
              <a:extLst>
                <a:ext uri="{FF2B5EF4-FFF2-40B4-BE49-F238E27FC236}">
                  <a16:creationId xmlns:a16="http://schemas.microsoft.com/office/drawing/2014/main" id="{1A01937A-4A4A-4CF7-B606-6B2FF92AACD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054" r="5210" b="1955"/>
            <a:stretch/>
          </p:blipFill>
          <p:spPr>
            <a:xfrm>
              <a:off x="4002506" y="-127130"/>
              <a:ext cx="4649866" cy="3349635"/>
            </a:xfrm>
            <a:prstGeom prst="rect">
              <a:avLst/>
            </a:prstGeom>
          </p:spPr>
        </p:pic>
        <p:pic>
          <p:nvPicPr>
            <p:cNvPr id="15" name="Picture 14">
              <a:extLst>
                <a:ext uri="{FF2B5EF4-FFF2-40B4-BE49-F238E27FC236}">
                  <a16:creationId xmlns:a16="http://schemas.microsoft.com/office/drawing/2014/main" id="{67CC53AA-5CE4-4B99-B5A2-014EA48759C0}"/>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91" b="89922" l="10000" r="95467">
                          <a14:foregroundMark x1="80533" y1="68303" x2="91400" y2="67356"/>
                          <a14:foregroundMark x1="91400" y1="67356" x2="95467" y2="68992"/>
                          <a14:backgroundMark x1="59133" y1="30491" x2="69133" y2="39707"/>
                        </a14:backgroundRemoval>
                      </a14:imgEffect>
                    </a14:imgLayer>
                  </a14:imgProps>
                </a:ext>
                <a:ext uri="{28A0092B-C50C-407E-A947-70E740481C1C}">
                  <a14:useLocalDpi xmlns:a14="http://schemas.microsoft.com/office/drawing/2010/main" val="0"/>
                </a:ext>
              </a:extLst>
            </a:blip>
            <a:srcRect l="75577" t="66263" b="10844"/>
            <a:stretch/>
          </p:blipFill>
          <p:spPr>
            <a:xfrm rot="1872977">
              <a:off x="5960680" y="1815353"/>
              <a:ext cx="342490" cy="303723"/>
            </a:xfrm>
            <a:prstGeom prst="rect">
              <a:avLst/>
            </a:prstGeom>
          </p:spPr>
        </p:pic>
      </p:grpSp>
    </p:spTree>
    <p:extLst>
      <p:ext uri="{BB962C8B-B14F-4D97-AF65-F5344CB8AC3E}">
        <p14:creationId xmlns:p14="http://schemas.microsoft.com/office/powerpoint/2010/main" val="224473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1E5FB5-59F0-468E-A6BF-98AF6E7D1D41}"/>
              </a:ext>
            </a:extLst>
          </p:cNvPr>
          <p:cNvSpPr>
            <a:spLocks noGrp="1"/>
          </p:cNvSpPr>
          <p:nvPr>
            <p:ph idx="16"/>
          </p:nvPr>
        </p:nvSpPr>
        <p:spPr>
          <a:xfrm>
            <a:off x="360000" y="478795"/>
            <a:ext cx="4072926" cy="551146"/>
          </a:xfrm>
        </p:spPr>
        <p:txBody>
          <a:bodyPr lIns="74441" tIns="37221" rIns="74441" bIns="37221" anchor="t"/>
          <a:lstStyle/>
          <a:p>
            <a:r>
              <a:rPr lang="en-GB"/>
              <a:t>Answers </a:t>
            </a:r>
          </a:p>
        </p:txBody>
      </p:sp>
      <p:sp>
        <p:nvSpPr>
          <p:cNvPr id="5" name="Text Placeholder 4">
            <a:extLst>
              <a:ext uri="{FF2B5EF4-FFF2-40B4-BE49-F238E27FC236}">
                <a16:creationId xmlns:a16="http://schemas.microsoft.com/office/drawing/2014/main" id="{242A1EC0-0A38-4768-916D-03E1D3C75374}"/>
              </a:ext>
            </a:extLst>
          </p:cNvPr>
          <p:cNvSpPr>
            <a:spLocks noGrp="1"/>
          </p:cNvSpPr>
          <p:nvPr>
            <p:ph type="body" sz="quarter" idx="10"/>
          </p:nvPr>
        </p:nvSpPr>
        <p:spPr/>
        <p:txBody>
          <a:bodyPr/>
          <a:lstStyle/>
          <a:p>
            <a:endParaRPr lang="en-GB"/>
          </a:p>
        </p:txBody>
      </p:sp>
      <p:sp>
        <p:nvSpPr>
          <p:cNvPr id="2" name="TextBox 1">
            <a:extLst>
              <a:ext uri="{FF2B5EF4-FFF2-40B4-BE49-F238E27FC236}">
                <a16:creationId xmlns:a16="http://schemas.microsoft.com/office/drawing/2014/main" id="{61376E73-5C78-4A06-91ED-3E22F5BD88FE}"/>
              </a:ext>
            </a:extLst>
          </p:cNvPr>
          <p:cNvSpPr txBox="1"/>
          <p:nvPr/>
        </p:nvSpPr>
        <p:spPr>
          <a:xfrm>
            <a:off x="417096" y="1684421"/>
            <a:ext cx="1973179" cy="523220"/>
          </a:xfrm>
          <a:prstGeom prst="rect">
            <a:avLst/>
          </a:prstGeom>
          <a:noFill/>
        </p:spPr>
        <p:txBody>
          <a:bodyPr wrap="square" rtlCol="0">
            <a:spAutoFit/>
          </a:bodyPr>
          <a:lstStyle/>
          <a:p>
            <a:r>
              <a:rPr lang="en-GB" sz="2800" b="1"/>
              <a:t>Reassure</a:t>
            </a:r>
          </a:p>
        </p:txBody>
      </p:sp>
      <p:sp>
        <p:nvSpPr>
          <p:cNvPr id="17" name="TextBox 16">
            <a:extLst>
              <a:ext uri="{FF2B5EF4-FFF2-40B4-BE49-F238E27FC236}">
                <a16:creationId xmlns:a16="http://schemas.microsoft.com/office/drawing/2014/main" id="{1E7A2439-412A-4D73-883C-EECE88E8EC46}"/>
              </a:ext>
            </a:extLst>
          </p:cNvPr>
          <p:cNvSpPr txBox="1"/>
          <p:nvPr/>
        </p:nvSpPr>
        <p:spPr>
          <a:xfrm>
            <a:off x="5007002" y="1692317"/>
            <a:ext cx="2735180" cy="400110"/>
          </a:xfrm>
          <a:prstGeom prst="rect">
            <a:avLst/>
          </a:prstGeom>
          <a:noFill/>
        </p:spPr>
        <p:txBody>
          <a:bodyPr wrap="square" rtlCol="0">
            <a:spAutoFit/>
          </a:bodyPr>
          <a:lstStyle/>
          <a:p>
            <a:r>
              <a:rPr lang="en-GB" sz="2000" b="1"/>
              <a:t>Positioning</a:t>
            </a:r>
          </a:p>
        </p:txBody>
      </p:sp>
      <p:sp>
        <p:nvSpPr>
          <p:cNvPr id="14" name="TextBox 13">
            <a:extLst>
              <a:ext uri="{FF2B5EF4-FFF2-40B4-BE49-F238E27FC236}">
                <a16:creationId xmlns:a16="http://schemas.microsoft.com/office/drawing/2014/main" id="{08FBF618-618C-4989-BA67-8529B33E8B29}"/>
              </a:ext>
            </a:extLst>
          </p:cNvPr>
          <p:cNvSpPr txBox="1"/>
          <p:nvPr/>
        </p:nvSpPr>
        <p:spPr>
          <a:xfrm>
            <a:off x="2869891" y="2358156"/>
            <a:ext cx="2735180" cy="646331"/>
          </a:xfrm>
          <a:prstGeom prst="rect">
            <a:avLst/>
          </a:prstGeom>
          <a:noFill/>
        </p:spPr>
        <p:txBody>
          <a:bodyPr wrap="square" rtlCol="0">
            <a:spAutoFit/>
          </a:bodyPr>
          <a:lstStyle/>
          <a:p>
            <a:r>
              <a:rPr lang="en-GB" sz="3600" b="1"/>
              <a:t>Pressure</a:t>
            </a:r>
            <a:endParaRPr lang="en-GB" sz="3200" b="1"/>
          </a:p>
        </p:txBody>
      </p:sp>
      <p:sp>
        <p:nvSpPr>
          <p:cNvPr id="3" name="TextBox 2">
            <a:extLst>
              <a:ext uri="{FF2B5EF4-FFF2-40B4-BE49-F238E27FC236}">
                <a16:creationId xmlns:a16="http://schemas.microsoft.com/office/drawing/2014/main" id="{F98903AD-F408-453F-91D4-713617A5EDF1}"/>
              </a:ext>
            </a:extLst>
          </p:cNvPr>
          <p:cNvSpPr txBox="1"/>
          <p:nvPr/>
        </p:nvSpPr>
        <p:spPr>
          <a:xfrm>
            <a:off x="539554" y="2857500"/>
            <a:ext cx="2067338" cy="338554"/>
          </a:xfrm>
          <a:prstGeom prst="rect">
            <a:avLst/>
          </a:prstGeom>
          <a:noFill/>
        </p:spPr>
        <p:txBody>
          <a:bodyPr wrap="square" rtlCol="0">
            <a:spAutoFit/>
          </a:bodyPr>
          <a:lstStyle/>
          <a:p>
            <a:r>
              <a:rPr lang="en-GB" sz="1600" b="1"/>
              <a:t>Primary survey </a:t>
            </a:r>
          </a:p>
        </p:txBody>
      </p:sp>
      <p:grpSp>
        <p:nvGrpSpPr>
          <p:cNvPr id="19" name="Group 18">
            <a:extLst>
              <a:ext uri="{FF2B5EF4-FFF2-40B4-BE49-F238E27FC236}">
                <a16:creationId xmlns:a16="http://schemas.microsoft.com/office/drawing/2014/main" id="{6FB3738D-1C0E-4FD9-9CA4-AEEE2474DE26}"/>
              </a:ext>
              <a:ext uri="{C183D7F6-B498-43B3-948B-1728B52AA6E4}">
                <adec:decorative xmlns:adec="http://schemas.microsoft.com/office/drawing/2017/decorative" val="1"/>
              </a:ext>
            </a:extLst>
          </p:cNvPr>
          <p:cNvGrpSpPr/>
          <p:nvPr/>
        </p:nvGrpSpPr>
        <p:grpSpPr>
          <a:xfrm>
            <a:off x="5946757" y="2334577"/>
            <a:ext cx="2735180" cy="1339821"/>
            <a:chOff x="6408820" y="2636133"/>
            <a:chExt cx="2735180" cy="1339821"/>
          </a:xfrm>
        </p:grpSpPr>
        <p:pic>
          <p:nvPicPr>
            <p:cNvPr id="8" name="Picture 7">
              <a:extLst>
                <a:ext uri="{FF2B5EF4-FFF2-40B4-BE49-F238E27FC236}">
                  <a16:creationId xmlns:a16="http://schemas.microsoft.com/office/drawing/2014/main" id="{6677BC7A-3C45-496B-99F0-644084B9CBC1}"/>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5938" l="10000" r="90000">
                          <a14:foregroundMark x1="30521" y1="19531" x2="27500" y2="37188"/>
                          <a14:foregroundMark x1="28854" y1="21875" x2="24792" y2="36406"/>
                          <a14:foregroundMark x1="29479" y1="17813" x2="23958" y2="25625"/>
                          <a14:foregroundMark x1="31042" y1="18281" x2="25104" y2="21875"/>
                          <a14:foregroundMark x1="41771" y1="90156" x2="31354" y2="95938"/>
                          <a14:foregroundMark x1="40417" y1="91094" x2="30312" y2="89844"/>
                          <a14:backgroundMark x1="78229" y1="10000" x2="70313" y2="80313"/>
                          <a14:backgroundMark x1="70521" y1="12031" x2="63125" y2="58125"/>
                          <a14:backgroundMark x1="67292" y1="45000" x2="54688" y2="37969"/>
                          <a14:backgroundMark x1="54688" y1="42031" x2="51146" y2="43750"/>
                          <a14:backgroundMark x1="48646" y1="29688" x2="46979" y2="30156"/>
                          <a14:backgroundMark x1="49479" y1="29375" x2="46979" y2="31875"/>
                          <a14:backgroundMark x1="54063" y1="39219" x2="50000" y2="41719"/>
                        </a14:backgroundRemoval>
                      </a14:imgEffect>
                    </a14:imgLayer>
                  </a14:imgProps>
                </a:ext>
                <a:ext uri="{28A0092B-C50C-407E-A947-70E740481C1C}">
                  <a14:useLocalDpi xmlns:a14="http://schemas.microsoft.com/office/drawing/2010/main" val="0"/>
                </a:ext>
              </a:extLst>
            </a:blip>
            <a:srcRect r="32566"/>
            <a:stretch/>
          </p:blipFill>
          <p:spPr>
            <a:xfrm flipH="1">
              <a:off x="7788753" y="2636133"/>
              <a:ext cx="1355247" cy="1339821"/>
            </a:xfrm>
            <a:prstGeom prst="rect">
              <a:avLst/>
            </a:prstGeom>
          </p:spPr>
        </p:pic>
        <p:sp>
          <p:nvSpPr>
            <p:cNvPr id="18" name="TextBox 17">
              <a:extLst>
                <a:ext uri="{FF2B5EF4-FFF2-40B4-BE49-F238E27FC236}">
                  <a16:creationId xmlns:a16="http://schemas.microsoft.com/office/drawing/2014/main" id="{6DF07A86-944C-4E97-9F2F-AC4850E0D953}"/>
                </a:ext>
              </a:extLst>
            </p:cNvPr>
            <p:cNvSpPr txBox="1"/>
            <p:nvPr/>
          </p:nvSpPr>
          <p:spPr>
            <a:xfrm>
              <a:off x="6408820" y="3210584"/>
              <a:ext cx="2735180" cy="523220"/>
            </a:xfrm>
            <a:prstGeom prst="rect">
              <a:avLst/>
            </a:prstGeom>
            <a:noFill/>
          </p:spPr>
          <p:txBody>
            <a:bodyPr wrap="square" rtlCol="0">
              <a:spAutoFit/>
            </a:bodyPr>
            <a:lstStyle/>
            <a:p>
              <a:r>
                <a:rPr lang="en-GB" sz="2800" b="1"/>
                <a:t>Call for help</a:t>
              </a:r>
              <a:endParaRPr lang="en-GB" sz="2800" b="1">
                <a:solidFill>
                  <a:srgbClr val="007A53"/>
                </a:solidFill>
              </a:endParaRPr>
            </a:p>
          </p:txBody>
        </p:sp>
      </p:grpSp>
      <p:sp>
        <p:nvSpPr>
          <p:cNvPr id="12" name="TextBox 11">
            <a:extLst>
              <a:ext uri="{FF2B5EF4-FFF2-40B4-BE49-F238E27FC236}">
                <a16:creationId xmlns:a16="http://schemas.microsoft.com/office/drawing/2014/main" id="{3C1EC902-A240-4DFD-8BDB-20C50A2A8429}"/>
              </a:ext>
            </a:extLst>
          </p:cNvPr>
          <p:cNvSpPr txBox="1"/>
          <p:nvPr/>
        </p:nvSpPr>
        <p:spPr>
          <a:xfrm>
            <a:off x="682048" y="3918630"/>
            <a:ext cx="1668379" cy="400110"/>
          </a:xfrm>
          <a:prstGeom prst="rect">
            <a:avLst/>
          </a:prstGeom>
          <a:noFill/>
        </p:spPr>
        <p:txBody>
          <a:bodyPr wrap="square" rtlCol="0">
            <a:spAutoFit/>
          </a:bodyPr>
          <a:lstStyle/>
          <a:p>
            <a:r>
              <a:rPr lang="en-GB" sz="2000" b="1"/>
              <a:t>Immobilise</a:t>
            </a:r>
          </a:p>
        </p:txBody>
      </p:sp>
      <p:sp>
        <p:nvSpPr>
          <p:cNvPr id="13" name="TextBox 12">
            <a:extLst>
              <a:ext uri="{FF2B5EF4-FFF2-40B4-BE49-F238E27FC236}">
                <a16:creationId xmlns:a16="http://schemas.microsoft.com/office/drawing/2014/main" id="{30E423C9-2F0C-482C-85D5-9F01CE7321C7}"/>
              </a:ext>
            </a:extLst>
          </p:cNvPr>
          <p:cNvSpPr txBox="1"/>
          <p:nvPr/>
        </p:nvSpPr>
        <p:spPr>
          <a:xfrm>
            <a:off x="3582757" y="3756801"/>
            <a:ext cx="2735180" cy="830997"/>
          </a:xfrm>
          <a:prstGeom prst="rect">
            <a:avLst/>
          </a:prstGeom>
          <a:noFill/>
        </p:spPr>
        <p:txBody>
          <a:bodyPr wrap="square" rtlCol="0">
            <a:spAutoFit/>
          </a:bodyPr>
          <a:lstStyle/>
          <a:p>
            <a:pPr algn="ctr"/>
            <a:r>
              <a:rPr lang="en-GB" sz="2400" b="1"/>
              <a:t>Be alert for </a:t>
            </a:r>
            <a:r>
              <a:rPr lang="en-GB" sz="2400" b="1">
                <a:solidFill>
                  <a:srgbClr val="007A53"/>
                </a:solidFill>
              </a:rPr>
              <a:t>shock</a:t>
            </a:r>
          </a:p>
        </p:txBody>
      </p:sp>
    </p:spTree>
    <p:extLst>
      <p:ext uri="{BB962C8B-B14F-4D97-AF65-F5344CB8AC3E}">
        <p14:creationId xmlns:p14="http://schemas.microsoft.com/office/powerpoint/2010/main" val="37867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500" fill="hold"/>
                                        <p:tgtEl>
                                          <p:spTgt spid="12"/>
                                        </p:tgtEl>
                                        <p:attrNameLst>
                                          <p:attrName>ppt_w</p:attrName>
                                        </p:attrNameLst>
                                      </p:cBhvr>
                                      <p:tavLst>
                                        <p:tav tm="0">
                                          <p:val>
                                            <p:fltVal val="0"/>
                                          </p:val>
                                        </p:tav>
                                        <p:tav tm="100000">
                                          <p:val>
                                            <p:strVal val="#ppt_w"/>
                                          </p:val>
                                        </p:tav>
                                      </p:tavLst>
                                    </p:anim>
                                    <p:anim calcmode="lin" valueType="num">
                                      <p:cBhvr>
                                        <p:cTn id="15" dur="1500" fill="hold"/>
                                        <p:tgtEl>
                                          <p:spTgt spid="12"/>
                                        </p:tgtEl>
                                        <p:attrNameLst>
                                          <p:attrName>ppt_h</p:attrName>
                                        </p:attrNameLst>
                                      </p:cBhvr>
                                      <p:tavLst>
                                        <p:tav tm="0">
                                          <p:val>
                                            <p:fltVal val="0"/>
                                          </p:val>
                                        </p:tav>
                                        <p:tav tm="100000">
                                          <p:val>
                                            <p:strVal val="#ppt_h"/>
                                          </p:val>
                                        </p:tav>
                                      </p:tavLst>
                                    </p:anim>
                                    <p:animEffect transition="in" filter="fade">
                                      <p:cBhvr>
                                        <p:cTn id="16" dur="1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500" fill="hold"/>
                                        <p:tgtEl>
                                          <p:spTgt spid="14"/>
                                        </p:tgtEl>
                                        <p:attrNameLst>
                                          <p:attrName>ppt_w</p:attrName>
                                        </p:attrNameLst>
                                      </p:cBhvr>
                                      <p:tavLst>
                                        <p:tav tm="0">
                                          <p:val>
                                            <p:fltVal val="0"/>
                                          </p:val>
                                        </p:tav>
                                        <p:tav tm="100000">
                                          <p:val>
                                            <p:strVal val="#ppt_w"/>
                                          </p:val>
                                        </p:tav>
                                      </p:tavLst>
                                    </p:anim>
                                    <p:anim calcmode="lin" valueType="num">
                                      <p:cBhvr>
                                        <p:cTn id="22" dur="1500" fill="hold"/>
                                        <p:tgtEl>
                                          <p:spTgt spid="14"/>
                                        </p:tgtEl>
                                        <p:attrNameLst>
                                          <p:attrName>ppt_h</p:attrName>
                                        </p:attrNameLst>
                                      </p:cBhvr>
                                      <p:tavLst>
                                        <p:tav tm="0">
                                          <p:val>
                                            <p:fltVal val="0"/>
                                          </p:val>
                                        </p:tav>
                                        <p:tav tm="100000">
                                          <p:val>
                                            <p:strVal val="#ppt_h"/>
                                          </p:val>
                                        </p:tav>
                                      </p:tavLst>
                                    </p:anim>
                                    <p:animEffect transition="in" filter="fade">
                                      <p:cBhvr>
                                        <p:cTn id="23" dur="1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500" fill="hold"/>
                                        <p:tgtEl>
                                          <p:spTgt spid="13"/>
                                        </p:tgtEl>
                                        <p:attrNameLst>
                                          <p:attrName>ppt_w</p:attrName>
                                        </p:attrNameLst>
                                      </p:cBhvr>
                                      <p:tavLst>
                                        <p:tav tm="0">
                                          <p:val>
                                            <p:fltVal val="0"/>
                                          </p:val>
                                        </p:tav>
                                        <p:tav tm="100000">
                                          <p:val>
                                            <p:strVal val="#ppt_w"/>
                                          </p:val>
                                        </p:tav>
                                      </p:tavLst>
                                    </p:anim>
                                    <p:anim calcmode="lin" valueType="num">
                                      <p:cBhvr>
                                        <p:cTn id="29" dur="1500" fill="hold"/>
                                        <p:tgtEl>
                                          <p:spTgt spid="13"/>
                                        </p:tgtEl>
                                        <p:attrNameLst>
                                          <p:attrName>ppt_h</p:attrName>
                                        </p:attrNameLst>
                                      </p:cBhvr>
                                      <p:tavLst>
                                        <p:tav tm="0">
                                          <p:val>
                                            <p:fltVal val="0"/>
                                          </p:val>
                                        </p:tav>
                                        <p:tav tm="100000">
                                          <p:val>
                                            <p:strVal val="#ppt_h"/>
                                          </p:val>
                                        </p:tav>
                                      </p:tavLst>
                                    </p:anim>
                                    <p:animEffect transition="in" filter="fade">
                                      <p:cBhvr>
                                        <p:cTn id="30" dur="1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500" fill="hold"/>
                                        <p:tgtEl>
                                          <p:spTgt spid="17"/>
                                        </p:tgtEl>
                                        <p:attrNameLst>
                                          <p:attrName>ppt_w</p:attrName>
                                        </p:attrNameLst>
                                      </p:cBhvr>
                                      <p:tavLst>
                                        <p:tav tm="0">
                                          <p:val>
                                            <p:fltVal val="0"/>
                                          </p:val>
                                        </p:tav>
                                        <p:tav tm="100000">
                                          <p:val>
                                            <p:strVal val="#ppt_w"/>
                                          </p:val>
                                        </p:tav>
                                      </p:tavLst>
                                    </p:anim>
                                    <p:anim calcmode="lin" valueType="num">
                                      <p:cBhvr>
                                        <p:cTn id="36" dur="1500" fill="hold"/>
                                        <p:tgtEl>
                                          <p:spTgt spid="17"/>
                                        </p:tgtEl>
                                        <p:attrNameLst>
                                          <p:attrName>ppt_h</p:attrName>
                                        </p:attrNameLst>
                                      </p:cBhvr>
                                      <p:tavLst>
                                        <p:tav tm="0">
                                          <p:val>
                                            <p:fltVal val="0"/>
                                          </p:val>
                                        </p:tav>
                                        <p:tav tm="100000">
                                          <p:val>
                                            <p:strVal val="#ppt_h"/>
                                          </p:val>
                                        </p:tav>
                                      </p:tavLst>
                                    </p:anim>
                                    <p:animEffect transition="in" filter="fade">
                                      <p:cBhvr>
                                        <p:cTn id="37" dur="1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250" fill="hold"/>
                                        <p:tgtEl>
                                          <p:spTgt spid="19"/>
                                        </p:tgtEl>
                                        <p:attrNameLst>
                                          <p:attrName>ppt_w</p:attrName>
                                        </p:attrNameLst>
                                      </p:cBhvr>
                                      <p:tavLst>
                                        <p:tav tm="0">
                                          <p:val>
                                            <p:fltVal val="0"/>
                                          </p:val>
                                        </p:tav>
                                        <p:tav tm="100000">
                                          <p:val>
                                            <p:strVal val="#ppt_w"/>
                                          </p:val>
                                        </p:tav>
                                      </p:tavLst>
                                    </p:anim>
                                    <p:anim calcmode="lin" valueType="num">
                                      <p:cBhvr>
                                        <p:cTn id="43" dur="1250" fill="hold"/>
                                        <p:tgtEl>
                                          <p:spTgt spid="19"/>
                                        </p:tgtEl>
                                        <p:attrNameLst>
                                          <p:attrName>ppt_h</p:attrName>
                                        </p:attrNameLst>
                                      </p:cBhvr>
                                      <p:tavLst>
                                        <p:tav tm="0">
                                          <p:val>
                                            <p:fltVal val="0"/>
                                          </p:val>
                                        </p:tav>
                                        <p:tav tm="100000">
                                          <p:val>
                                            <p:strVal val="#ppt_h"/>
                                          </p:val>
                                        </p:tav>
                                      </p:tavLst>
                                    </p:anim>
                                    <p:animEffect transition="in" filter="fade">
                                      <p:cBhvr>
                                        <p:cTn id="44"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4"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AEBBA-781E-46DA-89CE-54A43652EA55}"/>
              </a:ext>
            </a:extLst>
          </p:cNvPr>
          <p:cNvSpPr>
            <a:spLocks noGrp="1"/>
          </p:cNvSpPr>
          <p:nvPr>
            <p:ph idx="16"/>
          </p:nvPr>
        </p:nvSpPr>
        <p:spPr>
          <a:xfrm>
            <a:off x="491631" y="478795"/>
            <a:ext cx="1674055" cy="551146"/>
          </a:xfrm>
        </p:spPr>
        <p:txBody>
          <a:bodyPr/>
          <a:lstStyle/>
          <a:p>
            <a:r>
              <a:rPr lang="en-GB"/>
              <a:t>Shock</a:t>
            </a:r>
          </a:p>
        </p:txBody>
      </p:sp>
      <p:sp>
        <p:nvSpPr>
          <p:cNvPr id="4" name="Text Placeholder 3">
            <a:extLst>
              <a:ext uri="{FF2B5EF4-FFF2-40B4-BE49-F238E27FC236}">
                <a16:creationId xmlns:a16="http://schemas.microsoft.com/office/drawing/2014/main" id="{DAFC0CA5-BE07-4F33-A1D7-63E1F5F965E5}"/>
              </a:ext>
            </a:extLst>
          </p:cNvPr>
          <p:cNvSpPr>
            <a:spLocks noGrp="1"/>
          </p:cNvSpPr>
          <p:nvPr>
            <p:ph type="body" sz="quarter" idx="10"/>
          </p:nvPr>
        </p:nvSpPr>
        <p:spPr/>
        <p:txBody>
          <a:bodyPr/>
          <a:lstStyle/>
          <a:p>
            <a:endParaRPr lang="en-GB"/>
          </a:p>
        </p:txBody>
      </p:sp>
      <p:grpSp>
        <p:nvGrpSpPr>
          <p:cNvPr id="9" name="Group 8">
            <a:extLst>
              <a:ext uri="{FF2B5EF4-FFF2-40B4-BE49-F238E27FC236}">
                <a16:creationId xmlns:a16="http://schemas.microsoft.com/office/drawing/2014/main" id="{F5E4CE80-BE88-4CD0-854F-D0947A20049E}"/>
              </a:ext>
              <a:ext uri="{C183D7F6-B498-43B3-948B-1728B52AA6E4}">
                <adec:decorative xmlns:adec="http://schemas.microsoft.com/office/drawing/2017/decorative" val="1"/>
              </a:ext>
            </a:extLst>
          </p:cNvPr>
          <p:cNvGrpSpPr/>
          <p:nvPr/>
        </p:nvGrpSpPr>
        <p:grpSpPr>
          <a:xfrm>
            <a:off x="588211" y="1281016"/>
            <a:ext cx="8206298" cy="3146604"/>
            <a:chOff x="588211" y="1184764"/>
            <a:chExt cx="8206298" cy="3146604"/>
          </a:xfrm>
        </p:grpSpPr>
        <p:sp>
          <p:nvSpPr>
            <p:cNvPr id="5" name="Rectangle 4">
              <a:extLst>
                <a:ext uri="{FF2B5EF4-FFF2-40B4-BE49-F238E27FC236}">
                  <a16:creationId xmlns:a16="http://schemas.microsoft.com/office/drawing/2014/main" id="{07ABD31B-045B-4842-AF6C-F08FCB29B4DC}"/>
                </a:ext>
              </a:extLst>
            </p:cNvPr>
            <p:cNvSpPr/>
            <p:nvPr/>
          </p:nvSpPr>
          <p:spPr>
            <a:xfrm>
              <a:off x="588211" y="1184764"/>
              <a:ext cx="4072021" cy="314261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E66B7F2-DE11-4F74-9A31-2EBE287F830D}"/>
                </a:ext>
              </a:extLst>
            </p:cNvPr>
            <p:cNvSpPr/>
            <p:nvPr/>
          </p:nvSpPr>
          <p:spPr>
            <a:xfrm>
              <a:off x="4810720" y="1188756"/>
              <a:ext cx="3983789" cy="314261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E819D45-0C0B-43A7-84A6-489978381130}"/>
                </a:ext>
              </a:extLst>
            </p:cNvPr>
            <p:cNvSpPr txBox="1">
              <a:spLocks noChangeAspect="1"/>
            </p:cNvSpPr>
            <p:nvPr/>
          </p:nvSpPr>
          <p:spPr>
            <a:xfrm>
              <a:off x="596232" y="1200806"/>
              <a:ext cx="4072021" cy="2973398"/>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b="1"/>
                <a:t>What is shock?</a:t>
              </a:r>
            </a:p>
            <a:p>
              <a:pPr marL="365745" indent="-365745">
                <a:spcAft>
                  <a:spcPts val="488"/>
                </a:spcAft>
                <a:buClr>
                  <a:schemeClr val="tx2"/>
                </a:buClr>
                <a:buSzPct val="100000"/>
                <a:buFont typeface="Lucida Grande"/>
                <a:buChar char="➤"/>
              </a:pPr>
              <a:r>
                <a:rPr lang="en-GB" altLang="en-US" sz="1800"/>
                <a:t>Shock is a life-threatening medical condition which is caused by a lack of blood flow to tissues and organs in the body.</a:t>
              </a:r>
            </a:p>
            <a:p>
              <a:pPr marL="365745" indent="-365745">
                <a:spcAft>
                  <a:spcPts val="488"/>
                </a:spcAft>
                <a:buClr>
                  <a:schemeClr val="tx2"/>
                </a:buClr>
                <a:buSzPct val="100000"/>
                <a:buFont typeface="Lucida Grande"/>
                <a:buChar char="➤"/>
              </a:pPr>
              <a:r>
                <a:rPr lang="en-GB" altLang="en-US" sz="1800"/>
                <a:t>The decreased blood flow means there is a lack of oxygen to the organs, this can lead to tissue damage. Shock requires quick treatment to prevent organ failure.  </a:t>
              </a:r>
              <a:endParaRPr lang="en-GB" altLang="en-US" sz="1800" b="1"/>
            </a:p>
          </p:txBody>
        </p:sp>
        <p:sp>
          <p:nvSpPr>
            <p:cNvPr id="7" name="TextBox 6">
              <a:extLst>
                <a:ext uri="{FF2B5EF4-FFF2-40B4-BE49-F238E27FC236}">
                  <a16:creationId xmlns:a16="http://schemas.microsoft.com/office/drawing/2014/main" id="{803A214D-DEDB-4724-A46D-25F48F84F281}"/>
                </a:ext>
              </a:extLst>
            </p:cNvPr>
            <p:cNvSpPr txBox="1">
              <a:spLocks noChangeAspect="1"/>
            </p:cNvSpPr>
            <p:nvPr/>
          </p:nvSpPr>
          <p:spPr>
            <a:xfrm>
              <a:off x="4842804" y="1184764"/>
              <a:ext cx="3951705" cy="3017000"/>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a:t>Signs and symptoms of someone suffering from shock could be:</a:t>
              </a:r>
            </a:p>
            <a:p>
              <a:pPr marL="365745" indent="-365745">
                <a:spcAft>
                  <a:spcPts val="488"/>
                </a:spcAft>
                <a:buClr>
                  <a:schemeClr val="tx2"/>
                </a:buClr>
                <a:buSzPct val="100000"/>
                <a:buFont typeface="Lucida Grande"/>
                <a:buChar char="➤"/>
              </a:pPr>
              <a:r>
                <a:rPr lang="en-GB" altLang="en-US" sz="1800"/>
                <a:t>Rapid, shallow breathing</a:t>
              </a:r>
            </a:p>
            <a:p>
              <a:pPr marL="365745" indent="-365745">
                <a:spcAft>
                  <a:spcPts val="488"/>
                </a:spcAft>
                <a:buClr>
                  <a:schemeClr val="tx2"/>
                </a:buClr>
                <a:buSzPct val="100000"/>
                <a:buFont typeface="Lucida Grande"/>
                <a:buChar char="➤"/>
              </a:pPr>
              <a:r>
                <a:rPr lang="en-GB" altLang="en-US" sz="1800"/>
                <a:t>Cold, clammy skin</a:t>
              </a:r>
            </a:p>
            <a:p>
              <a:pPr marL="365745" indent="-365745">
                <a:spcAft>
                  <a:spcPts val="488"/>
                </a:spcAft>
                <a:buClr>
                  <a:schemeClr val="tx2"/>
                </a:buClr>
                <a:buSzPct val="100000"/>
                <a:buFont typeface="Lucida Grande"/>
                <a:buChar char="➤"/>
              </a:pPr>
              <a:r>
                <a:rPr lang="en-GB" altLang="en-US" sz="1800"/>
                <a:t>Rapid, weak pulse</a:t>
              </a:r>
            </a:p>
            <a:p>
              <a:pPr marL="365745" indent="-365745">
                <a:spcAft>
                  <a:spcPts val="488"/>
                </a:spcAft>
                <a:buClr>
                  <a:schemeClr val="tx2"/>
                </a:buClr>
                <a:buSzPct val="100000"/>
                <a:buFont typeface="Lucida Grande"/>
                <a:buChar char="➤"/>
              </a:pPr>
              <a:r>
                <a:rPr lang="en-GB" altLang="en-US" sz="1800"/>
                <a:t>Dizziness or fainting</a:t>
              </a:r>
            </a:p>
            <a:p>
              <a:pPr marL="365745" indent="-365745">
                <a:spcAft>
                  <a:spcPts val="488"/>
                </a:spcAft>
                <a:buClr>
                  <a:schemeClr val="tx2"/>
                </a:buClr>
                <a:buSzPct val="100000"/>
                <a:buFont typeface="Lucida Grande"/>
                <a:buChar char="➤"/>
              </a:pPr>
              <a:r>
                <a:rPr lang="en-GB" altLang="en-US" sz="1800"/>
                <a:t>Weakness</a:t>
              </a:r>
            </a:p>
            <a:p>
              <a:pPr marL="365745" indent="-365745">
                <a:spcAft>
                  <a:spcPts val="488"/>
                </a:spcAft>
                <a:buClr>
                  <a:schemeClr val="tx2"/>
                </a:buClr>
                <a:buSzPct val="100000"/>
                <a:buFont typeface="Lucida Grande"/>
                <a:buChar char="➤"/>
              </a:pPr>
              <a:r>
                <a:rPr lang="en-GB" altLang="en-US" sz="1800"/>
                <a:t>Sweating</a:t>
              </a:r>
            </a:p>
            <a:p>
              <a:pPr marL="365745" indent="-365745">
                <a:spcAft>
                  <a:spcPts val="488"/>
                </a:spcAft>
                <a:buClr>
                  <a:schemeClr val="tx2"/>
                </a:buClr>
                <a:buSzPct val="100000"/>
                <a:buFont typeface="Lucida Grande"/>
                <a:buChar char="➤"/>
              </a:pPr>
              <a:r>
                <a:rPr lang="en-GB" altLang="en-US" sz="1800"/>
                <a:t>Chest pain</a:t>
              </a:r>
            </a:p>
          </p:txBody>
        </p:sp>
      </p:grpSp>
    </p:spTree>
    <p:extLst>
      <p:ext uri="{BB962C8B-B14F-4D97-AF65-F5344CB8AC3E}">
        <p14:creationId xmlns:p14="http://schemas.microsoft.com/office/powerpoint/2010/main" val="88999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DD16-FE86-463B-A9CF-3BF9450A51AD}"/>
              </a:ext>
            </a:extLst>
          </p:cNvPr>
          <p:cNvSpPr>
            <a:spLocks noGrp="1"/>
          </p:cNvSpPr>
          <p:nvPr>
            <p:ph type="title"/>
          </p:nvPr>
        </p:nvSpPr>
        <p:spPr>
          <a:xfrm>
            <a:off x="493199" y="478800"/>
            <a:ext cx="4309321" cy="583884"/>
          </a:xfrm>
        </p:spPr>
        <p:txBody>
          <a:bodyPr/>
          <a:lstStyle/>
          <a:p>
            <a:r>
              <a:rPr lang="en-GB" sz="4000" dirty="0"/>
              <a:t>Watch this video</a:t>
            </a:r>
          </a:p>
        </p:txBody>
      </p:sp>
      <p:sp>
        <p:nvSpPr>
          <p:cNvPr id="3" name="Text Placeholder 2">
            <a:extLst>
              <a:ext uri="{FF2B5EF4-FFF2-40B4-BE49-F238E27FC236}">
                <a16:creationId xmlns:a16="http://schemas.microsoft.com/office/drawing/2014/main" id="{A9F7EEFA-FF7C-480E-B099-CE1732FD16D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A13026F0-4B39-46DD-8CD6-229B8ABC6CA3}"/>
              </a:ext>
            </a:extLst>
          </p:cNvPr>
          <p:cNvSpPr txBox="1"/>
          <p:nvPr/>
        </p:nvSpPr>
        <p:spPr>
          <a:xfrm>
            <a:off x="3639870" y="2341797"/>
            <a:ext cx="3139807" cy="646331"/>
          </a:xfrm>
          <a:prstGeom prst="rect">
            <a:avLst/>
          </a:prstGeom>
          <a:noFill/>
        </p:spPr>
        <p:txBody>
          <a:bodyPr wrap="square" rtlCol="0">
            <a:spAutoFit/>
          </a:bodyPr>
          <a:lstStyle/>
          <a:p>
            <a:r>
              <a:rPr lang="en-GB" sz="3600" b="1">
                <a:hlinkClick r:id="rId2"/>
              </a:rPr>
              <a:t>SHOCK</a:t>
            </a:r>
            <a:endParaRPr lang="en-GB" sz="3600" b="1"/>
          </a:p>
        </p:txBody>
      </p:sp>
    </p:spTree>
    <p:extLst>
      <p:ext uri="{BB962C8B-B14F-4D97-AF65-F5344CB8AC3E}">
        <p14:creationId xmlns:p14="http://schemas.microsoft.com/office/powerpoint/2010/main" val="36595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338D-1D43-4220-A8EC-C3619DBFFDD8}"/>
              </a:ext>
            </a:extLst>
          </p:cNvPr>
          <p:cNvSpPr>
            <a:spLocks noGrp="1"/>
          </p:cNvSpPr>
          <p:nvPr>
            <p:ph type="title"/>
          </p:nvPr>
        </p:nvSpPr>
        <p:spPr>
          <a:xfrm>
            <a:off x="516858" y="478800"/>
            <a:ext cx="6867698" cy="499433"/>
          </a:xfrm>
        </p:spPr>
        <p:txBody>
          <a:bodyPr lIns="104287" tIns="52144" rIns="104287" bIns="52144" anchor="t"/>
          <a:lstStyle/>
          <a:p>
            <a:r>
              <a:rPr lang="en-GB" sz="3700"/>
              <a:t>Your turn: Dealing with shock</a:t>
            </a:r>
          </a:p>
        </p:txBody>
      </p:sp>
      <p:sp>
        <p:nvSpPr>
          <p:cNvPr id="14" name="Rectangle 13">
            <a:extLst>
              <a:ext uri="{FF2B5EF4-FFF2-40B4-BE49-F238E27FC236}">
                <a16:creationId xmlns:a16="http://schemas.microsoft.com/office/drawing/2014/main" id="{320A64AF-469C-4066-A3DE-A206C05E5EBB}"/>
              </a:ext>
            </a:extLst>
          </p:cNvPr>
          <p:cNvSpPr>
            <a:spLocks noChangeAspect="1"/>
          </p:cNvSpPr>
          <p:nvPr/>
        </p:nvSpPr>
        <p:spPr>
          <a:xfrm>
            <a:off x="516280" y="1429516"/>
            <a:ext cx="1508732" cy="1066959"/>
          </a:xfrm>
          <a:prstGeom prst="rect">
            <a:avLst/>
          </a:prstGeom>
        </p:spPr>
        <p:txBody>
          <a:bodyPr wrap="square">
            <a:spAutoFit/>
          </a:bodyPr>
          <a:lstStyle/>
          <a:p>
            <a:pPr marL="179231" indent="-179231">
              <a:spcAft>
                <a:spcPts val="408"/>
              </a:spcAft>
            </a:pPr>
            <a:r>
              <a:rPr lang="en-GB" sz="1200" b="1">
                <a:solidFill>
                  <a:srgbClr val="007A53"/>
                </a:solidFill>
              </a:rPr>
              <a:t>1</a:t>
            </a:r>
            <a:r>
              <a:rPr lang="en-GB" sz="1200" b="1">
                <a:solidFill>
                  <a:prstClr val="black"/>
                </a:solidFill>
              </a:rPr>
              <a:t>	Treat</a:t>
            </a:r>
          </a:p>
          <a:p>
            <a:pPr marL="179231" indent="-179231">
              <a:buSzPct val="100000"/>
              <a:buBlip>
                <a:blip r:embed="rId3"/>
              </a:buBlip>
            </a:pPr>
            <a:r>
              <a:rPr lang="en-GB" sz="1200">
                <a:solidFill>
                  <a:prstClr val="black"/>
                </a:solidFill>
              </a:rPr>
              <a:t>any injuries that may have caused shock</a:t>
            </a:r>
          </a:p>
          <a:p>
            <a:pPr>
              <a:buSzPct val="100000"/>
            </a:pPr>
            <a:endParaRPr lang="en-GB" sz="1200">
              <a:solidFill>
                <a:prstClr val="black"/>
              </a:solidFill>
            </a:endParaRPr>
          </a:p>
        </p:txBody>
      </p:sp>
      <p:sp>
        <p:nvSpPr>
          <p:cNvPr id="15" name="Rectangle 14">
            <a:extLst>
              <a:ext uri="{FF2B5EF4-FFF2-40B4-BE49-F238E27FC236}">
                <a16:creationId xmlns:a16="http://schemas.microsoft.com/office/drawing/2014/main" id="{F877117A-6D44-478B-ADD3-6A0328A6A867}"/>
              </a:ext>
            </a:extLst>
          </p:cNvPr>
          <p:cNvSpPr>
            <a:spLocks noChangeAspect="1"/>
          </p:cNvSpPr>
          <p:nvPr/>
        </p:nvSpPr>
        <p:spPr>
          <a:xfrm>
            <a:off x="2922398" y="1424694"/>
            <a:ext cx="1450136" cy="882293"/>
          </a:xfrm>
          <a:prstGeom prst="rect">
            <a:avLst/>
          </a:prstGeom>
        </p:spPr>
        <p:txBody>
          <a:bodyPr wrap="square">
            <a:spAutoFit/>
          </a:bodyPr>
          <a:lstStyle/>
          <a:p>
            <a:pPr marL="179231" indent="-179231">
              <a:spcAft>
                <a:spcPts val="408"/>
              </a:spcAft>
            </a:pPr>
            <a:r>
              <a:rPr lang="en-GB" sz="1200" b="1">
                <a:solidFill>
                  <a:srgbClr val="007A53"/>
                </a:solidFill>
              </a:rPr>
              <a:t>2</a:t>
            </a:r>
            <a:r>
              <a:rPr lang="en-GB" sz="1200" b="1">
                <a:solidFill>
                  <a:prstClr val="black"/>
                </a:solidFill>
              </a:rPr>
              <a:t>	Help</a:t>
            </a:r>
          </a:p>
          <a:p>
            <a:pPr marL="179231" indent="-179231">
              <a:buSzPct val="100000"/>
              <a:buBlip>
                <a:blip r:embed="rId3"/>
              </a:buBlip>
            </a:pPr>
            <a:r>
              <a:rPr lang="en-GB" sz="1200">
                <a:solidFill>
                  <a:prstClr val="black"/>
                </a:solidFill>
              </a:rPr>
              <a:t>the casualty to sit down, then lie down</a:t>
            </a:r>
          </a:p>
        </p:txBody>
      </p:sp>
      <p:pic>
        <p:nvPicPr>
          <p:cNvPr id="6" name="Picture 5">
            <a:extLst>
              <a:ext uri="{FF2B5EF4-FFF2-40B4-BE49-F238E27FC236}">
                <a16:creationId xmlns:a16="http://schemas.microsoft.com/office/drawing/2014/main" id="{7018CC93-8755-4FA0-B7D0-03951776A0F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7199" t="17931" r="14781" b="13720"/>
          <a:stretch/>
        </p:blipFill>
        <p:spPr>
          <a:xfrm>
            <a:off x="3912031" y="1242361"/>
            <a:ext cx="1718873" cy="1727222"/>
          </a:xfrm>
          <a:prstGeom prst="rect">
            <a:avLst/>
          </a:prstGeom>
        </p:spPr>
      </p:pic>
      <p:sp>
        <p:nvSpPr>
          <p:cNvPr id="16" name="Rectangle 15">
            <a:extLst>
              <a:ext uri="{FF2B5EF4-FFF2-40B4-BE49-F238E27FC236}">
                <a16:creationId xmlns:a16="http://schemas.microsoft.com/office/drawing/2014/main" id="{2BBE7B3E-B217-42B7-A2B4-3C53448835E8}"/>
              </a:ext>
            </a:extLst>
          </p:cNvPr>
          <p:cNvSpPr>
            <a:spLocks noChangeAspect="1"/>
          </p:cNvSpPr>
          <p:nvPr/>
        </p:nvSpPr>
        <p:spPr>
          <a:xfrm>
            <a:off x="5864387" y="1433359"/>
            <a:ext cx="1450136" cy="882293"/>
          </a:xfrm>
          <a:prstGeom prst="rect">
            <a:avLst/>
          </a:prstGeom>
        </p:spPr>
        <p:txBody>
          <a:bodyPr wrap="square">
            <a:spAutoFit/>
          </a:bodyPr>
          <a:lstStyle/>
          <a:p>
            <a:pPr marL="179231" indent="-179231">
              <a:spcAft>
                <a:spcPts val="408"/>
              </a:spcAft>
            </a:pPr>
            <a:r>
              <a:rPr lang="en-GB" sz="1200" b="1">
                <a:solidFill>
                  <a:srgbClr val="007A53"/>
                </a:solidFill>
              </a:rPr>
              <a:t>3</a:t>
            </a:r>
            <a:r>
              <a:rPr lang="en-GB" sz="1200" b="1">
                <a:solidFill>
                  <a:prstClr val="black"/>
                </a:solidFill>
              </a:rPr>
              <a:t>	Raise</a:t>
            </a:r>
          </a:p>
          <a:p>
            <a:pPr marL="179231" indent="-179231">
              <a:buSzPct val="100000"/>
              <a:buBlip>
                <a:blip r:embed="rId3"/>
              </a:buBlip>
            </a:pPr>
            <a:r>
              <a:rPr lang="en-GB" sz="1200">
                <a:solidFill>
                  <a:prstClr val="black"/>
                </a:solidFill>
              </a:rPr>
              <a:t>and support the casualty’s legs if possible</a:t>
            </a:r>
          </a:p>
        </p:txBody>
      </p:sp>
      <p:pic>
        <p:nvPicPr>
          <p:cNvPr id="8" name="Picture 7">
            <a:extLst>
              <a:ext uri="{FF2B5EF4-FFF2-40B4-BE49-F238E27FC236}">
                <a16:creationId xmlns:a16="http://schemas.microsoft.com/office/drawing/2014/main" id="{69B27AB2-651A-4481-AE62-A5E877C77F5B}"/>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28892" b="19970"/>
          <a:stretch/>
        </p:blipFill>
        <p:spPr>
          <a:xfrm>
            <a:off x="6046653" y="1424695"/>
            <a:ext cx="2778135" cy="1416196"/>
          </a:xfrm>
          <a:prstGeom prst="rect">
            <a:avLst/>
          </a:prstGeom>
        </p:spPr>
      </p:pic>
      <p:sp>
        <p:nvSpPr>
          <p:cNvPr id="17" name="Rectangle 16">
            <a:extLst>
              <a:ext uri="{FF2B5EF4-FFF2-40B4-BE49-F238E27FC236}">
                <a16:creationId xmlns:a16="http://schemas.microsoft.com/office/drawing/2014/main" id="{3B06DAB4-2DDC-4137-9201-11A8B452C5B7}"/>
              </a:ext>
            </a:extLst>
          </p:cNvPr>
          <p:cNvSpPr>
            <a:spLocks noChangeAspect="1"/>
          </p:cNvSpPr>
          <p:nvPr/>
        </p:nvSpPr>
        <p:spPr>
          <a:xfrm>
            <a:off x="534811" y="3083268"/>
            <a:ext cx="1450136" cy="512961"/>
          </a:xfrm>
          <a:prstGeom prst="rect">
            <a:avLst/>
          </a:prstGeom>
        </p:spPr>
        <p:txBody>
          <a:bodyPr wrap="square">
            <a:spAutoFit/>
          </a:bodyPr>
          <a:lstStyle/>
          <a:p>
            <a:pPr marL="179231" indent="-179231">
              <a:spcAft>
                <a:spcPts val="408"/>
              </a:spcAft>
            </a:pPr>
            <a:r>
              <a:rPr lang="en-GB" sz="1200" b="1">
                <a:solidFill>
                  <a:srgbClr val="007A53"/>
                </a:solidFill>
              </a:rPr>
              <a:t>4</a:t>
            </a:r>
            <a:r>
              <a:rPr lang="en-GB" sz="1200" b="1">
                <a:solidFill>
                  <a:prstClr val="black"/>
                </a:solidFill>
              </a:rPr>
              <a:t>	Call</a:t>
            </a:r>
          </a:p>
          <a:p>
            <a:pPr marL="179231" indent="-179231">
              <a:buSzPct val="100000"/>
              <a:buBlip>
                <a:blip r:embed="rId3"/>
              </a:buBlip>
            </a:pPr>
            <a:r>
              <a:rPr lang="en-GB" sz="1200">
                <a:solidFill>
                  <a:prstClr val="black"/>
                </a:solidFill>
              </a:rPr>
              <a:t>999/112</a:t>
            </a:r>
          </a:p>
        </p:txBody>
      </p:sp>
      <p:pic>
        <p:nvPicPr>
          <p:cNvPr id="10" name="Picture 9">
            <a:extLst>
              <a:ext uri="{FF2B5EF4-FFF2-40B4-BE49-F238E27FC236}">
                <a16:creationId xmlns:a16="http://schemas.microsoft.com/office/drawing/2014/main" id="{0C284E63-92D5-41F0-A01B-072FF1855B0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6884" r="24096"/>
          <a:stretch/>
        </p:blipFill>
        <p:spPr>
          <a:xfrm>
            <a:off x="1229200" y="2329829"/>
            <a:ext cx="1162603" cy="1969855"/>
          </a:xfrm>
          <a:prstGeom prst="rect">
            <a:avLst/>
          </a:prstGeom>
        </p:spPr>
      </p:pic>
      <p:sp>
        <p:nvSpPr>
          <p:cNvPr id="19" name="Rectangle 18">
            <a:extLst>
              <a:ext uri="{FF2B5EF4-FFF2-40B4-BE49-F238E27FC236}">
                <a16:creationId xmlns:a16="http://schemas.microsoft.com/office/drawing/2014/main" id="{95AB78C9-B23B-4C58-82B0-4580622CC13A}"/>
              </a:ext>
            </a:extLst>
          </p:cNvPr>
          <p:cNvSpPr>
            <a:spLocks noChangeAspect="1"/>
          </p:cNvSpPr>
          <p:nvPr/>
        </p:nvSpPr>
        <p:spPr>
          <a:xfrm>
            <a:off x="2924029" y="3079897"/>
            <a:ext cx="1450136" cy="882293"/>
          </a:xfrm>
          <a:prstGeom prst="rect">
            <a:avLst/>
          </a:prstGeom>
        </p:spPr>
        <p:txBody>
          <a:bodyPr wrap="square">
            <a:spAutoFit/>
          </a:bodyPr>
          <a:lstStyle/>
          <a:p>
            <a:pPr>
              <a:spcAft>
                <a:spcPts val="408"/>
              </a:spcAft>
            </a:pPr>
            <a:r>
              <a:rPr lang="en-GB" sz="1200" b="1">
                <a:solidFill>
                  <a:schemeClr val="tx2"/>
                </a:solidFill>
              </a:rPr>
              <a:t>5</a:t>
            </a:r>
            <a:r>
              <a:rPr lang="en-GB" sz="1200" b="1">
                <a:solidFill>
                  <a:prstClr val="black"/>
                </a:solidFill>
              </a:rPr>
              <a:t>  Reassure</a:t>
            </a:r>
          </a:p>
          <a:p>
            <a:pPr marL="179231" indent="-179231">
              <a:buSzPct val="100000"/>
              <a:buBlip>
                <a:blip r:embed="rId3"/>
              </a:buBlip>
            </a:pPr>
            <a:r>
              <a:rPr lang="en-GB" sz="1200">
                <a:solidFill>
                  <a:prstClr val="black"/>
                </a:solidFill>
              </a:rPr>
              <a:t>them and loosen any tight clothing</a:t>
            </a:r>
          </a:p>
        </p:txBody>
      </p:sp>
      <p:pic>
        <p:nvPicPr>
          <p:cNvPr id="12" name="Picture 11">
            <a:extLst>
              <a:ext uri="{FF2B5EF4-FFF2-40B4-BE49-F238E27FC236}">
                <a16:creationId xmlns:a16="http://schemas.microsoft.com/office/drawing/2014/main" id="{1E8382A0-3EC1-41A2-9558-325BEE5160A7}"/>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5838" t="25187" b="19563"/>
          <a:stretch/>
        </p:blipFill>
        <p:spPr>
          <a:xfrm>
            <a:off x="3549096" y="3023750"/>
            <a:ext cx="2441481" cy="1432584"/>
          </a:xfrm>
          <a:prstGeom prst="rect">
            <a:avLst/>
          </a:prstGeom>
        </p:spPr>
      </p:pic>
      <p:sp>
        <p:nvSpPr>
          <p:cNvPr id="18" name="Rectangle 17">
            <a:extLst>
              <a:ext uri="{FF2B5EF4-FFF2-40B4-BE49-F238E27FC236}">
                <a16:creationId xmlns:a16="http://schemas.microsoft.com/office/drawing/2014/main" id="{EECC9C81-EDB1-453C-B20A-43BEDB2AFF87}"/>
              </a:ext>
            </a:extLst>
          </p:cNvPr>
          <p:cNvSpPr>
            <a:spLocks noChangeAspect="1"/>
          </p:cNvSpPr>
          <p:nvPr/>
        </p:nvSpPr>
        <p:spPr>
          <a:xfrm>
            <a:off x="5869609" y="3082064"/>
            <a:ext cx="1450136" cy="697627"/>
          </a:xfrm>
          <a:prstGeom prst="rect">
            <a:avLst/>
          </a:prstGeom>
        </p:spPr>
        <p:txBody>
          <a:bodyPr wrap="square">
            <a:spAutoFit/>
          </a:bodyPr>
          <a:lstStyle/>
          <a:p>
            <a:pPr>
              <a:spcAft>
                <a:spcPts val="408"/>
              </a:spcAft>
            </a:pPr>
            <a:r>
              <a:rPr lang="en-GB" sz="1200" b="1">
                <a:solidFill>
                  <a:schemeClr val="tx2"/>
                </a:solidFill>
              </a:rPr>
              <a:t>6  </a:t>
            </a:r>
            <a:r>
              <a:rPr lang="en-GB" sz="1200" b="1">
                <a:solidFill>
                  <a:prstClr val="black"/>
                </a:solidFill>
              </a:rPr>
              <a:t> Keep</a:t>
            </a:r>
          </a:p>
          <a:p>
            <a:pPr marL="179231" indent="-179231">
              <a:buSzPct val="100000"/>
              <a:buBlip>
                <a:blip r:embed="rId3"/>
              </a:buBlip>
            </a:pPr>
            <a:r>
              <a:rPr lang="en-GB" sz="1200">
                <a:solidFill>
                  <a:prstClr val="black"/>
                </a:solidFill>
              </a:rPr>
              <a:t>the casualty warm</a:t>
            </a:r>
          </a:p>
        </p:txBody>
      </p:sp>
      <p:pic>
        <p:nvPicPr>
          <p:cNvPr id="13" name="Picture 12">
            <a:extLst>
              <a:ext uri="{FF2B5EF4-FFF2-40B4-BE49-F238E27FC236}">
                <a16:creationId xmlns:a16="http://schemas.microsoft.com/office/drawing/2014/main" id="{C4949FE0-FDF1-400E-A50F-7EE379EFEF88}"/>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t="28417" b="22911"/>
          <a:stretch/>
        </p:blipFill>
        <p:spPr>
          <a:xfrm>
            <a:off x="6283268" y="3023750"/>
            <a:ext cx="2709338" cy="1318688"/>
          </a:xfrm>
          <a:prstGeom prst="rect">
            <a:avLst/>
          </a:prstGeom>
        </p:spPr>
      </p:pic>
      <p:sp>
        <p:nvSpPr>
          <p:cNvPr id="20" name="Text Placeholder 2">
            <a:extLst>
              <a:ext uri="{FF2B5EF4-FFF2-40B4-BE49-F238E27FC236}">
                <a16:creationId xmlns:a16="http://schemas.microsoft.com/office/drawing/2014/main" id="{B0DD7372-2657-41AF-AB0D-2FA789588133}"/>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10594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0F340DE-1A37-4D6C-9613-DD2A5C331E3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780" y="3524341"/>
            <a:ext cx="588614" cy="47089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1C88558-E112-47CF-8147-AB6CDC114D54}"/>
              </a:ext>
            </a:extLst>
          </p:cNvPr>
          <p:cNvSpPr>
            <a:spLocks noGrp="1"/>
          </p:cNvSpPr>
          <p:nvPr>
            <p:ph idx="16"/>
          </p:nvPr>
        </p:nvSpPr>
        <p:spPr>
          <a:xfrm>
            <a:off x="491631" y="478795"/>
            <a:ext cx="2592039" cy="551146"/>
          </a:xfrm>
        </p:spPr>
        <p:txBody>
          <a:bodyPr/>
          <a:lstStyle/>
          <a:p>
            <a:r>
              <a:rPr lang="en-GB"/>
              <a:t>Key words  </a:t>
            </a:r>
          </a:p>
        </p:txBody>
      </p:sp>
      <p:sp>
        <p:nvSpPr>
          <p:cNvPr id="5" name="Content Placeholder 4">
            <a:extLst>
              <a:ext uri="{FF2B5EF4-FFF2-40B4-BE49-F238E27FC236}">
                <a16:creationId xmlns:a16="http://schemas.microsoft.com/office/drawing/2014/main" id="{9107B145-773F-4B39-BC0C-4ACBD6EFF535}"/>
              </a:ext>
            </a:extLst>
          </p:cNvPr>
          <p:cNvSpPr>
            <a:spLocks noGrp="1"/>
          </p:cNvSpPr>
          <p:nvPr>
            <p:ph idx="17"/>
          </p:nvPr>
        </p:nvSpPr>
        <p:spPr>
          <a:xfrm>
            <a:off x="493200" y="1021867"/>
            <a:ext cx="3252632" cy="551146"/>
          </a:xfrm>
        </p:spPr>
        <p:txBody>
          <a:bodyPr/>
          <a:lstStyle/>
          <a:p>
            <a:r>
              <a:rPr lang="en-GB"/>
              <a:t>Definitions….</a:t>
            </a:r>
          </a:p>
        </p:txBody>
      </p:sp>
      <p:sp>
        <p:nvSpPr>
          <p:cNvPr id="3" name="Text Placeholder 2">
            <a:extLst>
              <a:ext uri="{FF2B5EF4-FFF2-40B4-BE49-F238E27FC236}">
                <a16:creationId xmlns:a16="http://schemas.microsoft.com/office/drawing/2014/main" id="{379FA6FF-1215-446A-8F86-3D846A37133B}"/>
              </a:ext>
            </a:extLst>
          </p:cNvPr>
          <p:cNvSpPr>
            <a:spLocks noGrp="1"/>
          </p:cNvSpPr>
          <p:nvPr>
            <p:ph type="body" sz="quarter" idx="10"/>
          </p:nvPr>
        </p:nvSpPr>
        <p:spPr/>
        <p:txBody>
          <a:bodyPr/>
          <a:lstStyle/>
          <a:p>
            <a:endParaRPr lang="en-GB"/>
          </a:p>
        </p:txBody>
      </p:sp>
      <p:sp>
        <p:nvSpPr>
          <p:cNvPr id="14" name="Rectangle 13">
            <a:extLst>
              <a:ext uri="{FF2B5EF4-FFF2-40B4-BE49-F238E27FC236}">
                <a16:creationId xmlns:a16="http://schemas.microsoft.com/office/drawing/2014/main" id="{540E2CE3-DC83-4E41-A1A0-84B002FB7BE3}"/>
              </a:ext>
            </a:extLst>
          </p:cNvPr>
          <p:cNvSpPr/>
          <p:nvPr/>
        </p:nvSpPr>
        <p:spPr>
          <a:xfrm>
            <a:off x="271059" y="1933918"/>
            <a:ext cx="1529586" cy="553998"/>
          </a:xfrm>
          <a:prstGeom prst="rect">
            <a:avLst/>
          </a:prstGeom>
        </p:spPr>
        <p:txBody>
          <a:bodyPr wrap="none">
            <a:spAutoFit/>
          </a:bodyPr>
          <a:lstStyle/>
          <a:p>
            <a:r>
              <a:rPr lang="en-GB" sz="3000" b="1"/>
              <a:t>Plasma</a:t>
            </a:r>
          </a:p>
        </p:txBody>
      </p:sp>
      <p:sp>
        <p:nvSpPr>
          <p:cNvPr id="9" name="Rectangle 8">
            <a:extLst>
              <a:ext uri="{FF2B5EF4-FFF2-40B4-BE49-F238E27FC236}">
                <a16:creationId xmlns:a16="http://schemas.microsoft.com/office/drawing/2014/main" id="{8F356506-7D58-434A-97FC-4CE1D0B87C5D}"/>
              </a:ext>
            </a:extLst>
          </p:cNvPr>
          <p:cNvSpPr/>
          <p:nvPr/>
        </p:nvSpPr>
        <p:spPr>
          <a:xfrm>
            <a:off x="4572000" y="1755450"/>
            <a:ext cx="1057534" cy="492443"/>
          </a:xfrm>
          <a:prstGeom prst="rect">
            <a:avLst/>
          </a:prstGeom>
        </p:spPr>
        <p:txBody>
          <a:bodyPr wrap="none">
            <a:spAutoFit/>
          </a:bodyPr>
          <a:lstStyle/>
          <a:p>
            <a:r>
              <a:rPr lang="en-GB" sz="2600" b="1"/>
              <a:t>Veins</a:t>
            </a:r>
          </a:p>
        </p:txBody>
      </p:sp>
      <p:sp>
        <p:nvSpPr>
          <p:cNvPr id="6" name="TextBox 5">
            <a:extLst>
              <a:ext uri="{FF2B5EF4-FFF2-40B4-BE49-F238E27FC236}">
                <a16:creationId xmlns:a16="http://schemas.microsoft.com/office/drawing/2014/main" id="{AE9F88DB-B12F-4393-8405-874A9A1DDAFF}"/>
              </a:ext>
            </a:extLst>
          </p:cNvPr>
          <p:cNvSpPr txBox="1"/>
          <p:nvPr/>
        </p:nvSpPr>
        <p:spPr>
          <a:xfrm>
            <a:off x="6447526" y="2042279"/>
            <a:ext cx="2145113" cy="523220"/>
          </a:xfrm>
          <a:prstGeom prst="rect">
            <a:avLst/>
          </a:prstGeom>
          <a:noFill/>
        </p:spPr>
        <p:txBody>
          <a:bodyPr wrap="square" rtlCol="0">
            <a:spAutoFit/>
          </a:bodyPr>
          <a:lstStyle/>
          <a:p>
            <a:r>
              <a:rPr lang="en-GB" sz="2800" b="1"/>
              <a:t>Capillaries</a:t>
            </a:r>
          </a:p>
        </p:txBody>
      </p:sp>
      <p:sp>
        <p:nvSpPr>
          <p:cNvPr id="16" name="Rectangle 15">
            <a:extLst>
              <a:ext uri="{FF2B5EF4-FFF2-40B4-BE49-F238E27FC236}">
                <a16:creationId xmlns:a16="http://schemas.microsoft.com/office/drawing/2014/main" id="{55973E45-9DCC-41AE-9008-3D0E66B962AE}"/>
              </a:ext>
            </a:extLst>
          </p:cNvPr>
          <p:cNvSpPr/>
          <p:nvPr/>
        </p:nvSpPr>
        <p:spPr>
          <a:xfrm>
            <a:off x="2223470" y="2531097"/>
            <a:ext cx="2737371" cy="430887"/>
          </a:xfrm>
          <a:prstGeom prst="rect">
            <a:avLst/>
          </a:prstGeom>
        </p:spPr>
        <p:txBody>
          <a:bodyPr wrap="square">
            <a:spAutoFit/>
          </a:bodyPr>
          <a:lstStyle/>
          <a:p>
            <a:r>
              <a:rPr lang="en-GB" sz="2200" b="1"/>
              <a:t>Red blood cells </a:t>
            </a:r>
          </a:p>
        </p:txBody>
      </p:sp>
      <p:sp>
        <p:nvSpPr>
          <p:cNvPr id="13" name="Rectangle 12">
            <a:extLst>
              <a:ext uri="{FF2B5EF4-FFF2-40B4-BE49-F238E27FC236}">
                <a16:creationId xmlns:a16="http://schemas.microsoft.com/office/drawing/2014/main" id="{A2F648E2-86E4-4F88-8CB7-CA70C1063AD1}"/>
              </a:ext>
            </a:extLst>
          </p:cNvPr>
          <p:cNvSpPr/>
          <p:nvPr/>
        </p:nvSpPr>
        <p:spPr>
          <a:xfrm>
            <a:off x="6447526" y="2982978"/>
            <a:ext cx="1133644" cy="369332"/>
          </a:xfrm>
          <a:prstGeom prst="rect">
            <a:avLst/>
          </a:prstGeom>
        </p:spPr>
        <p:txBody>
          <a:bodyPr wrap="none">
            <a:spAutoFit/>
          </a:bodyPr>
          <a:lstStyle/>
          <a:p>
            <a:r>
              <a:rPr lang="en-GB" sz="1800" b="1"/>
              <a:t>Platelets</a:t>
            </a:r>
          </a:p>
        </p:txBody>
      </p:sp>
      <p:sp>
        <p:nvSpPr>
          <p:cNvPr id="8" name="Rectangle 7">
            <a:extLst>
              <a:ext uri="{FF2B5EF4-FFF2-40B4-BE49-F238E27FC236}">
                <a16:creationId xmlns:a16="http://schemas.microsoft.com/office/drawing/2014/main" id="{1CE7104E-5179-4EB0-BFA7-82BD4A2785DF}"/>
              </a:ext>
            </a:extLst>
          </p:cNvPr>
          <p:cNvSpPr/>
          <p:nvPr/>
        </p:nvSpPr>
        <p:spPr>
          <a:xfrm>
            <a:off x="3729434" y="3102682"/>
            <a:ext cx="2056973" cy="646331"/>
          </a:xfrm>
          <a:prstGeom prst="rect">
            <a:avLst/>
          </a:prstGeom>
        </p:spPr>
        <p:txBody>
          <a:bodyPr wrap="none">
            <a:spAutoFit/>
          </a:bodyPr>
          <a:lstStyle/>
          <a:p>
            <a:r>
              <a:rPr lang="en-GB" sz="3600" b="1"/>
              <a:t>Arteries </a:t>
            </a:r>
          </a:p>
        </p:txBody>
      </p:sp>
      <p:sp>
        <p:nvSpPr>
          <p:cNvPr id="12" name="Rectangle 11">
            <a:extLst>
              <a:ext uri="{FF2B5EF4-FFF2-40B4-BE49-F238E27FC236}">
                <a16:creationId xmlns:a16="http://schemas.microsoft.com/office/drawing/2014/main" id="{B0A9B819-290F-4ED0-87F4-B5B8C35DFDB9}"/>
              </a:ext>
            </a:extLst>
          </p:cNvPr>
          <p:cNvSpPr/>
          <p:nvPr/>
        </p:nvSpPr>
        <p:spPr>
          <a:xfrm>
            <a:off x="1757666" y="3707860"/>
            <a:ext cx="1326004" cy="384721"/>
          </a:xfrm>
          <a:prstGeom prst="rect">
            <a:avLst/>
          </a:prstGeom>
        </p:spPr>
        <p:txBody>
          <a:bodyPr wrap="none">
            <a:spAutoFit/>
          </a:bodyPr>
          <a:lstStyle/>
          <a:p>
            <a:r>
              <a:rPr lang="en-GB" sz="1900" b="1"/>
              <a:t>Heart rate</a:t>
            </a:r>
          </a:p>
        </p:txBody>
      </p:sp>
      <p:sp>
        <p:nvSpPr>
          <p:cNvPr id="11" name="Rectangle 10">
            <a:extLst>
              <a:ext uri="{FF2B5EF4-FFF2-40B4-BE49-F238E27FC236}">
                <a16:creationId xmlns:a16="http://schemas.microsoft.com/office/drawing/2014/main" id="{977CDA03-7E0E-4A7C-9B9D-7042DD1FF688}"/>
              </a:ext>
            </a:extLst>
          </p:cNvPr>
          <p:cNvSpPr/>
          <p:nvPr/>
        </p:nvSpPr>
        <p:spPr>
          <a:xfrm>
            <a:off x="371872" y="4336110"/>
            <a:ext cx="1859805" cy="477054"/>
          </a:xfrm>
          <a:prstGeom prst="rect">
            <a:avLst/>
          </a:prstGeom>
        </p:spPr>
        <p:txBody>
          <a:bodyPr wrap="none">
            <a:spAutoFit/>
          </a:bodyPr>
          <a:lstStyle/>
          <a:p>
            <a:r>
              <a:rPr lang="en-GB" sz="2500" b="1"/>
              <a:t>Circulation</a:t>
            </a:r>
          </a:p>
        </p:txBody>
      </p:sp>
      <p:sp>
        <p:nvSpPr>
          <p:cNvPr id="10" name="Rectangle 9">
            <a:extLst>
              <a:ext uri="{FF2B5EF4-FFF2-40B4-BE49-F238E27FC236}">
                <a16:creationId xmlns:a16="http://schemas.microsoft.com/office/drawing/2014/main" id="{79FEB3A5-EB74-4CF2-9C7B-49C123886C55}"/>
              </a:ext>
            </a:extLst>
          </p:cNvPr>
          <p:cNvSpPr/>
          <p:nvPr/>
        </p:nvSpPr>
        <p:spPr>
          <a:xfrm>
            <a:off x="4044436" y="4658971"/>
            <a:ext cx="798617" cy="338554"/>
          </a:xfrm>
          <a:prstGeom prst="rect">
            <a:avLst/>
          </a:prstGeom>
        </p:spPr>
        <p:txBody>
          <a:bodyPr wrap="none">
            <a:spAutoFit/>
          </a:bodyPr>
          <a:lstStyle/>
          <a:p>
            <a:r>
              <a:rPr lang="en-GB" sz="1600" b="1"/>
              <a:t>Shock</a:t>
            </a:r>
          </a:p>
        </p:txBody>
      </p:sp>
      <p:sp>
        <p:nvSpPr>
          <p:cNvPr id="15" name="Rectangle 14">
            <a:extLst>
              <a:ext uri="{FF2B5EF4-FFF2-40B4-BE49-F238E27FC236}">
                <a16:creationId xmlns:a16="http://schemas.microsoft.com/office/drawing/2014/main" id="{B7A39442-EBB6-460D-B452-ED451C789DAE}"/>
              </a:ext>
            </a:extLst>
          </p:cNvPr>
          <p:cNvSpPr/>
          <p:nvPr/>
        </p:nvSpPr>
        <p:spPr>
          <a:xfrm>
            <a:off x="5786407" y="3995232"/>
            <a:ext cx="2912977" cy="477054"/>
          </a:xfrm>
          <a:prstGeom prst="rect">
            <a:avLst/>
          </a:prstGeom>
        </p:spPr>
        <p:txBody>
          <a:bodyPr wrap="none">
            <a:spAutoFit/>
          </a:bodyPr>
          <a:lstStyle/>
          <a:p>
            <a:r>
              <a:rPr lang="en-GB" sz="2500" b="1"/>
              <a:t>White blood cells </a:t>
            </a:r>
          </a:p>
        </p:txBody>
      </p:sp>
    </p:spTree>
    <p:extLst>
      <p:ext uri="{BB962C8B-B14F-4D97-AF65-F5344CB8AC3E}">
        <p14:creationId xmlns:p14="http://schemas.microsoft.com/office/powerpoint/2010/main" val="409614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31" y="207965"/>
            <a:ext cx="8259339"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p:txBody>
          <a:bodyPr/>
          <a:lstStyle/>
          <a:p>
            <a:r>
              <a:rPr lang="en-GB"/>
              <a:t>Bleeding</a:t>
            </a:r>
          </a:p>
        </p:txBody>
      </p:sp>
      <p:sp>
        <p:nvSpPr>
          <p:cNvPr id="5" name="Text Placeholder 4">
            <a:extLst>
              <a:ext uri="{FF2B5EF4-FFF2-40B4-BE49-F238E27FC236}">
                <a16:creationId xmlns:a16="http://schemas.microsoft.com/office/drawing/2014/main" id="{1D23B94A-E94C-4ED0-98DA-5484C826733B}"/>
              </a:ext>
            </a:extLst>
          </p:cNvPr>
          <p:cNvSpPr>
            <a:spLocks noGrp="1"/>
          </p:cNvSpPr>
          <p:nvPr>
            <p:ph type="body" sz="quarter" idx="10"/>
          </p:nvPr>
        </p:nvSpPr>
        <p:spPr/>
        <p:txBody>
          <a:bodyPr/>
          <a:lstStyle/>
          <a:p>
            <a:r>
              <a:rPr lang="en-GB"/>
              <a:t>KS3 - Bleeding</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401"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pic>
        <p:nvPicPr>
          <p:cNvPr id="10" name="Picture 9" descr="Text, whiteboard&#10;&#10;Description automatically generated">
            <a:extLst>
              <a:ext uri="{FF2B5EF4-FFF2-40B4-BE49-F238E27FC236}">
                <a16:creationId xmlns:a16="http://schemas.microsoft.com/office/drawing/2014/main" id="{A52B6D99-1695-409F-84F9-2BEFA8956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078" y="4647663"/>
            <a:ext cx="1502369" cy="941587"/>
          </a:xfrm>
          <a:prstGeom prst="rect">
            <a:avLst/>
          </a:prstGeom>
        </p:spPr>
      </p:pic>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988C155-018A-471A-B1B7-FF4FC050FCDE}"/>
              </a:ext>
            </a:extLst>
          </p:cNvPr>
          <p:cNvPicPr>
            <a:picLocks noChangeAspect="1"/>
          </p:cNvPicPr>
          <p:nvPr/>
        </p:nvPicPr>
        <p:blipFill>
          <a:blip r:embed="rId3"/>
          <a:stretch>
            <a:fillRect/>
          </a:stretch>
        </p:blipFill>
        <p:spPr>
          <a:xfrm>
            <a:off x="3700203" y="2236554"/>
            <a:ext cx="1743594" cy="1743594"/>
          </a:xfrm>
          <a:prstGeom prst="rect">
            <a:avLst/>
          </a:prstGeom>
        </p:spPr>
      </p:pic>
      <p:sp>
        <p:nvSpPr>
          <p:cNvPr id="3" name="Content Placeholder 2">
            <a:extLst>
              <a:ext uri="{FF2B5EF4-FFF2-40B4-BE49-F238E27FC236}">
                <a16:creationId xmlns:a16="http://schemas.microsoft.com/office/drawing/2014/main" id="{9BC54436-4320-4D37-A0BF-830F1F5C4995}"/>
              </a:ext>
            </a:extLst>
          </p:cNvPr>
          <p:cNvSpPr>
            <a:spLocks noGrp="1"/>
          </p:cNvSpPr>
          <p:nvPr>
            <p:ph idx="1"/>
          </p:nvPr>
        </p:nvSpPr>
        <p:spPr>
          <a:xfrm>
            <a:off x="1433059" y="1298808"/>
            <a:ext cx="6346838" cy="472946"/>
          </a:xfrm>
        </p:spPr>
        <p:txBody>
          <a:bodyPr lIns="63833" tIns="31917" rIns="63833" bIns="31917" anchor="t">
            <a:normAutofit fontScale="92500" lnSpcReduction="20000"/>
          </a:bodyPr>
          <a:lstStyle/>
          <a:p>
            <a:pPr marL="0" indent="0" algn="ctr">
              <a:buNone/>
            </a:pPr>
            <a:r>
              <a:rPr lang="en-US" sz="1100" b="1" dirty="0">
                <a:solidFill>
                  <a:schemeClr val="tx1"/>
                </a:solidFill>
                <a:ea typeface="MS PGothic"/>
                <a:cs typeface="Arial"/>
              </a:rPr>
              <a:t>Pause for thought...</a:t>
            </a:r>
          </a:p>
          <a:p>
            <a:pPr marL="0" indent="0" algn="ctr">
              <a:buNone/>
            </a:pPr>
            <a:r>
              <a:rPr lang="en-US" sz="1100" b="1" dirty="0">
                <a:solidFill>
                  <a:schemeClr val="tx1"/>
                </a:solidFill>
                <a:latin typeface="Arial"/>
                <a:ea typeface="MS PGothic"/>
                <a:cs typeface="Arial"/>
              </a:rPr>
              <a:t>Which actions do you think are most important when caring for a casualty?</a:t>
            </a:r>
            <a:endParaRPr lang="en-US" sz="1800" dirty="0">
              <a:solidFill>
                <a:schemeClr val="tx1"/>
              </a:solidFill>
            </a:endParaRPr>
          </a:p>
          <a:p>
            <a:pPr marL="238760" indent="-238760"/>
            <a:endParaRPr lang="en-GB" sz="2400" b="1"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5033B3-2916-4029-8A3D-5E50E74006D4}"/>
              </a:ext>
            </a:extLst>
          </p:cNvPr>
          <p:cNvSpPr>
            <a:spLocks noGrp="1"/>
          </p:cNvSpPr>
          <p:nvPr>
            <p:ph type="title"/>
          </p:nvPr>
        </p:nvSpPr>
        <p:spPr>
          <a:xfrm>
            <a:off x="535411" y="648065"/>
            <a:ext cx="3194509" cy="622575"/>
          </a:xfrm>
          <a:solidFill>
            <a:srgbClr val="009F4D"/>
          </a:solidFill>
        </p:spPr>
        <p:txBody>
          <a:bodyPr/>
          <a:lstStyle/>
          <a:p>
            <a:r>
              <a:rPr lang="en-US" sz="3600" dirty="0">
                <a:latin typeface="Arial" panose="020B0604020202020204" pitchFamily="34" charset="0"/>
                <a:cs typeface="Arial" panose="020B0604020202020204" pitchFamily="34" charset="0"/>
              </a:rPr>
              <a:t>Casualty care</a:t>
            </a:r>
            <a:endParaRPr lang="en-GB" sz="36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50B22C-556F-489E-B9C0-2FEF63A53987}"/>
              </a:ext>
            </a:extLst>
          </p:cNvPr>
          <p:cNvGrpSpPr/>
          <p:nvPr/>
        </p:nvGrpSpPr>
        <p:grpSpPr>
          <a:xfrm>
            <a:off x="630738" y="2678197"/>
            <a:ext cx="1551847" cy="816043"/>
            <a:chOff x="630738" y="2678197"/>
            <a:chExt cx="1551847" cy="816043"/>
          </a:xfrm>
        </p:grpSpPr>
        <p:sp>
          <p:nvSpPr>
            <p:cNvPr id="31" name="Thought Bubble: Cloud 30">
              <a:extLst>
                <a:ext uri="{FF2B5EF4-FFF2-40B4-BE49-F238E27FC236}">
                  <a16:creationId xmlns:a16="http://schemas.microsoft.com/office/drawing/2014/main" id="{C2EF7674-77E8-40CC-B604-48D255B9B29B}"/>
                </a:ext>
              </a:extLst>
            </p:cNvPr>
            <p:cNvSpPr/>
            <p:nvPr/>
          </p:nvSpPr>
          <p:spPr>
            <a:xfrm flipH="1">
              <a:off x="630738" y="2678197"/>
              <a:ext cx="1551847" cy="816043"/>
            </a:xfrm>
            <a:prstGeom prst="cloudCallout">
              <a:avLst>
                <a:gd name="adj1" fmla="val -127852"/>
                <a:gd name="adj2" fmla="val 138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E8F70CD7-150B-4F84-92CD-95DFE3949195}"/>
                </a:ext>
              </a:extLst>
            </p:cNvPr>
            <p:cNvSpPr txBox="1"/>
            <p:nvPr/>
          </p:nvSpPr>
          <p:spPr>
            <a:xfrm>
              <a:off x="912618" y="2851540"/>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Remain calm</a:t>
              </a:r>
            </a:p>
          </p:txBody>
        </p:sp>
      </p:grpSp>
      <p:grpSp>
        <p:nvGrpSpPr>
          <p:cNvPr id="14" name="Group 13">
            <a:extLst>
              <a:ext uri="{FF2B5EF4-FFF2-40B4-BE49-F238E27FC236}">
                <a16:creationId xmlns:a16="http://schemas.microsoft.com/office/drawing/2014/main" id="{EBE1FB47-9863-47B2-8064-2777F3BF1A3B}"/>
              </a:ext>
            </a:extLst>
          </p:cNvPr>
          <p:cNvGrpSpPr/>
          <p:nvPr/>
        </p:nvGrpSpPr>
        <p:grpSpPr>
          <a:xfrm>
            <a:off x="5683784" y="4106605"/>
            <a:ext cx="1551847" cy="816043"/>
            <a:chOff x="5683784" y="4106605"/>
            <a:chExt cx="1551847" cy="816043"/>
          </a:xfrm>
        </p:grpSpPr>
        <p:sp>
          <p:nvSpPr>
            <p:cNvPr id="36" name="Thought Bubble: Cloud 35">
              <a:extLst>
                <a:ext uri="{FF2B5EF4-FFF2-40B4-BE49-F238E27FC236}">
                  <a16:creationId xmlns:a16="http://schemas.microsoft.com/office/drawing/2014/main" id="{B801C17F-BDF6-48BB-9CCD-D509193E2498}"/>
                </a:ext>
              </a:extLst>
            </p:cNvPr>
            <p:cNvSpPr/>
            <p:nvPr/>
          </p:nvSpPr>
          <p:spPr>
            <a:xfrm flipH="1">
              <a:off x="5683784" y="4106605"/>
              <a:ext cx="1551847" cy="816043"/>
            </a:xfrm>
            <a:prstGeom prst="cloudCallout">
              <a:avLst>
                <a:gd name="adj1" fmla="val 69579"/>
                <a:gd name="adj2" fmla="val -7865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93E815A-E2C4-438C-8DD6-7C118CFC92E5}"/>
                </a:ext>
              </a:extLst>
            </p:cNvPr>
            <p:cNvSpPr txBox="1"/>
            <p:nvPr/>
          </p:nvSpPr>
          <p:spPr>
            <a:xfrm>
              <a:off x="5965663" y="4286802"/>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Reassure casualty</a:t>
              </a:r>
            </a:p>
          </p:txBody>
        </p:sp>
      </p:grpSp>
      <p:grpSp>
        <p:nvGrpSpPr>
          <p:cNvPr id="10" name="Group 9">
            <a:extLst>
              <a:ext uri="{FF2B5EF4-FFF2-40B4-BE49-F238E27FC236}">
                <a16:creationId xmlns:a16="http://schemas.microsoft.com/office/drawing/2014/main" id="{0316D645-9BEB-4EEC-B232-04F2938B386E}"/>
              </a:ext>
            </a:extLst>
          </p:cNvPr>
          <p:cNvGrpSpPr/>
          <p:nvPr/>
        </p:nvGrpSpPr>
        <p:grpSpPr>
          <a:xfrm>
            <a:off x="2280061" y="1828533"/>
            <a:ext cx="1551847" cy="816043"/>
            <a:chOff x="2280061" y="1828533"/>
            <a:chExt cx="1551847" cy="816043"/>
          </a:xfrm>
        </p:grpSpPr>
        <p:sp>
          <p:nvSpPr>
            <p:cNvPr id="7" name="Thought Bubble: Cloud 6">
              <a:extLst>
                <a:ext uri="{FF2B5EF4-FFF2-40B4-BE49-F238E27FC236}">
                  <a16:creationId xmlns:a16="http://schemas.microsoft.com/office/drawing/2014/main" id="{CAF8AA3D-EEC9-4C12-BC3D-454AFA14E07D}"/>
                </a:ext>
              </a:extLst>
            </p:cNvPr>
            <p:cNvSpPr/>
            <p:nvPr/>
          </p:nvSpPr>
          <p:spPr>
            <a:xfrm flipH="1">
              <a:off x="2280061" y="1828533"/>
              <a:ext cx="1551847" cy="816043"/>
            </a:xfrm>
            <a:prstGeom prst="cloudCallout">
              <a:avLst>
                <a:gd name="adj1" fmla="val -65103"/>
                <a:gd name="adj2" fmla="val 49403"/>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7175933-06E2-4127-BD71-2B2E2E562C03}"/>
                </a:ext>
              </a:extLst>
            </p:cNvPr>
            <p:cNvSpPr txBox="1"/>
            <p:nvPr/>
          </p:nvSpPr>
          <p:spPr>
            <a:xfrm>
              <a:off x="2612494" y="2043326"/>
              <a:ext cx="834991" cy="280846"/>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Get help</a:t>
              </a:r>
            </a:p>
          </p:txBody>
        </p:sp>
      </p:grpSp>
      <p:grpSp>
        <p:nvGrpSpPr>
          <p:cNvPr id="11" name="Group 10">
            <a:extLst>
              <a:ext uri="{FF2B5EF4-FFF2-40B4-BE49-F238E27FC236}">
                <a16:creationId xmlns:a16="http://schemas.microsoft.com/office/drawing/2014/main" id="{AEA22BFE-208C-4CFF-AA05-F3C4ED143185}"/>
              </a:ext>
            </a:extLst>
          </p:cNvPr>
          <p:cNvGrpSpPr/>
          <p:nvPr/>
        </p:nvGrpSpPr>
        <p:grpSpPr>
          <a:xfrm>
            <a:off x="5054602" y="1799922"/>
            <a:ext cx="1774789" cy="816043"/>
            <a:chOff x="5054602" y="1799922"/>
            <a:chExt cx="1551847" cy="816043"/>
          </a:xfrm>
        </p:grpSpPr>
        <p:sp>
          <p:nvSpPr>
            <p:cNvPr id="39" name="Thought Bubble: Cloud 38">
              <a:extLst>
                <a:ext uri="{FF2B5EF4-FFF2-40B4-BE49-F238E27FC236}">
                  <a16:creationId xmlns:a16="http://schemas.microsoft.com/office/drawing/2014/main" id="{CA563CC4-8621-4FC6-BC63-9B7C3E12A933}"/>
                </a:ext>
              </a:extLst>
            </p:cNvPr>
            <p:cNvSpPr/>
            <p:nvPr/>
          </p:nvSpPr>
          <p:spPr>
            <a:xfrm flipH="1">
              <a:off x="5054602" y="1799922"/>
              <a:ext cx="1551847" cy="816043"/>
            </a:xfrm>
            <a:prstGeom prst="cloudCallout">
              <a:avLst>
                <a:gd name="adj1" fmla="val 53509"/>
                <a:gd name="adj2" fmla="val 5376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32B4BA5-18EF-40DA-8326-94A4880B92DE}"/>
                </a:ext>
              </a:extLst>
            </p:cNvPr>
            <p:cNvSpPr txBox="1"/>
            <p:nvPr/>
          </p:nvSpPr>
          <p:spPr>
            <a:xfrm>
              <a:off x="5413030" y="1953691"/>
              <a:ext cx="834992"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No food or drink</a:t>
              </a:r>
            </a:p>
          </p:txBody>
        </p:sp>
      </p:grpSp>
      <p:grpSp>
        <p:nvGrpSpPr>
          <p:cNvPr id="12" name="Group 11">
            <a:extLst>
              <a:ext uri="{FF2B5EF4-FFF2-40B4-BE49-F238E27FC236}">
                <a16:creationId xmlns:a16="http://schemas.microsoft.com/office/drawing/2014/main" id="{803DB02D-99FF-4420-B6DA-5A0AA3D58F82}"/>
              </a:ext>
            </a:extLst>
          </p:cNvPr>
          <p:cNvGrpSpPr/>
          <p:nvPr/>
        </p:nvGrpSpPr>
        <p:grpSpPr>
          <a:xfrm>
            <a:off x="6830307" y="2449478"/>
            <a:ext cx="1551847" cy="816043"/>
            <a:chOff x="6830307" y="2449478"/>
            <a:chExt cx="1551847" cy="816043"/>
          </a:xfrm>
        </p:grpSpPr>
        <p:sp>
          <p:nvSpPr>
            <p:cNvPr id="38" name="Thought Bubble: Cloud 37">
              <a:extLst>
                <a:ext uri="{FF2B5EF4-FFF2-40B4-BE49-F238E27FC236}">
                  <a16:creationId xmlns:a16="http://schemas.microsoft.com/office/drawing/2014/main" id="{1802C5D4-DE1D-4A7D-90BA-37112BAAAF0B}"/>
                </a:ext>
              </a:extLst>
            </p:cNvPr>
            <p:cNvSpPr/>
            <p:nvPr/>
          </p:nvSpPr>
          <p:spPr>
            <a:xfrm flipH="1">
              <a:off x="6830307" y="2449478"/>
              <a:ext cx="1551847" cy="816043"/>
            </a:xfrm>
            <a:prstGeom prst="cloudCallout">
              <a:avLst>
                <a:gd name="adj1" fmla="val 118554"/>
                <a:gd name="adj2" fmla="val 2466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BC5D97C-5672-4FEB-970A-46FC3DFA2C3A}"/>
                </a:ext>
              </a:extLst>
            </p:cNvPr>
            <p:cNvSpPr txBox="1"/>
            <p:nvPr/>
          </p:nvSpPr>
          <p:spPr>
            <a:xfrm>
              <a:off x="7115120" y="2504856"/>
              <a:ext cx="982222"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Prevent condition worsening</a:t>
              </a:r>
            </a:p>
          </p:txBody>
        </p:sp>
      </p:grpSp>
      <p:grpSp>
        <p:nvGrpSpPr>
          <p:cNvPr id="15" name="Group 14">
            <a:extLst>
              <a:ext uri="{FF2B5EF4-FFF2-40B4-BE49-F238E27FC236}">
                <a16:creationId xmlns:a16="http://schemas.microsoft.com/office/drawing/2014/main" id="{C13C0CB0-ACA8-4C0E-B1D6-3A9F6F1AA3C9}"/>
              </a:ext>
            </a:extLst>
          </p:cNvPr>
          <p:cNvGrpSpPr/>
          <p:nvPr/>
        </p:nvGrpSpPr>
        <p:grpSpPr>
          <a:xfrm>
            <a:off x="3850057" y="4514626"/>
            <a:ext cx="1551847" cy="816043"/>
            <a:chOff x="3819703" y="4271244"/>
            <a:chExt cx="1551847" cy="816043"/>
          </a:xfrm>
        </p:grpSpPr>
        <p:sp>
          <p:nvSpPr>
            <p:cNvPr id="35" name="Thought Bubble: Cloud 34">
              <a:extLst>
                <a:ext uri="{FF2B5EF4-FFF2-40B4-BE49-F238E27FC236}">
                  <a16:creationId xmlns:a16="http://schemas.microsoft.com/office/drawing/2014/main" id="{EFBDB953-0A2C-4FE0-A794-393EED617AB7}"/>
                </a:ext>
              </a:extLst>
            </p:cNvPr>
            <p:cNvSpPr/>
            <p:nvPr/>
          </p:nvSpPr>
          <p:spPr>
            <a:xfrm flipH="1">
              <a:off x="3819703" y="4271244"/>
              <a:ext cx="1551847" cy="816043"/>
            </a:xfrm>
            <a:prstGeom prst="cloudCallout">
              <a:avLst>
                <a:gd name="adj1" fmla="val -58"/>
                <a:gd name="adj2" fmla="val -9612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4C957D-0A3D-438E-B4DF-0F213992E79D}"/>
                </a:ext>
              </a:extLst>
            </p:cNvPr>
            <p:cNvSpPr txBox="1"/>
            <p:nvPr/>
          </p:nvSpPr>
          <p:spPr>
            <a:xfrm>
              <a:off x="3917797" y="4401001"/>
              <a:ext cx="1337644"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Communicate well</a:t>
              </a:r>
            </a:p>
          </p:txBody>
        </p:sp>
      </p:grpSp>
      <p:grpSp>
        <p:nvGrpSpPr>
          <p:cNvPr id="8" name="Group 7">
            <a:extLst>
              <a:ext uri="{FF2B5EF4-FFF2-40B4-BE49-F238E27FC236}">
                <a16:creationId xmlns:a16="http://schemas.microsoft.com/office/drawing/2014/main" id="{D33A909E-096A-429A-8C54-0F54563A655C}"/>
              </a:ext>
            </a:extLst>
          </p:cNvPr>
          <p:cNvGrpSpPr/>
          <p:nvPr/>
        </p:nvGrpSpPr>
        <p:grpSpPr>
          <a:xfrm>
            <a:off x="1675630" y="3900314"/>
            <a:ext cx="1808807" cy="1044240"/>
            <a:chOff x="1675630" y="3900314"/>
            <a:chExt cx="1808807" cy="1044240"/>
          </a:xfrm>
        </p:grpSpPr>
        <p:sp>
          <p:nvSpPr>
            <p:cNvPr id="34" name="Thought Bubble: Cloud 33">
              <a:extLst>
                <a:ext uri="{FF2B5EF4-FFF2-40B4-BE49-F238E27FC236}">
                  <a16:creationId xmlns:a16="http://schemas.microsoft.com/office/drawing/2014/main" id="{A9163A29-0D2E-452E-AD49-6735E9360D6D}"/>
                </a:ext>
              </a:extLst>
            </p:cNvPr>
            <p:cNvSpPr/>
            <p:nvPr/>
          </p:nvSpPr>
          <p:spPr>
            <a:xfrm flipH="1">
              <a:off x="1675630" y="3900314"/>
              <a:ext cx="1808807" cy="1044240"/>
            </a:xfrm>
            <a:prstGeom prst="cloudCallout">
              <a:avLst>
                <a:gd name="adj1" fmla="val -55641"/>
                <a:gd name="adj2" fmla="val -7204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1457DDF-9A41-4A0B-A545-C539F6576A6D}"/>
                </a:ext>
              </a:extLst>
            </p:cNvPr>
            <p:cNvSpPr txBox="1"/>
            <p:nvPr/>
          </p:nvSpPr>
          <p:spPr>
            <a:xfrm>
              <a:off x="2023497" y="4070453"/>
              <a:ext cx="1125674"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Treat with dignity and respect</a:t>
              </a:r>
            </a:p>
          </p:txBody>
        </p:sp>
      </p:grpSp>
      <p:grpSp>
        <p:nvGrpSpPr>
          <p:cNvPr id="13" name="Group 12">
            <a:extLst>
              <a:ext uri="{FF2B5EF4-FFF2-40B4-BE49-F238E27FC236}">
                <a16:creationId xmlns:a16="http://schemas.microsoft.com/office/drawing/2014/main" id="{8D5C9037-416F-4C3A-8A3C-0D56C0832683}"/>
              </a:ext>
            </a:extLst>
          </p:cNvPr>
          <p:cNvGrpSpPr/>
          <p:nvPr/>
        </p:nvGrpSpPr>
        <p:grpSpPr>
          <a:xfrm>
            <a:off x="6829391" y="3455309"/>
            <a:ext cx="1551847" cy="816043"/>
            <a:chOff x="6829391" y="3455309"/>
            <a:chExt cx="1551847" cy="816043"/>
          </a:xfrm>
        </p:grpSpPr>
        <p:sp>
          <p:nvSpPr>
            <p:cNvPr id="37" name="Thought Bubble: Cloud 36">
              <a:extLst>
                <a:ext uri="{FF2B5EF4-FFF2-40B4-BE49-F238E27FC236}">
                  <a16:creationId xmlns:a16="http://schemas.microsoft.com/office/drawing/2014/main" id="{3A2AC818-E932-4D72-A7AF-EE4CF9B78EFF}"/>
                </a:ext>
              </a:extLst>
            </p:cNvPr>
            <p:cNvSpPr/>
            <p:nvPr/>
          </p:nvSpPr>
          <p:spPr>
            <a:xfrm flipH="1">
              <a:off x="6829391" y="3455309"/>
              <a:ext cx="1551847" cy="816043"/>
            </a:xfrm>
            <a:prstGeom prst="cloudCallout">
              <a:avLst>
                <a:gd name="adj1" fmla="val 110902"/>
                <a:gd name="adj2" fmla="val -4518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89EDB75-76A7-4B6B-B2A7-98671C4F6176}"/>
                </a:ext>
              </a:extLst>
            </p:cNvPr>
            <p:cNvSpPr txBox="1"/>
            <p:nvPr/>
          </p:nvSpPr>
          <p:spPr>
            <a:xfrm>
              <a:off x="7148638" y="3628652"/>
              <a:ext cx="834991"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Keep warm</a:t>
              </a:r>
            </a:p>
          </p:txBody>
        </p:sp>
      </p:grpSp>
    </p:spTree>
    <p:extLst>
      <p:ext uri="{BB962C8B-B14F-4D97-AF65-F5344CB8AC3E}">
        <p14:creationId xmlns:p14="http://schemas.microsoft.com/office/powerpoint/2010/main" val="413952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31" y="478795"/>
            <a:ext cx="4689971" cy="551146"/>
          </a:xfrm>
        </p:spPr>
        <p:txBody>
          <a:bodyPr/>
          <a:lstStyle/>
          <a:p>
            <a:r>
              <a:rPr lang="en-GB"/>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grpSp>
        <p:nvGrpSpPr>
          <p:cNvPr id="5" name="Group 4">
            <a:extLst>
              <a:ext uri="{FF2B5EF4-FFF2-40B4-BE49-F238E27FC236}">
                <a16:creationId xmlns:a16="http://schemas.microsoft.com/office/drawing/2014/main" id="{850261BC-787D-40AB-819F-F64ACE2E3E20}"/>
              </a:ext>
            </a:extLst>
          </p:cNvPr>
          <p:cNvGrpSpPr/>
          <p:nvPr/>
        </p:nvGrpSpPr>
        <p:grpSpPr>
          <a:xfrm>
            <a:off x="430176" y="718506"/>
            <a:ext cx="8641134" cy="3078697"/>
            <a:chOff x="430176" y="718506"/>
            <a:chExt cx="8641134" cy="3078697"/>
          </a:xfrm>
        </p:grpSpPr>
        <p:sp>
          <p:nvSpPr>
            <p:cNvPr id="39" name="Rectangle 38">
              <a:extLst>
                <a:ext uri="{FF2B5EF4-FFF2-40B4-BE49-F238E27FC236}">
                  <a16:creationId xmlns:a16="http://schemas.microsoft.com/office/drawing/2014/main" id="{5E2E818A-3863-4886-950B-5C90C0306C1E}"/>
                </a:ext>
                <a:ext uri="{C183D7F6-B498-43B3-948B-1728B52AA6E4}">
                  <adec:decorative xmlns:adec="http://schemas.microsoft.com/office/drawing/2017/decorative" val="1"/>
                </a:ext>
              </a:extLst>
            </p:cNvPr>
            <p:cNvSpPr/>
            <p:nvPr/>
          </p:nvSpPr>
          <p:spPr>
            <a:xfrm>
              <a:off x="7608310" y="193562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CEDFA86-3524-4116-B226-20D1BA8EED61}"/>
                </a:ext>
                <a:ext uri="{C183D7F6-B498-43B3-948B-1728B52AA6E4}">
                  <adec:decorative xmlns:adec="http://schemas.microsoft.com/office/drawing/2017/decorative" val="1"/>
                </a:ext>
              </a:extLst>
            </p:cNvPr>
            <p:cNvSpPr/>
            <p:nvPr/>
          </p:nvSpPr>
          <p:spPr>
            <a:xfrm>
              <a:off x="8304827" y="193194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5DF6608-44CB-4D9D-AF61-732F436F9B12}"/>
                </a:ext>
              </a:extLst>
            </p:cNvPr>
            <p:cNvGrpSpPr/>
            <p:nvPr/>
          </p:nvGrpSpPr>
          <p:grpSpPr>
            <a:xfrm>
              <a:off x="430176" y="718506"/>
              <a:ext cx="8641134" cy="3078697"/>
              <a:chOff x="430176" y="718506"/>
              <a:chExt cx="8641134" cy="3078697"/>
            </a:xfrm>
          </p:grpSpPr>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8"/>
                <a:ext cx="6611566" cy="2550205"/>
              </a:xfrm>
              <a:prstGeom prst="rect">
                <a:avLst/>
              </a:prstGeom>
              <a:noFill/>
            </p:spPr>
            <p:txBody>
              <a:bodyPr wrap="square" lIns="74441" tIns="37221" rIns="74441" bIns="37221" rtlCol="0" anchor="t">
                <a:spAutoFit/>
              </a:bodyPr>
              <a:lstStyle/>
              <a:p>
                <a:pPr>
                  <a:spcAft>
                    <a:spcPts val="488"/>
                  </a:spcAft>
                  <a:buClr>
                    <a:schemeClr val="tx2"/>
                  </a:buClr>
                  <a:buSzPct val="100000"/>
                </a:pPr>
                <a:r>
                  <a:rPr lang="en-US" sz="2000" b="1"/>
                  <a:t>I am able to:</a:t>
                </a:r>
                <a:br>
                  <a:rPr lang="en-US" sz="2000" b="1"/>
                </a:br>
                <a:endParaRPr lang="en-US" sz="2000" b="1"/>
              </a:p>
              <a:p>
                <a:pPr marL="365125" indent="-365125">
                  <a:spcAft>
                    <a:spcPts val="488"/>
                  </a:spcAft>
                  <a:buClr>
                    <a:schemeClr val="tx2"/>
                  </a:buClr>
                  <a:buSzPct val="100000"/>
                  <a:buFont typeface="Lucida Grande"/>
                  <a:buChar char="➤"/>
                </a:pPr>
                <a:r>
                  <a:rPr lang="en-GB" sz="2000" b="1"/>
                  <a:t>Identify when someone is bleeding</a:t>
                </a:r>
                <a:endParaRPr lang="en-GB" sz="2000" b="1">
                  <a:cs typeface="Arial"/>
                </a:endParaRPr>
              </a:p>
              <a:p>
                <a:pPr marL="365745" indent="-365745">
                  <a:spcAft>
                    <a:spcPts val="488"/>
                  </a:spcAft>
                  <a:buClr>
                    <a:schemeClr val="tx2"/>
                  </a:buClr>
                  <a:buSzPct val="100000"/>
                  <a:buFont typeface="Lucida Grande"/>
                  <a:buChar char="➤"/>
                </a:pPr>
                <a:endParaRPr lang="en-US" sz="2000" b="1"/>
              </a:p>
              <a:p>
                <a:pPr marL="365125" indent="-365125">
                  <a:spcAft>
                    <a:spcPts val="488"/>
                  </a:spcAft>
                  <a:buClr>
                    <a:schemeClr val="tx2"/>
                  </a:buClr>
                  <a:buSzPct val="100000"/>
                  <a:buFont typeface="Lucida Grande"/>
                  <a:buChar char="➤"/>
                </a:pPr>
                <a:r>
                  <a:rPr lang="en-GB" sz="2000" b="1"/>
                  <a:t>Give first aid to a casualty who is bleeding</a:t>
                </a:r>
                <a:endParaRPr lang="en-GB" sz="2000" b="1">
                  <a:cs typeface="Arial"/>
                </a:endParaRPr>
              </a:p>
              <a:p>
                <a:pPr marL="365745" indent="-365745">
                  <a:spcAft>
                    <a:spcPts val="488"/>
                  </a:spcAft>
                  <a:buClr>
                    <a:schemeClr val="tx2"/>
                  </a:buClr>
                  <a:buSzPct val="100000"/>
                  <a:buFont typeface="Lucida Grande"/>
                  <a:buChar char="➤"/>
                </a:pPr>
                <a:endParaRPr lang="en-GB" sz="2000" b="1">
                  <a:cs typeface="Times"/>
                </a:endParaRPr>
              </a:p>
              <a:p>
                <a:pPr marL="365125" indent="-365125">
                  <a:spcAft>
                    <a:spcPts val="488"/>
                  </a:spcAft>
                  <a:buClr>
                    <a:schemeClr val="tx2"/>
                  </a:buClr>
                  <a:buSzPct val="100000"/>
                  <a:buFont typeface="Lucida Grande"/>
                  <a:buChar char="➤"/>
                </a:pPr>
                <a:r>
                  <a:rPr lang="en-GB" sz="2000" b="1"/>
                  <a:t>Call for help correctly, if it is necessary</a:t>
                </a:r>
                <a:endParaRPr lang="en-GB" sz="2000" b="1">
                  <a:cs typeface="Times"/>
                </a:endParaRPr>
              </a:p>
            </p:txBody>
          </p:sp>
          <p:pic>
            <p:nvPicPr>
              <p:cNvPr id="32" name="Picture 31">
                <a:extLst>
                  <a:ext uri="{FF2B5EF4-FFF2-40B4-BE49-F238E27FC236}">
                    <a16:creationId xmlns:a16="http://schemas.microsoft.com/office/drawing/2014/main" id="{F5B0BEBE-9D5C-4E35-A44A-F15B069416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81" y="733611"/>
                <a:ext cx="536725" cy="536725"/>
              </a:xfrm>
              <a:prstGeom prst="rect">
                <a:avLst/>
              </a:prstGeom>
            </p:spPr>
          </p:pic>
          <p:pic>
            <p:nvPicPr>
              <p:cNvPr id="33" name="Picture 32">
                <a:extLst>
                  <a:ext uri="{FF2B5EF4-FFF2-40B4-BE49-F238E27FC236}">
                    <a16:creationId xmlns:a16="http://schemas.microsoft.com/office/drawing/2014/main" id="{4420D1DF-794B-445D-943B-5BD3E0277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778" y="722345"/>
                <a:ext cx="536725" cy="536725"/>
              </a:xfrm>
              <a:prstGeom prst="rect">
                <a:avLst/>
              </a:prstGeom>
            </p:spPr>
          </p:pic>
          <p:sp>
            <p:nvSpPr>
              <p:cNvPr id="34" name="TextBox 33">
                <a:extLst>
                  <a:ext uri="{FF2B5EF4-FFF2-40B4-BE49-F238E27FC236}">
                    <a16:creationId xmlns:a16="http://schemas.microsoft.com/office/drawing/2014/main" id="{DC2226B4-6AF0-4046-9E42-4FE15B44F410}"/>
                  </a:ext>
                </a:extLst>
              </p:cNvPr>
              <p:cNvSpPr txBox="1"/>
              <p:nvPr/>
            </p:nvSpPr>
            <p:spPr>
              <a:xfrm>
                <a:off x="6773381" y="1240984"/>
                <a:ext cx="2297929" cy="323165"/>
              </a:xfrm>
              <a:prstGeom prst="rect">
                <a:avLst/>
              </a:prstGeom>
              <a:noFill/>
            </p:spPr>
            <p:txBody>
              <a:bodyPr wrap="square" rtlCol="0">
                <a:spAutoFit/>
              </a:bodyPr>
              <a:lstStyle/>
              <a:p>
                <a:r>
                  <a:rPr lang="en-GB" b="1"/>
                  <a:t>YES  UNSURE   NO</a:t>
                </a:r>
              </a:p>
            </p:txBody>
          </p:sp>
          <p:sp>
            <p:nvSpPr>
              <p:cNvPr id="35" name="Rectangle 34">
                <a:extLst>
                  <a:ext uri="{FF2B5EF4-FFF2-40B4-BE49-F238E27FC236}">
                    <a16:creationId xmlns:a16="http://schemas.microsoft.com/office/drawing/2014/main" id="{0C8A8E66-2869-4A59-9ED5-91E151645389}"/>
                  </a:ext>
                  <a:ext uri="{C183D7F6-B498-43B3-948B-1728B52AA6E4}">
                    <adec:decorative xmlns:adec="http://schemas.microsoft.com/office/drawing/2017/decorative" val="1"/>
                  </a:ext>
                </a:extLst>
              </p:cNvPr>
              <p:cNvSpPr/>
              <p:nvPr/>
            </p:nvSpPr>
            <p:spPr>
              <a:xfrm>
                <a:off x="6877958" y="193373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BA5147C-6418-49D8-80C2-B8E21FAEA792}"/>
                  </a:ext>
                  <a:ext uri="{C183D7F6-B498-43B3-948B-1728B52AA6E4}">
                    <adec:decorative xmlns:adec="http://schemas.microsoft.com/office/drawing/2017/decorative" val="1"/>
                  </a:ext>
                </a:extLst>
              </p:cNvPr>
              <p:cNvSpPr/>
              <p:nvPr/>
            </p:nvSpPr>
            <p:spPr>
              <a:xfrm>
                <a:off x="6869937" y="2658149"/>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5B0B897-77FC-41B1-B465-C3986B4035D7}"/>
                  </a:ext>
                  <a:ext uri="{C183D7F6-B498-43B3-948B-1728B52AA6E4}">
                    <adec:decorative xmlns:adec="http://schemas.microsoft.com/office/drawing/2017/decorative" val="1"/>
                  </a:ext>
                </a:extLst>
              </p:cNvPr>
              <p:cNvSpPr/>
              <p:nvPr/>
            </p:nvSpPr>
            <p:spPr>
              <a:xfrm>
                <a:off x="6877958" y="341026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D220D200-8B14-4B49-A901-33AD064AE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079" y="718506"/>
                <a:ext cx="536725" cy="542359"/>
              </a:xfrm>
              <a:prstGeom prst="rect">
                <a:avLst/>
              </a:prstGeom>
            </p:spPr>
          </p:pic>
          <p:sp>
            <p:nvSpPr>
              <p:cNvPr id="40" name="Rectangle 39">
                <a:extLst>
                  <a:ext uri="{FF2B5EF4-FFF2-40B4-BE49-F238E27FC236}">
                    <a16:creationId xmlns:a16="http://schemas.microsoft.com/office/drawing/2014/main" id="{3BF4A1BE-B6BD-40E4-9178-24ACB06B3B25}"/>
                  </a:ext>
                  <a:ext uri="{C183D7F6-B498-43B3-948B-1728B52AA6E4}">
                    <adec:decorative xmlns:adec="http://schemas.microsoft.com/office/drawing/2017/decorative" val="1"/>
                  </a:ext>
                </a:extLst>
              </p:cNvPr>
              <p:cNvSpPr/>
              <p:nvPr/>
            </p:nvSpPr>
            <p:spPr>
              <a:xfrm>
                <a:off x="7608310" y="265201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0EA070D-71B4-4984-AB69-B884E8CBB7A8}"/>
                  </a:ext>
                  <a:ext uri="{C183D7F6-B498-43B3-948B-1728B52AA6E4}">
                    <adec:decorative xmlns:adec="http://schemas.microsoft.com/office/drawing/2017/decorative" val="1"/>
                  </a:ext>
                </a:extLst>
              </p:cNvPr>
              <p:cNvSpPr/>
              <p:nvPr/>
            </p:nvSpPr>
            <p:spPr>
              <a:xfrm>
                <a:off x="7608310" y="341215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B903F10-EE57-4457-AD7E-661E8C1C2A63}"/>
                  </a:ext>
                  <a:ext uri="{C183D7F6-B498-43B3-948B-1728B52AA6E4}">
                    <adec:decorative xmlns:adec="http://schemas.microsoft.com/office/drawing/2017/decorative" val="1"/>
                  </a:ext>
                </a:extLst>
              </p:cNvPr>
              <p:cNvSpPr/>
              <p:nvPr/>
            </p:nvSpPr>
            <p:spPr>
              <a:xfrm>
                <a:off x="8304827" y="2656357"/>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6A3E7EB-2044-4513-B866-80F47C4F312F}"/>
                  </a:ext>
                  <a:ext uri="{C183D7F6-B498-43B3-948B-1728B52AA6E4}">
                    <adec:decorative xmlns:adec="http://schemas.microsoft.com/office/drawing/2017/decorative" val="1"/>
                  </a:ext>
                </a:extLst>
              </p:cNvPr>
              <p:cNvSpPr/>
              <p:nvPr/>
            </p:nvSpPr>
            <p:spPr>
              <a:xfrm>
                <a:off x="8304827" y="3408471"/>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493200" y="439738"/>
            <a:ext cx="5473647" cy="610107"/>
          </a:xfrm>
          <a:prstGeom prst="rect">
            <a:avLst/>
          </a:prstGeom>
          <a:solidFill>
            <a:srgbClr val="009F4D"/>
          </a:solidFill>
        </p:spPr>
        <p:txBody>
          <a:bodyPr wrap="square" lIns="58615" tIns="38100" rIns="58615" bIns="58615" anchor="t">
            <a:spAutoFit/>
          </a:bodyPr>
          <a:lstStyle/>
          <a:p>
            <a:r>
              <a:rPr lang="en-US" sz="3700" dirty="0">
                <a:solidFill>
                  <a:srgbClr val="FFFFFF"/>
                </a:solidFill>
                <a:cs typeface="Arial"/>
              </a:rPr>
              <a:t>Check your knowledge </a:t>
            </a:r>
          </a:p>
        </p:txBody>
      </p:sp>
      <p:sp>
        <p:nvSpPr>
          <p:cNvPr id="6" name="Content Placeholder 5">
            <a:extLst>
              <a:ext uri="{FF2B5EF4-FFF2-40B4-BE49-F238E27FC236}">
                <a16:creationId xmlns:a16="http://schemas.microsoft.com/office/drawing/2014/main" id="{180E4BAF-CBFF-4734-AE1B-8AB12B7E1AB9}"/>
              </a:ext>
            </a:extLst>
          </p:cNvPr>
          <p:cNvSpPr>
            <a:spLocks noGrp="1"/>
          </p:cNvSpPr>
          <p:nvPr>
            <p:ph idx="17"/>
          </p:nvPr>
        </p:nvSpPr>
        <p:spPr>
          <a:xfrm>
            <a:off x="493199" y="1049093"/>
            <a:ext cx="3863647" cy="551146"/>
          </a:xfrm>
        </p:spPr>
        <p:txBody>
          <a:bodyPr lIns="74441" tIns="37221" rIns="74441" bIns="37221" anchor="t"/>
          <a:lstStyle/>
          <a:p>
            <a:r>
              <a:rPr lang="en-US" dirty="0">
                <a:solidFill>
                  <a:schemeClr val="bg1"/>
                </a:solidFill>
                <a:cs typeface="Arial"/>
              </a:rPr>
              <a:t>Severe bleeding</a:t>
            </a:r>
          </a:p>
        </p:txBody>
      </p:sp>
      <p:sp>
        <p:nvSpPr>
          <p:cNvPr id="2" name="Text Placeholder 1">
            <a:extLst>
              <a:ext uri="{FF2B5EF4-FFF2-40B4-BE49-F238E27FC236}">
                <a16:creationId xmlns:a16="http://schemas.microsoft.com/office/drawing/2014/main" id="{5E35F0AD-D6F7-42E0-93C9-63ABD38109BE}"/>
              </a:ext>
            </a:extLst>
          </p:cNvPr>
          <p:cNvSpPr>
            <a:spLocks noGrp="1"/>
          </p:cNvSpPr>
          <p:nvPr>
            <p:ph type="body" sz="quarter" idx="10"/>
          </p:nvPr>
        </p:nvSpPr>
        <p:spPr/>
        <p:txBody>
          <a:bodyPr/>
          <a:lstStyle/>
          <a:p>
            <a:endParaRPr lang="en-GB"/>
          </a:p>
        </p:txBody>
      </p:sp>
      <p:sp>
        <p:nvSpPr>
          <p:cNvPr id="4" name="Rectangle 3">
            <a:extLst>
              <a:ext uri="{FF2B5EF4-FFF2-40B4-BE49-F238E27FC236}">
                <a16:creationId xmlns:a16="http://schemas.microsoft.com/office/drawing/2014/main" id="{3D431E86-543A-4306-9328-C4465BD3B8BB}"/>
              </a:ext>
            </a:extLst>
          </p:cNvPr>
          <p:cNvSpPr/>
          <p:nvPr/>
        </p:nvSpPr>
        <p:spPr>
          <a:xfrm>
            <a:off x="1119197" y="1935886"/>
            <a:ext cx="7058526" cy="3339376"/>
          </a:xfrm>
          <a:prstGeom prst="rect">
            <a:avLst/>
          </a:prstGeom>
        </p:spPr>
        <p:txBody>
          <a:bodyPr wrap="square" lIns="91440" tIns="45720" rIns="91440" bIns="45720" anchor="t">
            <a:spAutoFit/>
          </a:bodyPr>
          <a:lstStyle/>
          <a:p>
            <a:pPr algn="ctr"/>
            <a:r>
              <a:rPr lang="en-US" sz="2800" b="1" dirty="0"/>
              <a:t>Revisit the </a:t>
            </a:r>
            <a:r>
              <a:rPr lang="en-US" sz="2800" b="1" dirty="0">
                <a:solidFill>
                  <a:schemeClr val="accent2"/>
                </a:solidFill>
              </a:rPr>
              <a:t>starter activity </a:t>
            </a:r>
            <a:r>
              <a:rPr lang="en-US" sz="2800" b="1" dirty="0"/>
              <a:t>on the first slide of this presentation. Using a coloured pen can you....</a:t>
            </a:r>
            <a:endParaRPr lang="en-US" sz="2800" dirty="0"/>
          </a:p>
          <a:p>
            <a:pPr algn="ctr"/>
            <a:r>
              <a:rPr lang="en-US" sz="2800" b="1" dirty="0">
                <a:solidFill>
                  <a:schemeClr val="accent2"/>
                </a:solidFill>
              </a:rPr>
              <a:t>1. </a:t>
            </a:r>
            <a:r>
              <a:rPr lang="en-US" sz="2800" b="1"/>
              <a:t>Add </a:t>
            </a:r>
            <a:r>
              <a:rPr lang="en-US" sz="2800" b="1" dirty="0"/>
              <a:t>more detail to your previous answers? </a:t>
            </a:r>
            <a:endParaRPr lang="en-US" sz="2800" dirty="0"/>
          </a:p>
          <a:p>
            <a:pPr algn="ctr"/>
            <a:r>
              <a:rPr lang="en-US" sz="2800" b="1" dirty="0">
                <a:solidFill>
                  <a:schemeClr val="accent2"/>
                </a:solidFill>
                <a:ea typeface="+mn-lt"/>
                <a:cs typeface="+mn-lt"/>
              </a:rPr>
              <a:t>2. </a:t>
            </a:r>
            <a:r>
              <a:rPr lang="en-US" sz="2800" b="1">
                <a:ea typeface="+mn-lt"/>
                <a:cs typeface="+mn-lt"/>
              </a:rPr>
              <a:t>Make</a:t>
            </a:r>
            <a:r>
              <a:rPr lang="en-US" sz="2800" b="1" dirty="0">
                <a:ea typeface="+mn-lt"/>
                <a:cs typeface="+mn-lt"/>
              </a:rPr>
              <a:t> any corrections? </a:t>
            </a:r>
            <a:endParaRPr lang="en-US" dirty="0"/>
          </a:p>
          <a:p>
            <a:pPr algn="ctr"/>
            <a:endParaRPr lang="en-US" sz="2800" dirty="0">
              <a:cs typeface="Arial"/>
            </a:endParaRPr>
          </a:p>
          <a:p>
            <a:pPr algn="ctr"/>
            <a:endParaRPr lang="en-GB" dirty="0">
              <a:cs typeface="Arial"/>
            </a:endParaRPr>
          </a:p>
        </p:txBody>
      </p:sp>
      <p:pic>
        <p:nvPicPr>
          <p:cNvPr id="1028" name="Picture 4" descr="Boy, Smart, Idea, Light, Bulb, Smiling">
            <a:extLst>
              <a:ext uri="{FF2B5EF4-FFF2-40B4-BE49-F238E27FC236}">
                <a16:creationId xmlns:a16="http://schemas.microsoft.com/office/drawing/2014/main" id="{D74519E5-8EB3-4E6B-8467-F06F5EDAF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289" y="300394"/>
            <a:ext cx="1104868" cy="129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1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549AE4-49F8-4542-A663-F461AC98C8C8}"/>
              </a:ext>
            </a:extLst>
          </p:cNvPr>
          <p:cNvSpPr>
            <a:spLocks noGrp="1"/>
          </p:cNvSpPr>
          <p:nvPr>
            <p:ph idx="16"/>
          </p:nvPr>
        </p:nvSpPr>
        <p:spPr>
          <a:xfrm>
            <a:off x="491629" y="478795"/>
            <a:ext cx="5670966" cy="551146"/>
          </a:xfrm>
        </p:spPr>
        <p:txBody>
          <a:bodyPr/>
          <a:lstStyle/>
          <a:p>
            <a:r>
              <a:rPr lang="en-GB" dirty="0"/>
              <a:t>Information and support</a:t>
            </a:r>
          </a:p>
        </p:txBody>
      </p:sp>
      <p:sp>
        <p:nvSpPr>
          <p:cNvPr id="3" name="Text Placeholder 2">
            <a:extLst>
              <a:ext uri="{FF2B5EF4-FFF2-40B4-BE49-F238E27FC236}">
                <a16:creationId xmlns:a16="http://schemas.microsoft.com/office/drawing/2014/main" id="{0886894B-CF5B-42B5-9E1B-CA4193AEE21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F49AC90E-D509-416B-ADFF-AC7FE7D3599B}"/>
              </a:ext>
            </a:extLst>
          </p:cNvPr>
          <p:cNvSpPr txBox="1"/>
          <p:nvPr/>
        </p:nvSpPr>
        <p:spPr>
          <a:xfrm>
            <a:off x="421331" y="1212233"/>
            <a:ext cx="8335437" cy="657359"/>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If any of the content in this session has upset or concerned you please discuss this with one of the teachers at your school</a:t>
            </a:r>
          </a:p>
        </p:txBody>
      </p:sp>
      <p:sp>
        <p:nvSpPr>
          <p:cNvPr id="5" name="TextBox 4">
            <a:extLst>
              <a:ext uri="{FF2B5EF4-FFF2-40B4-BE49-F238E27FC236}">
                <a16:creationId xmlns:a16="http://schemas.microsoft.com/office/drawing/2014/main" id="{09BAF36C-FBB3-4071-A15D-0D06932A6D5A}"/>
              </a:ext>
            </a:extLst>
          </p:cNvPr>
          <p:cNvSpPr txBox="1"/>
          <p:nvPr/>
        </p:nvSpPr>
        <p:spPr>
          <a:xfrm>
            <a:off x="421331" y="3845409"/>
            <a:ext cx="6083717" cy="934358"/>
          </a:xfrm>
          <a:prstGeom prst="rect">
            <a:avLst/>
          </a:prstGeom>
          <a:noFill/>
        </p:spPr>
        <p:txBody>
          <a:bodyPr wrap="none" rtlCol="0" anchor="t">
            <a:spAutoFit/>
          </a:bodyPr>
          <a:lstStyle/>
          <a:p>
            <a:pPr defTabSz="621884" eaLnBrk="0" fontAlgn="base" hangingPunct="0">
              <a:spcBef>
                <a:spcPct val="0"/>
              </a:spcBef>
              <a:spcAft>
                <a:spcPct val="0"/>
              </a:spcAft>
            </a:pPr>
            <a:r>
              <a:rPr lang="en-GB" sz="1800" b="1" dirty="0">
                <a:solidFill>
                  <a:sysClr val="windowText" lastClr="000000"/>
                </a:solidFill>
                <a:latin typeface="Arial"/>
                <a:ea typeface="MS PGothic"/>
                <a:cs typeface="Arial"/>
              </a:rPr>
              <a:t>Further information linked to first aid can be found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www.sja.org.uk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www.asthma.org.uk</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
        <p:nvSpPr>
          <p:cNvPr id="6" name="TextBox 5">
            <a:extLst>
              <a:ext uri="{FF2B5EF4-FFF2-40B4-BE49-F238E27FC236}">
                <a16:creationId xmlns:a16="http://schemas.microsoft.com/office/drawing/2014/main" id="{318E4D77-2157-4ADE-9A4E-EEB5E8FBF08B}"/>
              </a:ext>
            </a:extLst>
          </p:cNvPr>
          <p:cNvSpPr txBox="1"/>
          <p:nvPr/>
        </p:nvSpPr>
        <p:spPr>
          <a:xfrm>
            <a:off x="421331" y="2156201"/>
            <a:ext cx="4414879" cy="1222386"/>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Further support can be found at</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www.childline.org.uk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www.youngminds.org.uk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www.samaritans.org</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35400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p:spPr>
        <p:txBody>
          <a:bodyPr/>
          <a:lstStyle/>
          <a:p>
            <a:r>
              <a:rPr lang="en-GB"/>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0"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6938211" y="4572000"/>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D5786-D84D-47EA-9C5E-CB917DF84A6E}"/>
              </a:ext>
            </a:extLst>
          </p:cNvPr>
          <p:cNvSpPr>
            <a:spLocks noGrp="1"/>
          </p:cNvSpPr>
          <p:nvPr>
            <p:ph idx="16"/>
          </p:nvPr>
        </p:nvSpPr>
        <p:spPr>
          <a:xfrm>
            <a:off x="491631" y="478800"/>
            <a:ext cx="5523721" cy="551146"/>
          </a:xfrm>
        </p:spPr>
        <p:txBody>
          <a:bodyPr/>
          <a:lstStyle/>
          <a:p>
            <a:r>
              <a:rPr lang="en-GB"/>
              <a:t>Blood mathematics   A7</a:t>
            </a:r>
          </a:p>
        </p:txBody>
      </p:sp>
      <p:sp>
        <p:nvSpPr>
          <p:cNvPr id="4" name="Text Placeholder 3">
            <a:extLst>
              <a:ext uri="{FF2B5EF4-FFF2-40B4-BE49-F238E27FC236}">
                <a16:creationId xmlns:a16="http://schemas.microsoft.com/office/drawing/2014/main" id="{5EBC56A1-FDF3-467C-A8E4-577454A7842B}"/>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6087C6A-56C7-4382-AB80-EC5ACA4942F3}"/>
              </a:ext>
              <a:ext uri="{C183D7F6-B498-43B3-948B-1728B52AA6E4}">
                <adec:decorative xmlns:adec="http://schemas.microsoft.com/office/drawing/2017/decorative" val="1"/>
              </a:ext>
            </a:extLst>
          </p:cNvPr>
          <p:cNvSpPr/>
          <p:nvPr/>
        </p:nvSpPr>
        <p:spPr>
          <a:xfrm>
            <a:off x="954508" y="1122950"/>
            <a:ext cx="7002377" cy="31444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2C14B9B-B502-4926-AAFA-FC9B36C3694B}"/>
              </a:ext>
            </a:extLst>
          </p:cNvPr>
          <p:cNvSpPr txBox="1"/>
          <p:nvPr/>
        </p:nvSpPr>
        <p:spPr>
          <a:xfrm>
            <a:off x="954505" y="1122950"/>
            <a:ext cx="7002376" cy="1200329"/>
          </a:xfrm>
          <a:prstGeom prst="rect">
            <a:avLst/>
          </a:prstGeom>
          <a:noFill/>
        </p:spPr>
        <p:txBody>
          <a:bodyPr wrap="square" rtlCol="0" anchor="t">
            <a:spAutoFit/>
          </a:bodyPr>
          <a:lstStyle/>
          <a:p>
            <a:pPr algn="ctr"/>
            <a:r>
              <a:rPr lang="en-GB" sz="2400" b="1"/>
              <a:t>In small groups use the worksheet to complete the pie chart and learn about the contents of our blood.</a:t>
            </a:r>
          </a:p>
        </p:txBody>
      </p:sp>
      <p:graphicFrame>
        <p:nvGraphicFramePr>
          <p:cNvPr id="7" name="Chart 6">
            <a:extLst>
              <a:ext uri="{FF2B5EF4-FFF2-40B4-BE49-F238E27FC236}">
                <a16:creationId xmlns:a16="http://schemas.microsoft.com/office/drawing/2014/main" id="{4A18B845-0DCC-4A1B-B32B-4651EEF9B2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492573"/>
              </p:ext>
            </p:extLst>
          </p:nvPr>
        </p:nvGraphicFramePr>
        <p:xfrm>
          <a:off x="2775284" y="2192177"/>
          <a:ext cx="3240066" cy="2131371"/>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081D47FD-1770-45FE-8ABA-F9C3DE244E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31" y="3957889"/>
            <a:ext cx="1212373" cy="1268329"/>
          </a:xfrm>
          <a:prstGeom prst="rect">
            <a:avLst/>
          </a:prstGeom>
        </p:spPr>
      </p:pic>
    </p:spTree>
    <p:extLst>
      <p:ext uri="{BB962C8B-B14F-4D97-AF65-F5344CB8AC3E}">
        <p14:creationId xmlns:p14="http://schemas.microsoft.com/office/powerpoint/2010/main" val="70304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567757"/>
            <a:ext cx="5981609" cy="551146"/>
          </a:xfrm>
        </p:spPr>
        <p:txBody>
          <a:bodyPr lIns="74441" tIns="37221" rIns="74441" bIns="37221" anchor="t"/>
          <a:lstStyle/>
          <a:p>
            <a:r>
              <a:rPr lang="en-GB"/>
              <a:t>Optional activity   A38</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116231"/>
            <a:ext cx="4441318" cy="551146"/>
          </a:xfrm>
        </p:spPr>
        <p:txBody>
          <a:bodyPr/>
          <a:lstStyle/>
          <a:p>
            <a:r>
              <a:rPr lang="en-GB"/>
              <a:t>Circulatory system</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8" name="Rectangle 7">
            <a:extLst>
              <a:ext uri="{FF2B5EF4-FFF2-40B4-BE49-F238E27FC236}">
                <a16:creationId xmlns:a16="http://schemas.microsoft.com/office/drawing/2014/main" id="{776505A8-DE9E-48E5-BFC5-F14700A3B266}"/>
              </a:ext>
            </a:extLst>
          </p:cNvPr>
          <p:cNvSpPr/>
          <p:nvPr/>
        </p:nvSpPr>
        <p:spPr>
          <a:xfrm>
            <a:off x="604278" y="2754071"/>
            <a:ext cx="7628566" cy="1938992"/>
          </a:xfrm>
          <a:prstGeom prst="rect">
            <a:avLst/>
          </a:prstGeom>
        </p:spPr>
        <p:txBody>
          <a:bodyPr wrap="square" lIns="91440" tIns="45720" rIns="91440" bIns="45720" anchor="t">
            <a:spAutoFit/>
          </a:bodyPr>
          <a:lstStyle/>
          <a:p>
            <a:pPr algn="ctr"/>
            <a:r>
              <a:rPr lang="en-GB" sz="2400" b="1"/>
              <a:t>This </a:t>
            </a:r>
            <a:r>
              <a:rPr lang="en-GB" sz="2400" b="1" dirty="0"/>
              <a:t>extension </a:t>
            </a:r>
            <a:r>
              <a:rPr lang="en-GB" sz="2400" b="1"/>
              <a:t>activity </a:t>
            </a:r>
            <a:r>
              <a:rPr lang="en-US" sz="2400" b="1"/>
              <a:t>tasks the students with creating a model of the </a:t>
            </a:r>
            <a:r>
              <a:rPr lang="en-US" sz="2400" b="1">
                <a:solidFill>
                  <a:srgbClr val="008453"/>
                </a:solidFill>
              </a:rPr>
              <a:t>circulatory system; </a:t>
            </a:r>
            <a:r>
              <a:rPr lang="en-US" sz="2400" b="1"/>
              <a:t>they can use research or the pictures provided to help. </a:t>
            </a:r>
          </a:p>
          <a:p>
            <a:pPr algn="ctr"/>
            <a:r>
              <a:rPr lang="en-US" sz="2400" b="1"/>
              <a:t>U</a:t>
            </a:r>
            <a:r>
              <a:rPr lang="en-GB" sz="2400" b="1"/>
              <a:t>se our </a:t>
            </a:r>
            <a:r>
              <a:rPr lang="en-GB" sz="2400" b="1">
                <a:solidFill>
                  <a:srgbClr val="008453"/>
                </a:solidFill>
              </a:rPr>
              <a:t>downloadable worksheet</a:t>
            </a:r>
            <a:r>
              <a:rPr lang="en-GB" sz="2400" b="1"/>
              <a:t> which can be found on the St John Ambulance website. </a:t>
            </a:r>
            <a:endParaRPr lang="en-GB" sz="2400" b="1" dirty="0">
              <a:cs typeface="Arial"/>
            </a:endParaRPr>
          </a:p>
        </p:txBody>
      </p:sp>
      <p:pic>
        <p:nvPicPr>
          <p:cNvPr id="2" name="Picture 1">
            <a:extLst>
              <a:ext uri="{FF2B5EF4-FFF2-40B4-BE49-F238E27FC236}">
                <a16:creationId xmlns:a16="http://schemas.microsoft.com/office/drawing/2014/main" id="{5C4A89CA-2160-462D-9E16-41A61A0FC9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72785" y="140042"/>
            <a:ext cx="2996119" cy="2712070"/>
          </a:xfrm>
          <a:prstGeom prst="rect">
            <a:avLst/>
          </a:prstGeom>
        </p:spPr>
      </p:pic>
    </p:spTree>
    <p:extLst>
      <p:ext uri="{BB962C8B-B14F-4D97-AF65-F5344CB8AC3E}">
        <p14:creationId xmlns:p14="http://schemas.microsoft.com/office/powerpoint/2010/main" val="33333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483659"/>
            <a:ext cx="2836571" cy="551146"/>
          </a:xfrm>
        </p:spPr>
        <p:txBody>
          <a:bodyPr/>
          <a:lstStyle/>
          <a:p>
            <a:r>
              <a:rPr lang="en-GB"/>
              <a:t>Activity   A5</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038346"/>
            <a:ext cx="3984118" cy="551146"/>
          </a:xfrm>
        </p:spPr>
        <p:txBody>
          <a:bodyPr/>
          <a:lstStyle/>
          <a:p>
            <a:r>
              <a:rPr lang="en-GB"/>
              <a:t>Let’s make blood</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99A057B0-0A2A-45C1-AF1B-B92CB7BB4389}"/>
              </a:ext>
            </a:extLst>
          </p:cNvPr>
          <p:cNvSpPr/>
          <p:nvPr/>
        </p:nvSpPr>
        <p:spPr>
          <a:xfrm>
            <a:off x="1291389" y="1815996"/>
            <a:ext cx="7058526" cy="2308324"/>
          </a:xfrm>
          <a:prstGeom prst="rect">
            <a:avLst/>
          </a:prstGeom>
        </p:spPr>
        <p:txBody>
          <a:bodyPr wrap="square" anchor="t">
            <a:spAutoFit/>
          </a:bodyPr>
          <a:lstStyle/>
          <a:p>
            <a:pPr algn="ctr"/>
            <a:r>
              <a:rPr lang="en-GB" sz="2400" b="1"/>
              <a:t>Students now have the opportunity to create a model of our </a:t>
            </a:r>
            <a:r>
              <a:rPr lang="en-GB" sz="2400" b="1">
                <a:solidFill>
                  <a:srgbClr val="007A53"/>
                </a:solidFill>
              </a:rPr>
              <a:t>blood.</a:t>
            </a:r>
            <a:r>
              <a:rPr lang="en-US" sz="2400" b="1"/>
              <a:t> Students will learn about basic blood content and the function of blood. U</a:t>
            </a:r>
            <a:r>
              <a:rPr lang="en-GB" sz="2400" b="1"/>
              <a:t>se our </a:t>
            </a:r>
            <a:r>
              <a:rPr lang="en-GB" sz="2400" b="1">
                <a:solidFill>
                  <a:srgbClr val="008453"/>
                </a:solidFill>
              </a:rPr>
              <a:t>downloadable worksheet</a:t>
            </a:r>
            <a:r>
              <a:rPr lang="en-GB" sz="2400" b="1"/>
              <a:t> which can be found on the St John Ambulance website. </a:t>
            </a:r>
          </a:p>
        </p:txBody>
      </p:sp>
    </p:spTree>
    <p:extLst>
      <p:ext uri="{BB962C8B-B14F-4D97-AF65-F5344CB8AC3E}">
        <p14:creationId xmlns:p14="http://schemas.microsoft.com/office/powerpoint/2010/main" val="111633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478795"/>
            <a:ext cx="3140337" cy="551146"/>
          </a:xfrm>
        </p:spPr>
        <p:txBody>
          <a:bodyPr/>
          <a:lstStyle/>
          <a:p>
            <a:r>
              <a:rPr lang="en-GB"/>
              <a:t>Activity   A11</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024139"/>
            <a:ext cx="4665909" cy="551146"/>
          </a:xfrm>
        </p:spPr>
        <p:txBody>
          <a:bodyPr/>
          <a:lstStyle/>
          <a:p>
            <a:r>
              <a:rPr lang="en-GB"/>
              <a:t>Make a stethoscope</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8" name="Rectangle 7">
            <a:extLst>
              <a:ext uri="{FF2B5EF4-FFF2-40B4-BE49-F238E27FC236}">
                <a16:creationId xmlns:a16="http://schemas.microsoft.com/office/drawing/2014/main" id="{23883655-EC3C-40EF-A4EF-49C7D29DBEF0}"/>
              </a:ext>
            </a:extLst>
          </p:cNvPr>
          <p:cNvSpPr/>
          <p:nvPr/>
        </p:nvSpPr>
        <p:spPr>
          <a:xfrm>
            <a:off x="1291389" y="1815996"/>
            <a:ext cx="7058526" cy="2308324"/>
          </a:xfrm>
          <a:prstGeom prst="rect">
            <a:avLst/>
          </a:prstGeom>
        </p:spPr>
        <p:txBody>
          <a:bodyPr wrap="square" anchor="t">
            <a:spAutoFit/>
          </a:bodyPr>
          <a:lstStyle/>
          <a:p>
            <a:pPr algn="ctr"/>
            <a:r>
              <a:rPr lang="en-GB" sz="2400" b="1"/>
              <a:t>Students now have the opportunity to construct a </a:t>
            </a:r>
            <a:r>
              <a:rPr lang="en-GB" sz="2400" b="1">
                <a:solidFill>
                  <a:srgbClr val="007A53"/>
                </a:solidFill>
              </a:rPr>
              <a:t>basic stethoscope</a:t>
            </a:r>
            <a:r>
              <a:rPr lang="en-US" sz="2400" b="1"/>
              <a:t>. They can listen to each other’s hearts and learn how a real stethoscope works. U</a:t>
            </a:r>
            <a:r>
              <a:rPr lang="en-GB" sz="2400" b="1"/>
              <a:t>se our </a:t>
            </a:r>
            <a:r>
              <a:rPr lang="en-GB" sz="2400" b="1">
                <a:solidFill>
                  <a:srgbClr val="008453"/>
                </a:solidFill>
              </a:rPr>
              <a:t>downloadable worksheet</a:t>
            </a:r>
            <a:r>
              <a:rPr lang="en-GB" sz="2400" b="1"/>
              <a:t> which can be found on the St John Ambulance website. </a:t>
            </a:r>
          </a:p>
        </p:txBody>
      </p:sp>
    </p:spTree>
    <p:extLst>
      <p:ext uri="{BB962C8B-B14F-4D97-AF65-F5344CB8AC3E}">
        <p14:creationId xmlns:p14="http://schemas.microsoft.com/office/powerpoint/2010/main" val="264104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a:xfrm>
            <a:off x="491629" y="478795"/>
            <a:ext cx="8000618" cy="551146"/>
          </a:xfrm>
        </p:spPr>
        <p:txBody>
          <a:bodyPr/>
          <a:lstStyle/>
          <a:p>
            <a:r>
              <a:rPr lang="en-GB"/>
              <a:t>Watch this video </a:t>
            </a:r>
            <a:r>
              <a:rPr lang="en-GB" sz="1400"/>
              <a:t>(warning content contains scenes of bleeding)</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a:t>KS3 – Bleeding </a:t>
            </a:r>
          </a:p>
        </p:txBody>
      </p:sp>
      <p:sp>
        <p:nvSpPr>
          <p:cNvPr id="3" name="Rectangle 2">
            <a:extLst>
              <a:ext uri="{FF2B5EF4-FFF2-40B4-BE49-F238E27FC236}">
                <a16:creationId xmlns:a16="http://schemas.microsoft.com/office/drawing/2014/main" id="{05C6FD36-4563-4961-9A8F-1FF308259831}"/>
              </a:ext>
            </a:extLst>
          </p:cNvPr>
          <p:cNvSpPr/>
          <p:nvPr/>
        </p:nvSpPr>
        <p:spPr>
          <a:xfrm>
            <a:off x="1290040" y="2213633"/>
            <a:ext cx="6571030" cy="646331"/>
          </a:xfrm>
          <a:prstGeom prst="rect">
            <a:avLst/>
          </a:prstGeom>
        </p:spPr>
        <p:txBody>
          <a:bodyPr wrap="none" anchor="t">
            <a:spAutoFit/>
          </a:bodyPr>
          <a:lstStyle/>
          <a:p>
            <a:r>
              <a:rPr lang="en-GB" sz="3600" b="1">
                <a:cs typeface="Arial"/>
                <a:hlinkClick r:id="rId3"/>
              </a:rPr>
              <a:t>MINOR BLEED: NOSEBLEED</a:t>
            </a:r>
            <a:endParaRPr lang="en-GB" sz="3600" b="1"/>
          </a:p>
        </p:txBody>
      </p:sp>
    </p:spTree>
    <p:extLst>
      <p:ext uri="{BB962C8B-B14F-4D97-AF65-F5344CB8AC3E}">
        <p14:creationId xmlns:p14="http://schemas.microsoft.com/office/powerpoint/2010/main" val="7318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30" y="478795"/>
            <a:ext cx="2195424" cy="551146"/>
          </a:xfrm>
        </p:spPr>
        <p:txBody>
          <a:bodyPr/>
          <a:lstStyle/>
          <a:p>
            <a:r>
              <a:rPr lang="en-US"/>
              <a:t>Bleeding</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104EEABA-3F2F-48AD-80BC-D63D6737D21F}"/>
              </a:ext>
              <a:ext uri="{C183D7F6-B498-43B3-948B-1728B52AA6E4}">
                <adec:decorative xmlns:adec="http://schemas.microsoft.com/office/drawing/2017/decorative" val="1"/>
              </a:ext>
            </a:extLst>
          </p:cNvPr>
          <p:cNvSpPr/>
          <p:nvPr/>
        </p:nvSpPr>
        <p:spPr>
          <a:xfrm>
            <a:off x="1252845" y="1419726"/>
            <a:ext cx="6761747" cy="306404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3D521A-DCA0-43CC-A2A5-B5A42E6DC2E4}"/>
              </a:ext>
            </a:extLst>
          </p:cNvPr>
          <p:cNvSpPr txBox="1"/>
          <p:nvPr/>
        </p:nvSpPr>
        <p:spPr>
          <a:xfrm>
            <a:off x="1252845" y="1748588"/>
            <a:ext cx="6761747" cy="2215991"/>
          </a:xfrm>
          <a:prstGeom prst="rect">
            <a:avLst/>
          </a:prstGeom>
          <a:noFill/>
        </p:spPr>
        <p:txBody>
          <a:bodyPr wrap="square" rtlCol="0">
            <a:spAutoFit/>
          </a:bodyPr>
          <a:lstStyle/>
          <a:p>
            <a:pPr algn="ctr"/>
            <a:r>
              <a:rPr lang="en-GB" sz="4600"/>
              <a:t>A short course to learn how to help someone who is bleeding.</a:t>
            </a:r>
          </a:p>
        </p:txBody>
      </p:sp>
      <p:pic>
        <p:nvPicPr>
          <p:cNvPr id="7" name="Picture 6">
            <a:extLst>
              <a:ext uri="{FF2B5EF4-FFF2-40B4-BE49-F238E27FC236}">
                <a16:creationId xmlns:a16="http://schemas.microsoft.com/office/drawing/2014/main" id="{4F2C1593-E37D-4648-93E5-5F8874D297E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696" y="651570"/>
            <a:ext cx="2125579" cy="1195638"/>
          </a:xfrm>
          <a:prstGeom prst="rect">
            <a:avLst/>
          </a:prstGeom>
        </p:spPr>
      </p:pic>
      <p:pic>
        <p:nvPicPr>
          <p:cNvPr id="8" name="Picture 7">
            <a:extLst>
              <a:ext uri="{FF2B5EF4-FFF2-40B4-BE49-F238E27FC236}">
                <a16:creationId xmlns:a16="http://schemas.microsoft.com/office/drawing/2014/main" id="{04267805-D15C-4138-B06D-C22DA89C08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18" y="4151659"/>
            <a:ext cx="840187" cy="841447"/>
          </a:xfrm>
          <a:prstGeom prst="rect">
            <a:avLst/>
          </a:prstGeom>
        </p:spPr>
      </p:pic>
    </p:spTree>
    <p:extLst>
      <p:ext uri="{BB962C8B-B14F-4D97-AF65-F5344CB8AC3E}">
        <p14:creationId xmlns:p14="http://schemas.microsoft.com/office/powerpoint/2010/main" val="20966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4617782" cy="551146"/>
          </a:xfrm>
        </p:spPr>
        <p:txBody>
          <a:bodyPr/>
          <a:lstStyle/>
          <a:p>
            <a:r>
              <a:rPr lang="en-US"/>
              <a:t>Learning outcomes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31" y="1614459"/>
            <a:ext cx="7709355" cy="2793862"/>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GB" sz="2000" b="1">
                <a:ea typeface="+mn-lt"/>
                <a:cs typeface="+mn-lt"/>
              </a:rPr>
              <a:t>I can describe the signs and symptoms of internal and external bleeding</a:t>
            </a:r>
          </a:p>
          <a:p>
            <a:pPr marL="365745" indent="-365745">
              <a:spcAft>
                <a:spcPts val="488"/>
              </a:spcAft>
              <a:buClr>
                <a:schemeClr val="tx2"/>
              </a:buClr>
              <a:buSzPct val="100000"/>
              <a:buFont typeface="Lucida Grande"/>
              <a:buChar char="➤"/>
            </a:pPr>
            <a:endParaRPr lang="en-US" sz="2000" b="1"/>
          </a:p>
          <a:p>
            <a:pPr marL="365125" indent="-365125">
              <a:spcAft>
                <a:spcPts val="488"/>
              </a:spcAft>
              <a:buClr>
                <a:schemeClr val="tx2"/>
              </a:buClr>
              <a:buSzPct val="100000"/>
              <a:buFont typeface="Lucida Grande"/>
              <a:buChar char="➤"/>
            </a:pPr>
            <a:r>
              <a:rPr lang="en-US" sz="2000" b="1"/>
              <a:t>I can assess and provide first aid to a casualty who is bleeding</a:t>
            </a:r>
            <a:endParaRPr lang="en-US" sz="2000" b="1">
              <a:cs typeface="Arial"/>
            </a:endParaRPr>
          </a:p>
          <a:p>
            <a:pPr>
              <a:spcAft>
                <a:spcPts val="488"/>
              </a:spcAft>
              <a:buClr>
                <a:schemeClr val="tx2"/>
              </a:buClr>
              <a:buSzPct val="100000"/>
            </a:pPr>
            <a:endParaRPr lang="en-US" sz="2000" b="1"/>
          </a:p>
          <a:p>
            <a:pPr marL="365125" indent="-365125">
              <a:spcAft>
                <a:spcPts val="488"/>
              </a:spcAft>
              <a:buClr>
                <a:schemeClr val="tx2"/>
              </a:buClr>
              <a:buSzPct val="100000"/>
              <a:buFont typeface="Lucida Grande"/>
              <a:buChar char="➤"/>
            </a:pPr>
            <a:r>
              <a:rPr lang="en-US" sz="2000" b="1"/>
              <a:t>I can seek medical help if required for a casualty who is bleeding</a:t>
            </a:r>
            <a:endParaRPr lang="en-US" sz="2000" b="1">
              <a:cs typeface="Arial"/>
            </a:endParaRPr>
          </a:p>
        </p:txBody>
      </p:sp>
    </p:spTree>
    <p:extLst>
      <p:ext uri="{BB962C8B-B14F-4D97-AF65-F5344CB8AC3E}">
        <p14:creationId xmlns:p14="http://schemas.microsoft.com/office/powerpoint/2010/main" val="2813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7747736-38B3-480F-99DC-198A3506B837}"/>
              </a:ext>
            </a:extLst>
          </p:cNvPr>
          <p:cNvSpPr>
            <a:spLocks noGrp="1"/>
          </p:cNvSpPr>
          <p:nvPr>
            <p:ph idx="16"/>
          </p:nvPr>
        </p:nvSpPr>
        <p:spPr>
          <a:xfrm>
            <a:off x="493200" y="478800"/>
            <a:ext cx="4864622" cy="551146"/>
          </a:xfrm>
        </p:spPr>
        <p:txBody>
          <a:bodyPr lIns="74441" tIns="37221" rIns="74441" bIns="37221" anchor="t"/>
          <a:lstStyle/>
          <a:p>
            <a:r>
              <a:rPr lang="en-GB"/>
              <a:t>Blood starter activity</a:t>
            </a:r>
          </a:p>
        </p:txBody>
      </p:sp>
      <p:sp>
        <p:nvSpPr>
          <p:cNvPr id="5" name="Content Placeholder 4">
            <a:extLst>
              <a:ext uri="{FF2B5EF4-FFF2-40B4-BE49-F238E27FC236}">
                <a16:creationId xmlns:a16="http://schemas.microsoft.com/office/drawing/2014/main" id="{FE2987E1-C6DC-4E42-BAB9-4C4311CEEBB3}"/>
              </a:ext>
            </a:extLst>
          </p:cNvPr>
          <p:cNvSpPr>
            <a:spLocks noGrp="1"/>
          </p:cNvSpPr>
          <p:nvPr>
            <p:ph idx="17"/>
          </p:nvPr>
        </p:nvSpPr>
        <p:spPr>
          <a:xfrm>
            <a:off x="493200" y="1029946"/>
            <a:ext cx="3744767" cy="551146"/>
          </a:xfrm>
        </p:spPr>
        <p:txBody>
          <a:bodyPr/>
          <a:lstStyle/>
          <a:p>
            <a:r>
              <a:rPr lang="en-GB"/>
              <a:t>Have a guess…</a:t>
            </a:r>
          </a:p>
        </p:txBody>
      </p:sp>
      <p:sp>
        <p:nvSpPr>
          <p:cNvPr id="3" name="Text Placeholder 2">
            <a:extLst>
              <a:ext uri="{FF2B5EF4-FFF2-40B4-BE49-F238E27FC236}">
                <a16:creationId xmlns:a16="http://schemas.microsoft.com/office/drawing/2014/main" id="{DBED51D5-BE5F-4A78-A254-F3E52C9D0FB1}"/>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F38EDB98-40DA-4682-9C74-4BB3D31B30A9}"/>
              </a:ext>
            </a:extLst>
          </p:cNvPr>
          <p:cNvSpPr/>
          <p:nvPr/>
        </p:nvSpPr>
        <p:spPr>
          <a:xfrm>
            <a:off x="490604" y="1794346"/>
            <a:ext cx="8001000" cy="2652008"/>
          </a:xfrm>
          <a:prstGeom prst="rect">
            <a:avLst/>
          </a:prstGeom>
        </p:spPr>
        <p:txBody>
          <a:bodyPr wrap="square" anchor="t">
            <a:spAutoFit/>
          </a:bodyPr>
          <a:lstStyle/>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What percentage of the human body is made up of blood?</a:t>
            </a:r>
          </a:p>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Does your blood contain gold?</a:t>
            </a:r>
          </a:p>
          <a:p>
            <a:pPr marL="270510" lvl="1" indent="-270510">
              <a:spcBef>
                <a:spcPts val="378"/>
              </a:spcBef>
              <a:spcAft>
                <a:spcPts val="378"/>
              </a:spcAft>
              <a:buClr>
                <a:srgbClr val="007A53"/>
              </a:buClr>
              <a:buFont typeface="Wingdings 3" panose="05040102010807070707" pitchFamily="18" charset="2"/>
              <a:buChar char=""/>
              <a:defRPr/>
            </a:pPr>
            <a:r>
              <a:rPr lang="en-GB" sz="1900"/>
              <a:t>How many kilometres would an adult's blood vessels stretch if they were laid out in a single line?</a:t>
            </a:r>
            <a:endParaRPr lang="en-GB" sz="1900">
              <a:cs typeface="Arial"/>
            </a:endParaRPr>
          </a:p>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Is all blood red?</a:t>
            </a:r>
          </a:p>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How many litres of blood are in an average adult?</a:t>
            </a:r>
          </a:p>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Does blood keep us warm or cool?</a:t>
            </a:r>
          </a:p>
        </p:txBody>
      </p:sp>
      <p:sp>
        <p:nvSpPr>
          <p:cNvPr id="7" name="Rectangle 6">
            <a:extLst>
              <a:ext uri="{FF2B5EF4-FFF2-40B4-BE49-F238E27FC236}">
                <a16:creationId xmlns:a16="http://schemas.microsoft.com/office/drawing/2014/main" id="{F5E36795-B18E-4EBF-B113-627AE63A316B}"/>
              </a:ext>
              <a:ext uri="{C183D7F6-B498-43B3-948B-1728B52AA6E4}">
                <adec:decorative xmlns:adec="http://schemas.microsoft.com/office/drawing/2017/decorative" val="1"/>
              </a:ext>
            </a:extLst>
          </p:cNvPr>
          <p:cNvSpPr/>
          <p:nvPr/>
        </p:nvSpPr>
        <p:spPr>
          <a:xfrm>
            <a:off x="490605" y="1706917"/>
            <a:ext cx="7610659" cy="273943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21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F08A0-A202-4B85-BA61-089B7D6EC6FE}"/>
              </a:ext>
            </a:extLst>
          </p:cNvPr>
          <p:cNvSpPr>
            <a:spLocks noGrp="1"/>
          </p:cNvSpPr>
          <p:nvPr>
            <p:ph idx="16"/>
          </p:nvPr>
        </p:nvSpPr>
        <p:spPr>
          <a:xfrm>
            <a:off x="491630" y="478795"/>
            <a:ext cx="1513634" cy="551146"/>
          </a:xfrm>
        </p:spPr>
        <p:txBody>
          <a:bodyPr/>
          <a:lstStyle/>
          <a:p>
            <a:r>
              <a:rPr lang="en-GB"/>
              <a:t>Blood</a:t>
            </a:r>
          </a:p>
        </p:txBody>
      </p:sp>
      <p:sp>
        <p:nvSpPr>
          <p:cNvPr id="4" name="Text Placeholder 3">
            <a:extLst>
              <a:ext uri="{FF2B5EF4-FFF2-40B4-BE49-F238E27FC236}">
                <a16:creationId xmlns:a16="http://schemas.microsoft.com/office/drawing/2014/main" id="{07BD64FC-A410-4035-B725-F09E8CD34684}"/>
              </a:ext>
            </a:extLst>
          </p:cNvPr>
          <p:cNvSpPr>
            <a:spLocks noGrp="1"/>
          </p:cNvSpPr>
          <p:nvPr>
            <p:ph type="body" sz="quarter" idx="10"/>
          </p:nvPr>
        </p:nvSpPr>
        <p:spPr/>
        <p:txBody>
          <a:bodyPr/>
          <a:lstStyle/>
          <a:p>
            <a:endParaRPr lang="en-GB"/>
          </a:p>
        </p:txBody>
      </p:sp>
      <p:sp>
        <p:nvSpPr>
          <p:cNvPr id="11" name="Rectangle 10">
            <a:extLst>
              <a:ext uri="{FF2B5EF4-FFF2-40B4-BE49-F238E27FC236}">
                <a16:creationId xmlns:a16="http://schemas.microsoft.com/office/drawing/2014/main" id="{F088079F-396B-407D-8FEC-38700DBFE730}"/>
              </a:ext>
              <a:ext uri="{C183D7F6-B498-43B3-948B-1728B52AA6E4}">
                <adec:decorative xmlns:adec="http://schemas.microsoft.com/office/drawing/2017/decorative" val="1"/>
              </a:ext>
            </a:extLst>
          </p:cNvPr>
          <p:cNvSpPr/>
          <p:nvPr/>
        </p:nvSpPr>
        <p:spPr>
          <a:xfrm>
            <a:off x="505328" y="1187118"/>
            <a:ext cx="5959642" cy="31444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BBCC606-5FDF-4F02-970B-A5224A0F8D9E}"/>
              </a:ext>
            </a:extLst>
          </p:cNvPr>
          <p:cNvSpPr/>
          <p:nvPr/>
        </p:nvSpPr>
        <p:spPr>
          <a:xfrm>
            <a:off x="569496" y="1187118"/>
            <a:ext cx="5855538" cy="3208571"/>
          </a:xfrm>
          <a:prstGeom prst="rect">
            <a:avLst/>
          </a:prstGeom>
        </p:spPr>
        <p:txBody>
          <a:bodyPr wrap="square" anchor="t">
            <a:spAutoFit/>
          </a:bodyPr>
          <a:lstStyle/>
          <a:p>
            <a:r>
              <a:rPr lang="en-GB" sz="1900" b="1">
                <a:solidFill>
                  <a:srgbClr val="190F2F"/>
                </a:solidFill>
                <a:cs typeface="Times"/>
              </a:rPr>
              <a:t>Basic anatomy: </a:t>
            </a:r>
            <a:endParaRPr lang="en-GB" sz="1900">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Blood contains lots of different things and circulates around inside our body. It provides our body with the things we need to survive.</a:t>
            </a:r>
            <a:br>
              <a:rPr lang="en-GB" sz="1900">
                <a:solidFill>
                  <a:srgbClr val="190F2F"/>
                </a:solidFill>
                <a:cs typeface="Times"/>
              </a:rPr>
            </a:br>
            <a:endParaRPr lang="en-US" sz="1900" b="1"/>
          </a:p>
          <a:p>
            <a:pPr marL="365745" indent="-365745">
              <a:spcAft>
                <a:spcPts val="488"/>
              </a:spcAft>
              <a:buClr>
                <a:schemeClr val="tx2"/>
              </a:buClr>
              <a:buSzPct val="100000"/>
              <a:buFont typeface="Lucida Grande"/>
              <a:buChar char="➤"/>
            </a:pPr>
            <a:r>
              <a:rPr lang="en-GB" sz="1900">
                <a:solidFill>
                  <a:srgbClr val="190F2F"/>
                </a:solidFill>
                <a:cs typeface="Times"/>
              </a:rPr>
              <a:t>The </a:t>
            </a:r>
            <a:r>
              <a:rPr lang="en-GB" sz="1900" b="1">
                <a:solidFill>
                  <a:srgbClr val="190F2F"/>
                </a:solidFill>
                <a:cs typeface="Times"/>
              </a:rPr>
              <a:t>H_ _ _ _ </a:t>
            </a:r>
            <a:r>
              <a:rPr lang="en-GB" sz="1900">
                <a:solidFill>
                  <a:srgbClr val="190F2F"/>
                </a:solidFill>
                <a:cs typeface="Times"/>
              </a:rPr>
              <a:t>pumps blood around the body.</a:t>
            </a:r>
            <a:br>
              <a:rPr lang="en-GB" sz="1900">
                <a:solidFill>
                  <a:srgbClr val="190F2F"/>
                </a:solidFill>
                <a:cs typeface="Times"/>
              </a:rPr>
            </a:br>
            <a:endParaRPr lang="en-GB" sz="1900">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Blood travels around the body inside of blood</a:t>
            </a:r>
            <a:br>
              <a:rPr lang="en-GB" sz="1900">
                <a:solidFill>
                  <a:srgbClr val="190F2F"/>
                </a:solidFill>
                <a:cs typeface="Times"/>
              </a:rPr>
            </a:br>
            <a:r>
              <a:rPr lang="en-GB" sz="1900" b="1">
                <a:solidFill>
                  <a:srgbClr val="190F2F"/>
                </a:solidFill>
                <a:cs typeface="Times"/>
              </a:rPr>
              <a:t>V_ _ _ _ _ _</a:t>
            </a:r>
            <a:r>
              <a:rPr lang="en-GB" sz="1900">
                <a:solidFill>
                  <a:srgbClr val="190F2F"/>
                </a:solidFill>
                <a:cs typeface="Times"/>
              </a:rPr>
              <a:t> which are all different sizes. These are called arteries, veins and capillaries.</a:t>
            </a:r>
          </a:p>
        </p:txBody>
      </p:sp>
      <p:pic>
        <p:nvPicPr>
          <p:cNvPr id="7" name="Picture 6">
            <a:extLst>
              <a:ext uri="{FF2B5EF4-FFF2-40B4-BE49-F238E27FC236}">
                <a16:creationId xmlns:a16="http://schemas.microsoft.com/office/drawing/2014/main" id="{B69783B4-BD7B-4CEA-9344-DFB3938ED52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827821" y="1187116"/>
            <a:ext cx="1746687" cy="3493374"/>
          </a:xfrm>
          <a:prstGeom prst="rect">
            <a:avLst/>
          </a:prstGeom>
        </p:spPr>
      </p:pic>
    </p:spTree>
    <p:extLst>
      <p:ext uri="{BB962C8B-B14F-4D97-AF65-F5344CB8AC3E}">
        <p14:creationId xmlns:p14="http://schemas.microsoft.com/office/powerpoint/2010/main" val="239180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D5786-D84D-47EA-9C5E-CB917DF84A6E}"/>
              </a:ext>
            </a:extLst>
          </p:cNvPr>
          <p:cNvSpPr>
            <a:spLocks noGrp="1"/>
          </p:cNvSpPr>
          <p:nvPr>
            <p:ph idx="16"/>
          </p:nvPr>
        </p:nvSpPr>
        <p:spPr>
          <a:xfrm>
            <a:off x="491631" y="344346"/>
            <a:ext cx="5523721" cy="551146"/>
          </a:xfrm>
        </p:spPr>
        <p:txBody>
          <a:bodyPr/>
          <a:lstStyle/>
          <a:p>
            <a:r>
              <a:rPr lang="en-GB"/>
              <a:t>Blood mathematics   A7</a:t>
            </a:r>
          </a:p>
        </p:txBody>
      </p:sp>
      <p:sp>
        <p:nvSpPr>
          <p:cNvPr id="4" name="Text Placeholder 3">
            <a:extLst>
              <a:ext uri="{FF2B5EF4-FFF2-40B4-BE49-F238E27FC236}">
                <a16:creationId xmlns:a16="http://schemas.microsoft.com/office/drawing/2014/main" id="{5EBC56A1-FDF3-467C-A8E4-577454A7842B}"/>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6087C6A-56C7-4382-AB80-EC5ACA4942F3}"/>
              </a:ext>
              <a:ext uri="{C183D7F6-B498-43B3-948B-1728B52AA6E4}">
                <adec:decorative xmlns:adec="http://schemas.microsoft.com/office/drawing/2017/decorative" val="1"/>
              </a:ext>
            </a:extLst>
          </p:cNvPr>
          <p:cNvSpPr/>
          <p:nvPr/>
        </p:nvSpPr>
        <p:spPr>
          <a:xfrm>
            <a:off x="954508" y="1122950"/>
            <a:ext cx="7002377" cy="31444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2C14B9B-B502-4926-AAFA-FC9B36C3694B}"/>
              </a:ext>
            </a:extLst>
          </p:cNvPr>
          <p:cNvSpPr txBox="1"/>
          <p:nvPr/>
        </p:nvSpPr>
        <p:spPr>
          <a:xfrm>
            <a:off x="954505" y="1122950"/>
            <a:ext cx="7002376" cy="1200329"/>
          </a:xfrm>
          <a:prstGeom prst="rect">
            <a:avLst/>
          </a:prstGeom>
          <a:noFill/>
        </p:spPr>
        <p:txBody>
          <a:bodyPr wrap="square" rtlCol="0" anchor="t">
            <a:spAutoFit/>
          </a:bodyPr>
          <a:lstStyle/>
          <a:p>
            <a:pPr algn="ctr"/>
            <a:r>
              <a:rPr lang="en-GB" sz="2400" b="1"/>
              <a:t>In small groups use the worksheet to complete the pie chart and learn about the contents of our blood.</a:t>
            </a:r>
          </a:p>
        </p:txBody>
      </p:sp>
      <p:graphicFrame>
        <p:nvGraphicFramePr>
          <p:cNvPr id="7" name="Chart 6">
            <a:extLst>
              <a:ext uri="{FF2B5EF4-FFF2-40B4-BE49-F238E27FC236}">
                <a16:creationId xmlns:a16="http://schemas.microsoft.com/office/drawing/2014/main" id="{4A18B845-0DCC-4A1B-B32B-4651EEF9B2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2501738"/>
              </p:ext>
            </p:extLst>
          </p:nvPr>
        </p:nvGraphicFramePr>
        <p:xfrm>
          <a:off x="2775284" y="2192177"/>
          <a:ext cx="3240066" cy="2131371"/>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081D47FD-1770-45FE-8ABA-F9C3DE244E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31" y="3957889"/>
            <a:ext cx="1212373" cy="1268329"/>
          </a:xfrm>
          <a:prstGeom prst="rect">
            <a:avLst/>
          </a:prstGeom>
        </p:spPr>
      </p:pic>
    </p:spTree>
    <p:extLst>
      <p:ext uri="{BB962C8B-B14F-4D97-AF65-F5344CB8AC3E}">
        <p14:creationId xmlns:p14="http://schemas.microsoft.com/office/powerpoint/2010/main" val="8676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C5755-1004-4C3D-A745-364DA312BC62}"/>
              </a:ext>
            </a:extLst>
          </p:cNvPr>
          <p:cNvSpPr>
            <a:spLocks noGrp="1"/>
          </p:cNvSpPr>
          <p:nvPr>
            <p:ph idx="16"/>
          </p:nvPr>
        </p:nvSpPr>
        <p:spPr>
          <a:xfrm>
            <a:off x="491630" y="478795"/>
            <a:ext cx="4224750" cy="551146"/>
          </a:xfrm>
        </p:spPr>
        <p:txBody>
          <a:bodyPr/>
          <a:lstStyle/>
          <a:p>
            <a:r>
              <a:rPr lang="en-GB"/>
              <a:t>What do you see?</a:t>
            </a:r>
          </a:p>
        </p:txBody>
      </p:sp>
      <p:sp>
        <p:nvSpPr>
          <p:cNvPr id="4" name="Text Placeholder 3">
            <a:extLst>
              <a:ext uri="{FF2B5EF4-FFF2-40B4-BE49-F238E27FC236}">
                <a16:creationId xmlns:a16="http://schemas.microsoft.com/office/drawing/2014/main" id="{DA0D21E0-BEFF-44C8-BF88-428C6E5337B8}"/>
              </a:ext>
            </a:extLst>
          </p:cNvPr>
          <p:cNvSpPr>
            <a:spLocks noGrp="1"/>
          </p:cNvSpPr>
          <p:nvPr>
            <p:ph type="body" sz="quarter" idx="10"/>
          </p:nvPr>
        </p:nvSpPr>
        <p:spPr/>
        <p:txBody>
          <a:bodyPr/>
          <a:lstStyle/>
          <a:p>
            <a:endParaRPr lang="en-GB"/>
          </a:p>
        </p:txBody>
      </p:sp>
      <p:pic>
        <p:nvPicPr>
          <p:cNvPr id="10" name="Picture 9">
            <a:extLst>
              <a:ext uri="{FF2B5EF4-FFF2-40B4-BE49-F238E27FC236}">
                <a16:creationId xmlns:a16="http://schemas.microsoft.com/office/drawing/2014/main" id="{166E012E-0E1C-4DA1-8866-5C451F1270E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109" y="285966"/>
            <a:ext cx="1120893" cy="1120893"/>
          </a:xfrm>
          <a:prstGeom prst="rect">
            <a:avLst/>
          </a:prstGeom>
        </p:spPr>
      </p:pic>
      <p:pic>
        <p:nvPicPr>
          <p:cNvPr id="12" name="Picture 11">
            <a:extLst>
              <a:ext uri="{FF2B5EF4-FFF2-40B4-BE49-F238E27FC236}">
                <a16:creationId xmlns:a16="http://schemas.microsoft.com/office/drawing/2014/main" id="{25479B37-7144-405B-92EA-A99369EA5E3D}"/>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70748" y="1117191"/>
            <a:ext cx="2059507" cy="4119014"/>
          </a:xfrm>
          <a:prstGeom prst="rect">
            <a:avLst/>
          </a:prstGeom>
        </p:spPr>
      </p:pic>
      <p:pic>
        <p:nvPicPr>
          <p:cNvPr id="2" name="Picture 1">
            <a:extLst>
              <a:ext uri="{FF2B5EF4-FFF2-40B4-BE49-F238E27FC236}">
                <a16:creationId xmlns:a16="http://schemas.microsoft.com/office/drawing/2014/main" id="{A6ED4C9B-9E48-4671-8A56-57060FE7E58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26646" y="1505562"/>
            <a:ext cx="1483643" cy="3342272"/>
          </a:xfrm>
          <a:prstGeom prst="rect">
            <a:avLst/>
          </a:prstGeom>
        </p:spPr>
      </p:pic>
      <p:pic>
        <p:nvPicPr>
          <p:cNvPr id="13" name="Picture 12">
            <a:extLst>
              <a:ext uri="{FF2B5EF4-FFF2-40B4-BE49-F238E27FC236}">
                <a16:creationId xmlns:a16="http://schemas.microsoft.com/office/drawing/2014/main" id="{FAB3F2EC-0998-4B2E-892E-ADBE08AE52A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52202">
            <a:off x="4774580" y="2080800"/>
            <a:ext cx="1816792" cy="1814272"/>
          </a:xfrm>
          <a:prstGeom prst="rect">
            <a:avLst/>
          </a:prstGeom>
        </p:spPr>
      </p:pic>
    </p:spTree>
    <p:extLst>
      <p:ext uri="{BB962C8B-B14F-4D97-AF65-F5344CB8AC3E}">
        <p14:creationId xmlns:p14="http://schemas.microsoft.com/office/powerpoint/2010/main" val="41510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561475" y="413003"/>
            <a:ext cx="4523427" cy="610107"/>
          </a:xfrm>
          <a:prstGeom prst="rect">
            <a:avLst/>
          </a:prstGeom>
          <a:solidFill>
            <a:srgbClr val="009F4D"/>
          </a:solidFill>
        </p:spPr>
        <p:txBody>
          <a:bodyPr wrap="none" lIns="58615" tIns="38100" rIns="58615" bIns="58615">
            <a:spAutoFit/>
          </a:bodyPr>
          <a:lstStyle/>
          <a:p>
            <a:r>
              <a:rPr lang="en-US" sz="3700">
                <a:solidFill>
                  <a:srgbClr val="FFFFFF"/>
                </a:solidFill>
              </a:rPr>
              <a:t>What do you think?</a:t>
            </a:r>
          </a:p>
        </p:txBody>
      </p:sp>
      <p:sp>
        <p:nvSpPr>
          <p:cNvPr id="3" name="Text Placeholder 2"/>
          <p:cNvSpPr>
            <a:spLocks noGrp="1"/>
          </p:cNvSpPr>
          <p:nvPr>
            <p:ph type="body" sz="quarter" idx="10"/>
          </p:nvPr>
        </p:nvSpPr>
        <p:spPr/>
        <p:txBody>
          <a:bodyPr/>
          <a:lstStyle/>
          <a:p>
            <a:endParaRPr lang="en-US"/>
          </a:p>
        </p:txBody>
      </p:sp>
      <p:sp>
        <p:nvSpPr>
          <p:cNvPr id="13" name="Rectangle 12">
            <a:extLst>
              <a:ext uri="{FF2B5EF4-FFF2-40B4-BE49-F238E27FC236}">
                <a16:creationId xmlns:a16="http://schemas.microsoft.com/office/drawing/2014/main" id="{840FB928-0CAB-47E7-932D-2DAEAE10EE59}"/>
              </a:ext>
              <a:ext uri="{C183D7F6-B498-43B3-948B-1728B52AA6E4}">
                <adec:decorative xmlns:adec="http://schemas.microsoft.com/office/drawing/2017/decorative" val="1"/>
              </a:ext>
            </a:extLst>
          </p:cNvPr>
          <p:cNvSpPr/>
          <p:nvPr/>
        </p:nvSpPr>
        <p:spPr>
          <a:xfrm>
            <a:off x="2479222" y="1545713"/>
            <a:ext cx="4391169" cy="206210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BDBAF73-3264-42FF-BC47-D841998EA8CC}"/>
              </a:ext>
            </a:extLst>
          </p:cNvPr>
          <p:cNvSpPr txBox="1"/>
          <p:nvPr/>
        </p:nvSpPr>
        <p:spPr>
          <a:xfrm>
            <a:off x="2479222" y="1791932"/>
            <a:ext cx="4391169" cy="1569660"/>
          </a:xfrm>
          <a:prstGeom prst="rect">
            <a:avLst/>
          </a:prstGeom>
          <a:noFill/>
        </p:spPr>
        <p:txBody>
          <a:bodyPr wrap="square" rtlCol="0">
            <a:spAutoFit/>
          </a:bodyPr>
          <a:lstStyle/>
          <a:p>
            <a:pPr algn="ctr"/>
            <a:r>
              <a:rPr lang="en-GB" sz="3200" b="1"/>
              <a:t>Signs and symptoms of someone who is bleeding could be… </a:t>
            </a:r>
          </a:p>
        </p:txBody>
      </p:sp>
      <p:pic>
        <p:nvPicPr>
          <p:cNvPr id="4" name="Picture 3">
            <a:extLst>
              <a:ext uri="{FF2B5EF4-FFF2-40B4-BE49-F238E27FC236}">
                <a16:creationId xmlns:a16="http://schemas.microsoft.com/office/drawing/2014/main" id="{C35B4190-32DB-45F8-8A70-B02C0E96FF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368" y="3723997"/>
            <a:ext cx="1024314" cy="1373382"/>
          </a:xfrm>
          <a:prstGeom prst="rect">
            <a:avLst/>
          </a:prstGeom>
        </p:spPr>
      </p:pic>
      <p:sp>
        <p:nvSpPr>
          <p:cNvPr id="15" name="Speech Bubble: Rectangle with Corners Rounded 14">
            <a:extLst>
              <a:ext uri="{FF2B5EF4-FFF2-40B4-BE49-F238E27FC236}">
                <a16:creationId xmlns:a16="http://schemas.microsoft.com/office/drawing/2014/main" id="{53AFE9AE-A1CB-4FEF-93FA-73B055F21843}"/>
              </a:ext>
            </a:extLst>
          </p:cNvPr>
          <p:cNvSpPr/>
          <p:nvPr/>
        </p:nvSpPr>
        <p:spPr>
          <a:xfrm>
            <a:off x="561473" y="1521651"/>
            <a:ext cx="1532022" cy="866967"/>
          </a:xfrm>
          <a:prstGeom prst="wedgeRoundRectCallout">
            <a:avLst>
              <a:gd name="adj1" fmla="val 58748"/>
              <a:gd name="adj2" fmla="val 90256"/>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SIGN</a:t>
            </a:r>
            <a:r>
              <a:rPr lang="en-GB">
                <a:solidFill>
                  <a:srgbClr val="008453"/>
                </a:solidFill>
              </a:rPr>
              <a:t> is something you can see.</a:t>
            </a:r>
          </a:p>
        </p:txBody>
      </p:sp>
      <p:sp>
        <p:nvSpPr>
          <p:cNvPr id="16" name="Speech Bubble: Rectangle with Corners Rounded 15">
            <a:extLst>
              <a:ext uri="{FF2B5EF4-FFF2-40B4-BE49-F238E27FC236}">
                <a16:creationId xmlns:a16="http://schemas.microsoft.com/office/drawing/2014/main" id="{9A5AB9C2-3202-4E19-87E6-1CB064538F33}"/>
              </a:ext>
            </a:extLst>
          </p:cNvPr>
          <p:cNvSpPr/>
          <p:nvPr/>
        </p:nvSpPr>
        <p:spPr>
          <a:xfrm>
            <a:off x="7088684" y="2086440"/>
            <a:ext cx="1646243" cy="1204545"/>
          </a:xfrm>
          <a:prstGeom prst="wedgeRoundRectCallout">
            <a:avLst>
              <a:gd name="adj1" fmla="val -56435"/>
              <a:gd name="adj2" fmla="val 86555"/>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SYMPTOM</a:t>
            </a:r>
            <a:r>
              <a:rPr lang="en-GB">
                <a:solidFill>
                  <a:srgbClr val="008453"/>
                </a:solidFill>
              </a:rPr>
              <a:t> is something that the casualty can feel.</a:t>
            </a:r>
          </a:p>
        </p:txBody>
      </p:sp>
    </p:spTree>
    <p:extLst>
      <p:ext uri="{BB962C8B-B14F-4D97-AF65-F5344CB8AC3E}">
        <p14:creationId xmlns:p14="http://schemas.microsoft.com/office/powerpoint/2010/main" val="5589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Custom 5">
      <a:dk1>
        <a:sysClr val="windowText" lastClr="000000"/>
      </a:dk1>
      <a:lt1>
        <a:sysClr val="window" lastClr="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4" ma:contentTypeDescription="Create a new document." ma:contentTypeScope="" ma:versionID="0b3b3141565a737c6f3c5c34bfe3efb1">
  <xsd:schema xmlns:xsd="http://www.w3.org/2001/XMLSchema" xmlns:xs="http://www.w3.org/2001/XMLSchema" xmlns:p="http://schemas.microsoft.com/office/2006/metadata/properties" xmlns:ns2="565d540a-4d5f-4e77-a6c3-71f6088114ec" targetNamespace="http://schemas.microsoft.com/office/2006/metadata/properties" ma:root="true" ma:fieldsID="858cae49d40edf045d809c8c24cee1d5" ns2:_="">
    <xsd:import namespace="565d540a-4d5f-4e77-a6c3-71f6088114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2.xml><?xml version="1.0" encoding="utf-8"?>
<ds:datastoreItem xmlns:ds="http://schemas.openxmlformats.org/officeDocument/2006/customXml" ds:itemID="{1FC7CDF4-C59E-48F1-B094-FA169A49F4E4}">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c722156b-d46d-4787-a4ff-b46255985749"/>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7678F8C-0D37-44F5-8903-33C764604CC6}"/>
</file>

<file path=docProps/app.xml><?xml version="1.0" encoding="utf-8"?>
<Properties xmlns="http://schemas.openxmlformats.org/officeDocument/2006/extended-properties" xmlns:vt="http://schemas.openxmlformats.org/officeDocument/2006/docPropsVTypes">
  <Template>WPT Powerpoint template 2nd proof</Template>
  <TotalTime>13</TotalTime>
  <Words>1745</Words>
  <Application>Microsoft Office PowerPoint</Application>
  <PresentationFormat>On-screen Show (16:10)</PresentationFormat>
  <Paragraphs>262</Paragraphs>
  <Slides>29</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29</vt:i4>
      </vt:variant>
      <vt:variant>
        <vt:lpstr>Custom Shows</vt:lpstr>
      </vt:variant>
      <vt:variant>
        <vt:i4>23</vt:i4>
      </vt:variant>
    </vt:vector>
  </HeadingPairs>
  <TitlesOfParts>
    <vt:vector size="58" baseType="lpstr">
      <vt:lpstr>Arial</vt:lpstr>
      <vt:lpstr>Wingdings 3</vt:lpstr>
      <vt:lpstr>Arial (heading)</vt:lpstr>
      <vt:lpstr>Times</vt:lpstr>
      <vt:lpstr>Lucida Grande</vt:lpstr>
      <vt:lpstr>WPT Powerpoint template 2nd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Answers</vt:lpstr>
      <vt:lpstr>Watch this video (warning content contains scenes of bleeding)</vt:lpstr>
      <vt:lpstr>Your turn: Severe bleeds</vt:lpstr>
      <vt:lpstr>Your turn: Nosebleed</vt:lpstr>
      <vt:lpstr>PowerPoint Presentation</vt:lpstr>
      <vt:lpstr>PowerPoint Presentation</vt:lpstr>
      <vt:lpstr>PowerPoint Presentation</vt:lpstr>
      <vt:lpstr>Watch this video</vt:lpstr>
      <vt:lpstr>Your turn: Dealing with shock</vt:lpstr>
      <vt:lpstr>PowerPoint Presentation</vt:lpstr>
      <vt:lpstr>Casualty care</vt:lpstr>
      <vt:lpstr>PowerPoint Presentation</vt:lpstr>
      <vt:lpstr>Check your knowledge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Jodie Walsh2</cp:lastModifiedBy>
  <cp:revision>28</cp:revision>
  <dcterms:created xsi:type="dcterms:W3CDTF">2018-11-28T11:53:47Z</dcterms:created>
  <dcterms:modified xsi:type="dcterms:W3CDTF">2021-02-22T13:38:53Z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Order">
    <vt:r8>40264300</vt:r8>
  </property>
  <property fmtid="{D5CDD505-2E9C-101B-9397-08002B2CF9AE}" pid="4" name="ComplianceAssetId">
    <vt:lpwstr/>
  </property>
  <property fmtid="{D5CDD505-2E9C-101B-9397-08002B2CF9AE}" pid="5" name="AuthorIds_UIVersion_3072">
    <vt:lpwstr>124</vt:lpwstr>
  </property>
</Properties>
</file>