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sldIdLst>
    <p:sldId id="68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1DA105-D34A-122D-2864-C4C24A21C847}" v="92" dt="2020-03-12T09:39:49.669"/>
    <p1510:client id="{DC4A20D2-7CCD-707E-7BB6-0360A78739FA}" v="8" dt="2019-09-06T10:14:28.9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49BB53BE-4936-42C9-A9D3-BB6C4CF1992B}"/>
    <pc:docChg chg="custSel modSld modMainMaster">
      <pc:chgData name="Jodie Walsh2" userId="8f656482-1ee0-4981-a154-9528d7227717" providerId="ADAL" clId="{49BB53BE-4936-42C9-A9D3-BB6C4CF1992B}" dt="2019-07-04T11:53:36.602" v="19" actId="1076"/>
      <pc:docMkLst>
        <pc:docMk/>
      </pc:docMkLst>
      <pc:sldChg chg="modSp">
        <pc:chgData name="Jodie Walsh2" userId="8f656482-1ee0-4981-a154-9528d7227717" providerId="ADAL" clId="{49BB53BE-4936-42C9-A9D3-BB6C4CF1992B}" dt="2019-07-04T11:53:36.602" v="19" actId="1076"/>
        <pc:sldMkLst>
          <pc:docMk/>
          <pc:sldMk cId="3087550835" sldId="681"/>
        </pc:sldMkLst>
        <pc:spChg chg="mod">
          <ac:chgData name="Jodie Walsh2" userId="8f656482-1ee0-4981-a154-9528d7227717" providerId="ADAL" clId="{49BB53BE-4936-42C9-A9D3-BB6C4CF1992B}" dt="2019-07-04T11:53:14.658" v="11" actId="14100"/>
          <ac:spMkLst>
            <pc:docMk/>
            <pc:sldMk cId="3087550835" sldId="681"/>
            <ac:spMk id="5" creationId="{D8065BA6-AA2D-4867-952A-E6516E9EB771}"/>
          </ac:spMkLst>
        </pc:spChg>
        <pc:spChg chg="mod">
          <ac:chgData name="Jodie Walsh2" userId="8f656482-1ee0-4981-a154-9528d7227717" providerId="ADAL" clId="{49BB53BE-4936-42C9-A9D3-BB6C4CF1992B}" dt="2019-07-04T11:53:16.602" v="12" actId="14100"/>
          <ac:spMkLst>
            <pc:docMk/>
            <pc:sldMk cId="3087550835" sldId="681"/>
            <ac:spMk id="6" creationId="{AF36BF4B-CCF0-4CEB-99B0-1AE4A7BC26F2}"/>
          </ac:spMkLst>
        </pc:spChg>
        <pc:spChg chg="mod">
          <ac:chgData name="Jodie Walsh2" userId="8f656482-1ee0-4981-a154-9528d7227717" providerId="ADAL" clId="{49BB53BE-4936-42C9-A9D3-BB6C4CF1992B}" dt="2019-07-04T11:53:36.602" v="19" actId="1076"/>
          <ac:spMkLst>
            <pc:docMk/>
            <pc:sldMk cId="3087550835" sldId="681"/>
            <ac:spMk id="7" creationId="{A25C389E-3B56-4C79-BB23-1BD40C57F342}"/>
          </ac:spMkLst>
        </pc:spChg>
        <pc:picChg chg="mod">
          <ac:chgData name="Jodie Walsh2" userId="8f656482-1ee0-4981-a154-9528d7227717" providerId="ADAL" clId="{49BB53BE-4936-42C9-A9D3-BB6C4CF1992B}" dt="2019-07-04T11:53:33.426" v="18" actId="14100"/>
          <ac:picMkLst>
            <pc:docMk/>
            <pc:sldMk cId="3087550835" sldId="681"/>
            <ac:picMk id="2" creationId="{88798B4A-BBE6-46F6-A04F-B0002D696B94}"/>
          </ac:picMkLst>
        </pc:picChg>
      </pc:sldChg>
      <pc:sldMasterChg chg="modSldLayout">
        <pc:chgData name="Jodie Walsh2" userId="8f656482-1ee0-4981-a154-9528d7227717" providerId="ADAL" clId="{49BB53BE-4936-42C9-A9D3-BB6C4CF1992B}" dt="2019-07-04T11:52:46.570" v="4" actId="1076"/>
        <pc:sldMasterMkLst>
          <pc:docMk/>
          <pc:sldMasterMk cId="2724061205" sldId="2147483661"/>
        </pc:sldMasterMkLst>
        <pc:sldLayoutChg chg="addSp delSp modSp">
          <pc:chgData name="Jodie Walsh2" userId="8f656482-1ee0-4981-a154-9528d7227717" providerId="ADAL" clId="{49BB53BE-4936-42C9-A9D3-BB6C4CF1992B}" dt="2019-07-04T11:52:46.570" v="4" actId="1076"/>
          <pc:sldLayoutMkLst>
            <pc:docMk/>
            <pc:sldMasterMk cId="2724061205" sldId="2147483661"/>
            <pc:sldLayoutMk cId="2891990240" sldId="2147483673"/>
          </pc:sldLayoutMkLst>
          <pc:grpChg chg="add mod">
            <ac:chgData name="Jodie Walsh2" userId="8f656482-1ee0-4981-a154-9528d7227717" providerId="ADAL" clId="{49BB53BE-4936-42C9-A9D3-BB6C4CF1992B}" dt="2019-07-04T11:52:46.570" v="4" actId="1076"/>
            <ac:grpSpMkLst>
              <pc:docMk/>
              <pc:sldMasterMk cId="2724061205" sldId="2147483661"/>
              <pc:sldLayoutMk cId="2891990240" sldId="2147483673"/>
              <ac:grpSpMk id="10" creationId="{0084D132-B9F7-4431-882F-D90A5CCB4E30}"/>
            </ac:grpSpMkLst>
          </pc:grpChg>
          <pc:grpChg chg="del">
            <ac:chgData name="Jodie Walsh2" userId="8f656482-1ee0-4981-a154-9528d7227717" providerId="ADAL" clId="{49BB53BE-4936-42C9-A9D3-BB6C4CF1992B}" dt="2019-07-04T11:52:37.398" v="2" actId="478"/>
            <ac:grpSpMkLst>
              <pc:docMk/>
              <pc:sldMasterMk cId="2724061205" sldId="2147483661"/>
              <pc:sldLayoutMk cId="2891990240" sldId="2147483673"/>
              <ac:grpSpMk id="12" creationId="{9DD859F5-06F4-4AE1-A647-FEA79B07EB90}"/>
            </ac:grpSpMkLst>
          </pc:grpChg>
          <pc:picChg chg="add mod">
            <ac:chgData name="Jodie Walsh2" userId="8f656482-1ee0-4981-a154-9528d7227717" providerId="ADAL" clId="{49BB53BE-4936-42C9-A9D3-BB6C4CF1992B}" dt="2019-07-04T11:52:41.911" v="3" actId="1076"/>
            <ac:picMkLst>
              <pc:docMk/>
              <pc:sldMasterMk cId="2724061205" sldId="2147483661"/>
              <pc:sldLayoutMk cId="2891990240" sldId="2147483673"/>
              <ac:picMk id="9" creationId="{19C40CAF-BDE7-4194-93DE-BCCE196009A1}"/>
            </ac:picMkLst>
          </pc:picChg>
        </pc:sldLayoutChg>
      </pc:sldMasterChg>
    </pc:docChg>
  </pc:docChgLst>
  <pc:docChgLst>
    <pc:chgData name="Elizabeth Connors" userId="S::elizabeth.connors@sja.org.uk::7b8a960c-3a8f-44e5-8383-848c6766db90" providerId="AD" clId="Web-{1E635C6D-1647-9029-4CE1-5072133C2D41}"/>
    <pc:docChg chg="modSld">
      <pc:chgData name="Elizabeth Connors" userId="S::elizabeth.connors@sja.org.uk::7b8a960c-3a8f-44e5-8383-848c6766db90" providerId="AD" clId="Web-{1E635C6D-1647-9029-4CE1-5072133C2D41}" dt="2019-07-11T18:38:12.136" v="8" actId="20577"/>
      <pc:docMkLst>
        <pc:docMk/>
      </pc:docMkLst>
      <pc:sldChg chg="modSp">
        <pc:chgData name="Elizabeth Connors" userId="S::elizabeth.connors@sja.org.uk::7b8a960c-3a8f-44e5-8383-848c6766db90" providerId="AD" clId="Web-{1E635C6D-1647-9029-4CE1-5072133C2D41}" dt="2019-07-11T18:38:12.136" v="7" actId="20577"/>
        <pc:sldMkLst>
          <pc:docMk/>
          <pc:sldMk cId="3087550835" sldId="681"/>
        </pc:sldMkLst>
        <pc:spChg chg="mod">
          <ac:chgData name="Elizabeth Connors" userId="S::elizabeth.connors@sja.org.uk::7b8a960c-3a8f-44e5-8383-848c6766db90" providerId="AD" clId="Web-{1E635C6D-1647-9029-4CE1-5072133C2D41}" dt="2019-07-11T18:37:58.230" v="4" actId="20577"/>
          <ac:spMkLst>
            <pc:docMk/>
            <pc:sldMk cId="3087550835" sldId="681"/>
            <ac:spMk id="6" creationId="{AF36BF4B-CCF0-4CEB-99B0-1AE4A7BC26F2}"/>
          </ac:spMkLst>
        </pc:spChg>
        <pc:spChg chg="mod">
          <ac:chgData name="Elizabeth Connors" userId="S::elizabeth.connors@sja.org.uk::7b8a960c-3a8f-44e5-8383-848c6766db90" providerId="AD" clId="Web-{1E635C6D-1647-9029-4CE1-5072133C2D41}" dt="2019-07-11T18:38:12.136" v="7" actId="20577"/>
          <ac:spMkLst>
            <pc:docMk/>
            <pc:sldMk cId="3087550835" sldId="681"/>
            <ac:spMk id="7" creationId="{A25C389E-3B56-4C79-BB23-1BD40C57F342}"/>
          </ac:spMkLst>
        </pc:spChg>
      </pc:sldChg>
    </pc:docChg>
  </pc:docChgLst>
  <pc:docChgLst>
    <pc:chgData name="Sam Garnham" userId="ba4a3023-469b-47da-9b56-135bbb92583d" providerId="ADAL" clId="{21B4FB7C-A58F-49EB-B505-CA8447DD9955}"/>
    <pc:docChg chg="modSld">
      <pc:chgData name="Sam Garnham" userId="ba4a3023-469b-47da-9b56-135bbb92583d" providerId="ADAL" clId="{21B4FB7C-A58F-49EB-B505-CA8447DD9955}" dt="2019-07-30T14:10:02.466" v="2" actId="13244"/>
      <pc:docMkLst>
        <pc:docMk/>
      </pc:docMkLst>
      <pc:sldChg chg="modSp">
        <pc:chgData name="Sam Garnham" userId="ba4a3023-469b-47da-9b56-135bbb92583d" providerId="ADAL" clId="{21B4FB7C-A58F-49EB-B505-CA8447DD9955}" dt="2019-07-30T14:10:02.466" v="2" actId="13244"/>
        <pc:sldMkLst>
          <pc:docMk/>
          <pc:sldMk cId="3087550835" sldId="681"/>
        </pc:sldMkLst>
        <pc:spChg chg="mod">
          <ac:chgData name="Sam Garnham" userId="ba4a3023-469b-47da-9b56-135bbb92583d" providerId="ADAL" clId="{21B4FB7C-A58F-49EB-B505-CA8447DD9955}" dt="2019-07-30T14:09:58.250" v="1" actId="13244"/>
          <ac:spMkLst>
            <pc:docMk/>
            <pc:sldMk cId="3087550835" sldId="681"/>
            <ac:spMk id="4" creationId="{FD23D4CD-1728-4EED-89BB-9C6B54B92672}"/>
          </ac:spMkLst>
        </pc:spChg>
        <pc:picChg chg="mod">
          <ac:chgData name="Sam Garnham" userId="ba4a3023-469b-47da-9b56-135bbb92583d" providerId="ADAL" clId="{21B4FB7C-A58F-49EB-B505-CA8447DD9955}" dt="2019-07-30T14:10:02.466" v="2" actId="13244"/>
          <ac:picMkLst>
            <pc:docMk/>
            <pc:sldMk cId="3087550835" sldId="681"/>
            <ac:picMk id="2" creationId="{88798B4A-BBE6-46F6-A04F-B0002D696B94}"/>
          </ac:picMkLst>
        </pc:picChg>
      </pc:sldChg>
    </pc:docChg>
  </pc:docChgLst>
  <pc:docChgLst>
    <pc:chgData name="Justine Wilson" userId="S::justine.wilson@sja.org.uk::cd635167-bbd3-4a7f-9fa7-49f7026615ce" providerId="AD" clId="Web-{B51DA105-D34A-122D-2864-C4C24A21C847}"/>
    <pc:docChg chg="modSld">
      <pc:chgData name="Justine Wilson" userId="S::justine.wilson@sja.org.uk::cd635167-bbd3-4a7f-9fa7-49f7026615ce" providerId="AD" clId="Web-{B51DA105-D34A-122D-2864-C4C24A21C847}" dt="2020-03-12T09:39:49.669" v="91" actId="20577"/>
      <pc:docMkLst>
        <pc:docMk/>
      </pc:docMkLst>
      <pc:sldChg chg="modSp">
        <pc:chgData name="Justine Wilson" userId="S::justine.wilson@sja.org.uk::cd635167-bbd3-4a7f-9fa7-49f7026615ce" providerId="AD" clId="Web-{B51DA105-D34A-122D-2864-C4C24A21C847}" dt="2020-03-12T09:39:49.653" v="90" actId="20577"/>
        <pc:sldMkLst>
          <pc:docMk/>
          <pc:sldMk cId="3087550835" sldId="681"/>
        </pc:sldMkLst>
        <pc:spChg chg="mod">
          <ac:chgData name="Justine Wilson" userId="S::justine.wilson@sja.org.uk::cd635167-bbd3-4a7f-9fa7-49f7026615ce" providerId="AD" clId="Web-{B51DA105-D34A-122D-2864-C4C24A21C847}" dt="2020-03-12T09:39:49.653" v="90" actId="20577"/>
          <ac:spMkLst>
            <pc:docMk/>
            <pc:sldMk cId="3087550835" sldId="681"/>
            <ac:spMk id="7" creationId="{A25C389E-3B56-4C79-BB23-1BD40C57F342}"/>
          </ac:spMkLst>
        </pc:spChg>
      </pc:sldChg>
    </pc:docChg>
  </pc:docChgLst>
  <pc:docChgLst>
    <pc:chgData name="Justine Wilson" userId="S::justine.wilson@sja.org.uk::cd635167-bbd3-4a7f-9fa7-49f7026615ce" providerId="AD" clId="Web-{4F429D1F-11CD-E219-B8ED-44B7DD24F154}"/>
    <pc:docChg chg="modSld">
      <pc:chgData name="Justine Wilson" userId="S::justine.wilson@sja.org.uk::cd635167-bbd3-4a7f-9fa7-49f7026615ce" providerId="AD" clId="Web-{4F429D1F-11CD-E219-B8ED-44B7DD24F154}" dt="2019-07-08T13:48:21.957" v="23" actId="20577"/>
      <pc:docMkLst>
        <pc:docMk/>
      </pc:docMkLst>
      <pc:sldChg chg="modSp">
        <pc:chgData name="Justine Wilson" userId="S::justine.wilson@sja.org.uk::cd635167-bbd3-4a7f-9fa7-49f7026615ce" providerId="AD" clId="Web-{4F429D1F-11CD-E219-B8ED-44B7DD24F154}" dt="2019-07-08T13:48:21.957" v="22" actId="20577"/>
        <pc:sldMkLst>
          <pc:docMk/>
          <pc:sldMk cId="3087550835" sldId="681"/>
        </pc:sldMkLst>
        <pc:spChg chg="mod">
          <ac:chgData name="Justine Wilson" userId="S::justine.wilson@sja.org.uk::cd635167-bbd3-4a7f-9fa7-49f7026615ce" providerId="AD" clId="Web-{4F429D1F-11CD-E219-B8ED-44B7DD24F154}" dt="2019-07-08T13:48:21.957" v="22" actId="20577"/>
          <ac:spMkLst>
            <pc:docMk/>
            <pc:sldMk cId="3087550835" sldId="681"/>
            <ac:spMk id="7" creationId="{A25C389E-3B56-4C79-BB23-1BD40C57F342}"/>
          </ac:spMkLst>
        </pc:spChg>
      </pc:sldChg>
    </pc:docChg>
  </pc:docChgLst>
  <pc:docChgLst>
    <pc:chgData name="Jodie Walsh2" userId="8f656482-1ee0-4981-a154-9528d7227717" providerId="ADAL" clId="{F10CE61B-666D-48A0-8CA2-ADA5A3B9CADB}"/>
    <pc:docChg chg="modSld modMainMaster">
      <pc:chgData name="Jodie Walsh2" userId="8f656482-1ee0-4981-a154-9528d7227717" providerId="ADAL" clId="{F10CE61B-666D-48A0-8CA2-ADA5A3B9CADB}" dt="2019-08-07T14:10:59.908" v="26" actId="20577"/>
      <pc:docMkLst>
        <pc:docMk/>
      </pc:docMkLst>
      <pc:sldChg chg="modSp">
        <pc:chgData name="Jodie Walsh2" userId="8f656482-1ee0-4981-a154-9528d7227717" providerId="ADAL" clId="{F10CE61B-666D-48A0-8CA2-ADA5A3B9CADB}" dt="2019-08-07T14:10:49.879" v="24" actId="1035"/>
        <pc:sldMkLst>
          <pc:docMk/>
          <pc:sldMk cId="3087550835" sldId="681"/>
        </pc:sldMkLst>
        <pc:spChg chg="mod">
          <ac:chgData name="Jodie Walsh2" userId="8f656482-1ee0-4981-a154-9528d7227717" providerId="ADAL" clId="{F10CE61B-666D-48A0-8CA2-ADA5A3B9CADB}" dt="2019-07-31T10:40:19.198" v="17" actId="1076"/>
          <ac:spMkLst>
            <pc:docMk/>
            <pc:sldMk cId="3087550835" sldId="681"/>
            <ac:spMk id="5" creationId="{D8065BA6-AA2D-4867-952A-E6516E9EB771}"/>
          </ac:spMkLst>
        </pc:spChg>
        <pc:spChg chg="mod">
          <ac:chgData name="Jodie Walsh2" userId="8f656482-1ee0-4981-a154-9528d7227717" providerId="ADAL" clId="{F10CE61B-666D-48A0-8CA2-ADA5A3B9CADB}" dt="2019-08-07T14:10:49.879" v="24" actId="1035"/>
          <ac:spMkLst>
            <pc:docMk/>
            <pc:sldMk cId="3087550835" sldId="681"/>
            <ac:spMk id="6" creationId="{AF36BF4B-CCF0-4CEB-99B0-1AE4A7BC26F2}"/>
          </ac:spMkLst>
        </pc:spChg>
        <pc:spChg chg="mod">
          <ac:chgData name="Jodie Walsh2" userId="8f656482-1ee0-4981-a154-9528d7227717" providerId="ADAL" clId="{F10CE61B-666D-48A0-8CA2-ADA5A3B9CADB}" dt="2019-07-31T10:40:02.040" v="16" actId="207"/>
          <ac:spMkLst>
            <pc:docMk/>
            <pc:sldMk cId="3087550835" sldId="681"/>
            <ac:spMk id="7" creationId="{A25C389E-3B56-4C79-BB23-1BD40C57F342}"/>
          </ac:spMkLst>
        </pc:spChg>
        <pc:picChg chg="mod">
          <ac:chgData name="Jodie Walsh2" userId="8f656482-1ee0-4981-a154-9528d7227717" providerId="ADAL" clId="{F10CE61B-666D-48A0-8CA2-ADA5A3B9CADB}" dt="2019-07-31T10:39:44.783" v="14" actId="1076"/>
          <ac:picMkLst>
            <pc:docMk/>
            <pc:sldMk cId="3087550835" sldId="681"/>
            <ac:picMk id="2" creationId="{88798B4A-BBE6-46F6-A04F-B0002D696B94}"/>
          </ac:picMkLst>
        </pc:picChg>
      </pc:sldChg>
      <pc:sldMasterChg chg="modSldLayout">
        <pc:chgData name="Jodie Walsh2" userId="8f656482-1ee0-4981-a154-9528d7227717" providerId="ADAL" clId="{F10CE61B-666D-48A0-8CA2-ADA5A3B9CADB}" dt="2019-08-07T14:10:59.908" v="26" actId="20577"/>
        <pc:sldMasterMkLst>
          <pc:docMk/>
          <pc:sldMasterMk cId="2724061205" sldId="2147483661"/>
        </pc:sldMasterMkLst>
        <pc:sldLayoutChg chg="modSp">
          <pc:chgData name="Jodie Walsh2" userId="8f656482-1ee0-4981-a154-9528d7227717" providerId="ADAL" clId="{F10CE61B-666D-48A0-8CA2-ADA5A3B9CADB}" dt="2019-08-07T14:10:59.908" v="26" actId="20577"/>
          <pc:sldLayoutMkLst>
            <pc:docMk/>
            <pc:sldMasterMk cId="2724061205" sldId="2147483661"/>
            <pc:sldLayoutMk cId="2891990240" sldId="2147483673"/>
          </pc:sldLayoutMkLst>
          <pc:spChg chg="mod">
            <ac:chgData name="Jodie Walsh2" userId="8f656482-1ee0-4981-a154-9528d7227717" providerId="ADAL" clId="{F10CE61B-666D-48A0-8CA2-ADA5A3B9CADB}" dt="2019-08-07T14:10:59.908" v="26" actId="20577"/>
            <ac:spMkLst>
              <pc:docMk/>
              <pc:sldMasterMk cId="2724061205" sldId="2147483661"/>
              <pc:sldLayoutMk cId="2891990240" sldId="2147483673"/>
              <ac:spMk id="6" creationId="{EDD9E706-3D6E-4B8D-82F2-37B52804ECD0}"/>
            </ac:spMkLst>
          </pc:spChg>
        </pc:sldLayoutChg>
      </pc:sldMasterChg>
    </pc:docChg>
  </pc:docChgLst>
  <pc:docChgLst>
    <pc:chgData name="Isabelle Darque" userId="S::isabelle.darque@sja.org.uk::3836dd1f-9a7c-426f-92f5-47ab810c7d07" providerId="AD" clId="Web-{DC4A20D2-7CCD-707E-7BB6-0360A78739FA}"/>
    <pc:docChg chg="modSld">
      <pc:chgData name="Isabelle Darque" userId="S::isabelle.darque@sja.org.uk::3836dd1f-9a7c-426f-92f5-47ab810c7d07" providerId="AD" clId="Web-{DC4A20D2-7CCD-707E-7BB6-0360A78739FA}" dt="2019-09-06T10:14:28.984" v="6" actId="20577"/>
      <pc:docMkLst>
        <pc:docMk/>
      </pc:docMkLst>
      <pc:sldChg chg="modSp">
        <pc:chgData name="Isabelle Darque" userId="S::isabelle.darque@sja.org.uk::3836dd1f-9a7c-426f-92f5-47ab810c7d07" providerId="AD" clId="Web-{DC4A20D2-7CCD-707E-7BB6-0360A78739FA}" dt="2019-09-06T10:14:28.249" v="4" actId="20577"/>
        <pc:sldMkLst>
          <pc:docMk/>
          <pc:sldMk cId="3087550835" sldId="681"/>
        </pc:sldMkLst>
        <pc:spChg chg="mod">
          <ac:chgData name="Isabelle Darque" userId="S::isabelle.darque@sja.org.uk::3836dd1f-9a7c-426f-92f5-47ab810c7d07" providerId="AD" clId="Web-{DC4A20D2-7CCD-707E-7BB6-0360A78739FA}" dt="2019-09-06T10:14:28.249" v="4" actId="20577"/>
          <ac:spMkLst>
            <pc:docMk/>
            <pc:sldMk cId="3087550835" sldId="681"/>
            <ac:spMk id="7" creationId="{A25C389E-3B56-4C79-BB23-1BD40C57F3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987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32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166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04799" y="249556"/>
            <a:ext cx="8508411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37435" y="6318936"/>
            <a:ext cx="1575776" cy="3710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KS4 – Choking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491630" y="574555"/>
            <a:ext cx="4072215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491629" y="1235930"/>
            <a:ext cx="297933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pic>
        <p:nvPicPr>
          <p:cNvPr id="9" name="Picture 8" descr="SJA WPT Training PPT background.jpg">
            <a:extLst>
              <a:ext uri="{FF2B5EF4-FFF2-40B4-BE49-F238E27FC236}">
                <a16:creationId xmlns:a16="http://schemas.microsoft.com/office/drawing/2014/main" id="{19C40CAF-BDE7-4194-93DE-BCCE196009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0" y="6673724"/>
            <a:ext cx="9144000" cy="24367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084D132-B9F7-4431-882F-D90A5CCB4E30}"/>
              </a:ext>
            </a:extLst>
          </p:cNvPr>
          <p:cNvGrpSpPr/>
          <p:nvPr userDrawn="1"/>
        </p:nvGrpSpPr>
        <p:grpSpPr>
          <a:xfrm>
            <a:off x="2438399" y="4777867"/>
            <a:ext cx="6705601" cy="1541044"/>
            <a:chOff x="1842654" y="-1271155"/>
            <a:chExt cx="6705601" cy="1541044"/>
          </a:xfrm>
        </p:grpSpPr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12D6F015-4337-42BC-8FD4-9B617F11B794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16" name="Picture 15" descr="SJA logo on angled slice.psd">
              <a:extLst>
                <a:ext uri="{FF2B5EF4-FFF2-40B4-BE49-F238E27FC236}">
                  <a16:creationId xmlns:a16="http://schemas.microsoft.com/office/drawing/2014/main" id="{6366CBE5-AE27-45A9-9D3A-87A876BDBA3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9199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74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71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24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5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6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15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16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80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56EC2-2678-4056-9E8D-07068B91C96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F89EC-4F0A-4F3E-B649-B8BD63CC8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06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065BA6-AA2D-4867-952A-E6516E9EB771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478800"/>
            <a:ext cx="2877017" cy="661375"/>
          </a:xfrm>
        </p:spPr>
        <p:txBody>
          <a:bodyPr>
            <a:normAutofit/>
          </a:bodyPr>
          <a:lstStyle/>
          <a:p>
            <a:r>
              <a:rPr lang="en-GB" sz="3700" dirty="0">
                <a:latin typeface="Arial" panose="020B0604020202020204" pitchFamily="34" charset="0"/>
                <a:cs typeface="Arial" panose="020B0604020202020204" pitchFamily="34" charset="0"/>
              </a:rPr>
              <a:t>Activity A39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36BF4B-CCF0-4CEB-99B0-1AE4A7BC26F2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93200" y="1066929"/>
            <a:ext cx="2877017" cy="661375"/>
          </a:xfrm>
        </p:spPr>
        <p:txBody>
          <a:bodyPr vert="horz" lIns="74441" tIns="37221" rIns="74441" bIns="37221" rtlCol="0" anchor="t">
            <a:normAutofit/>
          </a:bodyPr>
          <a:lstStyle/>
          <a:p>
            <a:r>
              <a:rPr lang="en-GB" sz="3700" dirty="0">
                <a:latin typeface="Arial"/>
                <a:cs typeface="Arial"/>
              </a:rPr>
              <a:t>Be creative</a:t>
            </a:r>
            <a:endParaRPr lang="en-GB" sz="3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23D4CD-1728-4EED-89BB-9C6B54B926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8798B4A-BBE6-46F6-A04F-B0002D696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5229" y="382148"/>
            <a:ext cx="3835571" cy="273078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25C389E-3B56-4C79-BB23-1BD40C57F342}"/>
              </a:ext>
            </a:extLst>
          </p:cNvPr>
          <p:cNvSpPr/>
          <p:nvPr/>
        </p:nvSpPr>
        <p:spPr>
          <a:xfrm>
            <a:off x="883462" y="3159950"/>
            <a:ext cx="7377076" cy="289310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GB" sz="2600" b="1" dirty="0">
                <a:latin typeface="Arial"/>
                <a:cs typeface="Arial"/>
              </a:rPr>
              <a:t>Students now have the option to </a:t>
            </a:r>
            <a:r>
              <a:rPr lang="en-GB" sz="2600" b="1" dirty="0">
                <a:solidFill>
                  <a:srgbClr val="000000"/>
                </a:solidFill>
                <a:latin typeface="Arial"/>
                <a:cs typeface="Arial"/>
              </a:rPr>
              <a:t>draw a diagram on flip chart paper </a:t>
            </a:r>
            <a:r>
              <a:rPr lang="en-US" sz="2600" b="1" dirty="0">
                <a:latin typeface="Arial"/>
                <a:cs typeface="Arial"/>
              </a:rPr>
              <a:t>that demonstrates the passage of air and food. </a:t>
            </a:r>
            <a:r>
              <a:rPr lang="en-US" sz="2600" b="1">
                <a:latin typeface="Arial"/>
                <a:cs typeface="Arial"/>
              </a:rPr>
              <a:t>Use the diagram to explain and label how </a:t>
            </a:r>
            <a:r>
              <a:rPr lang="en-US" sz="2600" b="1" dirty="0">
                <a:latin typeface="Arial"/>
                <a:cs typeface="Arial"/>
              </a:rPr>
              <a:t>choking may occur, research or use </a:t>
            </a:r>
            <a:r>
              <a:rPr lang="en-US" sz="2600" b="1" dirty="0">
                <a:solidFill>
                  <a:srgbClr val="000000"/>
                </a:solidFill>
                <a:latin typeface="Arial"/>
                <a:cs typeface="Arial"/>
              </a:rPr>
              <a:t>the </a:t>
            </a:r>
            <a:r>
              <a:rPr lang="en-US" sz="2600" b="1" dirty="0">
                <a:solidFill>
                  <a:srgbClr val="007A53"/>
                </a:solidFill>
                <a:latin typeface="Arial"/>
                <a:cs typeface="Arial"/>
              </a:rPr>
              <a:t>s</a:t>
            </a:r>
            <a:r>
              <a:rPr lang="en-GB" sz="2600" b="1" dirty="0">
                <a:solidFill>
                  <a:srgbClr val="007A53"/>
                </a:solidFill>
                <a:latin typeface="Arial"/>
                <a:cs typeface="Arial"/>
              </a:rPr>
              <a:t>lides within </a:t>
            </a:r>
            <a:r>
              <a:rPr lang="en-GB" sz="2600" b="1" dirty="0">
                <a:latin typeface="Arial"/>
                <a:cs typeface="Arial"/>
              </a:rPr>
              <a:t>this presentation to help with this task.</a:t>
            </a:r>
            <a:endParaRPr lang="en-GB" sz="2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755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75C8CC-B8DA-403D-B2AC-F0FE2F88563B}"/>
</file>

<file path=customXml/itemProps2.xml><?xml version="1.0" encoding="utf-8"?>
<ds:datastoreItem xmlns:ds="http://schemas.openxmlformats.org/officeDocument/2006/customXml" ds:itemID="{0F00C1B8-E6F3-4B61-B08B-B08AD0171D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C73782-1E62-4461-9E33-473530031FAC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15f969d-7967-4bff-902a-d46647ceb5a4"/>
    <ds:schemaRef ds:uri="http://purl.org/dc/elements/1.1/"/>
    <ds:schemaRef ds:uri="http://schemas.microsoft.com/office/2006/metadata/properties"/>
    <ds:schemaRef ds:uri="73b22f68-4a70-4eb7-bf89-938dce806f3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13</cp:revision>
  <dcterms:created xsi:type="dcterms:W3CDTF">2019-07-04T10:17:35Z</dcterms:created>
  <dcterms:modified xsi:type="dcterms:W3CDTF">2020-03-12T09:39:53Z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