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77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1CBC8FE-0F5D-4AE5-9A49-14672945A449}" v="4" dt="2019-07-31T08:13:25.95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Connors" userId="S::elizabeth.connors@sja.org.uk::7b8a960c-3a8f-44e5-8383-848c6766db90" providerId="AD" clId="Web-{CAEFC956-305B-4DC0-BFCB-3AC528718F7A}"/>
    <pc:docChg chg="modSld">
      <pc:chgData name="Elizabeth Connors" userId="S::elizabeth.connors@sja.org.uk::7b8a960c-3a8f-44e5-8383-848c6766db90" providerId="AD" clId="Web-{CAEFC956-305B-4DC0-BFCB-3AC528718F7A}" dt="2019-07-03T10:51:48.537" v="7" actId="20577"/>
      <pc:docMkLst>
        <pc:docMk/>
      </pc:docMkLst>
      <pc:sldChg chg="modSp">
        <pc:chgData name="Elizabeth Connors" userId="S::elizabeth.connors@sja.org.uk::7b8a960c-3a8f-44e5-8383-848c6766db90" providerId="AD" clId="Web-{CAEFC956-305B-4DC0-BFCB-3AC528718F7A}" dt="2019-07-03T10:51:48.537" v="6" actId="20577"/>
        <pc:sldMkLst>
          <pc:docMk/>
          <pc:sldMk cId="1306908588" sldId="772"/>
        </pc:sldMkLst>
        <pc:spChg chg="mod">
          <ac:chgData name="Elizabeth Connors" userId="S::elizabeth.connors@sja.org.uk::7b8a960c-3a8f-44e5-8383-848c6766db90" providerId="AD" clId="Web-{CAEFC956-305B-4DC0-BFCB-3AC528718F7A}" dt="2019-07-03T10:51:48.537" v="6" actId="20577"/>
          <ac:spMkLst>
            <pc:docMk/>
            <pc:sldMk cId="1306908588" sldId="772"/>
            <ac:spMk id="8" creationId="{2B92AFFD-ADF8-4260-9573-899443E175AF}"/>
          </ac:spMkLst>
        </pc:spChg>
      </pc:sldChg>
    </pc:docChg>
  </pc:docChgLst>
  <pc:docChgLst>
    <pc:chgData name="Jodie Walsh2" userId="8f656482-1ee0-4981-a154-9528d7227717" providerId="ADAL" clId="{67CC01B2-3301-48EE-8EEB-02FEF7DB2297}"/>
    <pc:docChg chg="modSld modMainMaster">
      <pc:chgData name="Jodie Walsh2" userId="8f656482-1ee0-4981-a154-9528d7227717" providerId="ADAL" clId="{67CC01B2-3301-48EE-8EEB-02FEF7DB2297}" dt="2019-07-31T11:04:06.605" v="1" actId="167"/>
      <pc:docMkLst>
        <pc:docMk/>
      </pc:docMkLst>
      <pc:sldChg chg="modSp">
        <pc:chgData name="Jodie Walsh2" userId="8f656482-1ee0-4981-a154-9528d7227717" providerId="ADAL" clId="{67CC01B2-3301-48EE-8EEB-02FEF7DB2297}" dt="2019-07-31T11:04:06.605" v="1" actId="167"/>
        <pc:sldMkLst>
          <pc:docMk/>
          <pc:sldMk cId="1306908588" sldId="772"/>
        </pc:sldMkLst>
        <pc:picChg chg="mod">
          <ac:chgData name="Jodie Walsh2" userId="8f656482-1ee0-4981-a154-9528d7227717" providerId="ADAL" clId="{67CC01B2-3301-48EE-8EEB-02FEF7DB2297}" dt="2019-07-31T11:04:06.605" v="1" actId="167"/>
          <ac:picMkLst>
            <pc:docMk/>
            <pc:sldMk cId="1306908588" sldId="772"/>
            <ac:picMk id="7172" creationId="{511A4ECE-2257-444D-8941-8ECFC92D5407}"/>
          </ac:picMkLst>
        </pc:picChg>
      </pc:sldChg>
      <pc:sldMasterChg chg="modSldLayout">
        <pc:chgData name="Jodie Walsh2" userId="8f656482-1ee0-4981-a154-9528d7227717" providerId="ADAL" clId="{67CC01B2-3301-48EE-8EEB-02FEF7DB2297}" dt="2019-07-31T11:03:44.401" v="0" actId="2711"/>
        <pc:sldMasterMkLst>
          <pc:docMk/>
          <pc:sldMasterMk cId="3357016600" sldId="2147483648"/>
        </pc:sldMasterMkLst>
        <pc:sldLayoutChg chg="modSp">
          <pc:chgData name="Jodie Walsh2" userId="8f656482-1ee0-4981-a154-9528d7227717" providerId="ADAL" clId="{67CC01B2-3301-48EE-8EEB-02FEF7DB2297}" dt="2019-07-31T11:03:44.401" v="0" actId="2711"/>
          <pc:sldLayoutMkLst>
            <pc:docMk/>
            <pc:sldMasterMk cId="3357016600" sldId="2147483648"/>
            <pc:sldLayoutMk cId="3315635130" sldId="2147483660"/>
          </pc:sldLayoutMkLst>
          <pc:spChg chg="mod">
            <ac:chgData name="Jodie Walsh2" userId="8f656482-1ee0-4981-a154-9528d7227717" providerId="ADAL" clId="{67CC01B2-3301-48EE-8EEB-02FEF7DB2297}" dt="2019-07-31T11:03:44.401" v="0" actId="2711"/>
            <ac:spMkLst>
              <pc:docMk/>
              <pc:sldMasterMk cId="3357016600" sldId="2147483648"/>
              <pc:sldLayoutMk cId="3315635130" sldId="2147483660"/>
              <ac:spMk id="6" creationId="{EDD9E706-3D6E-4B8D-82F2-37B52804ECD0}"/>
            </ac:spMkLst>
          </pc:spChg>
        </pc:sldLayoutChg>
      </pc:sldMasterChg>
    </pc:docChg>
  </pc:docChgLst>
  <pc:docChgLst>
    <pc:chgData name="Sam Garnham" userId="ba4a3023-469b-47da-9b56-135bbb92583d" providerId="ADAL" clId="{E1CBC8FE-0F5D-4AE5-9A49-14672945A449}"/>
    <pc:docChg chg="modSld">
      <pc:chgData name="Sam Garnham" userId="ba4a3023-469b-47da-9b56-135bbb92583d" providerId="ADAL" clId="{E1CBC8FE-0F5D-4AE5-9A49-14672945A449}" dt="2019-07-31T08:13:25.950" v="3" actId="13244"/>
      <pc:docMkLst>
        <pc:docMk/>
      </pc:docMkLst>
      <pc:sldChg chg="modSp">
        <pc:chgData name="Sam Garnham" userId="ba4a3023-469b-47da-9b56-135bbb92583d" providerId="ADAL" clId="{E1CBC8FE-0F5D-4AE5-9A49-14672945A449}" dt="2019-07-31T08:13:25.950" v="3" actId="13244"/>
        <pc:sldMkLst>
          <pc:docMk/>
          <pc:sldMk cId="1306908588" sldId="772"/>
        </pc:sldMkLst>
        <pc:spChg chg="mod">
          <ac:chgData name="Sam Garnham" userId="ba4a3023-469b-47da-9b56-135bbb92583d" providerId="ADAL" clId="{E1CBC8FE-0F5D-4AE5-9A49-14672945A449}" dt="2019-07-31T08:13:17.433" v="0" actId="13244"/>
          <ac:spMkLst>
            <pc:docMk/>
            <pc:sldMk cId="1306908588" sldId="772"/>
            <ac:spMk id="5" creationId="{159922DE-F41A-4450-96EB-4512AA16AF0F}"/>
          </ac:spMkLst>
        </pc:spChg>
        <pc:spChg chg="mod">
          <ac:chgData name="Sam Garnham" userId="ba4a3023-469b-47da-9b56-135bbb92583d" providerId="ADAL" clId="{E1CBC8FE-0F5D-4AE5-9A49-14672945A449}" dt="2019-07-31T08:13:19.159" v="1" actId="13244"/>
          <ac:spMkLst>
            <pc:docMk/>
            <pc:sldMk cId="1306908588" sldId="772"/>
            <ac:spMk id="6" creationId="{72E2A024-BA54-4D9D-953D-FE42ADD3D527}"/>
          </ac:spMkLst>
        </pc:spChg>
        <pc:spChg chg="mod">
          <ac:chgData name="Sam Garnham" userId="ba4a3023-469b-47da-9b56-135bbb92583d" providerId="ADAL" clId="{E1CBC8FE-0F5D-4AE5-9A49-14672945A449}" dt="2019-07-31T08:13:22.466" v="2" actId="13244"/>
          <ac:spMkLst>
            <pc:docMk/>
            <pc:sldMk cId="1306908588" sldId="772"/>
            <ac:spMk id="7" creationId="{9AAE7F2A-3C26-4004-BD81-8F55A553F81F}"/>
          </ac:spMkLst>
        </pc:spChg>
        <pc:spChg chg="mod">
          <ac:chgData name="Sam Garnham" userId="ba4a3023-469b-47da-9b56-135bbb92583d" providerId="ADAL" clId="{E1CBC8FE-0F5D-4AE5-9A49-14672945A449}" dt="2019-07-31T08:13:25.950" v="3" actId="13244"/>
          <ac:spMkLst>
            <pc:docMk/>
            <pc:sldMk cId="1306908588" sldId="772"/>
            <ac:spMk id="8" creationId="{2B92AFFD-ADF8-4260-9573-899443E175AF}"/>
          </ac:spMkLst>
        </pc:spChg>
      </pc:sldChg>
    </pc:docChg>
  </pc:docChgLst>
  <pc:docChgLst>
    <pc:chgData name="Jodie Walsh2" userId="8f656482-1ee0-4981-a154-9528d7227717" providerId="ADAL" clId="{AEC6BA1F-66E8-4E97-B0C4-10FDC8B42C32}"/>
    <pc:docChg chg="custSel modSld modMainMaster">
      <pc:chgData name="Jodie Walsh2" userId="8f656482-1ee0-4981-a154-9528d7227717" providerId="ADAL" clId="{AEC6BA1F-66E8-4E97-B0C4-10FDC8B42C32}" dt="2019-07-24T08:00:28.418" v="39" actId="1076"/>
      <pc:docMkLst>
        <pc:docMk/>
      </pc:docMkLst>
      <pc:sldChg chg="modSp">
        <pc:chgData name="Jodie Walsh2" userId="8f656482-1ee0-4981-a154-9528d7227717" providerId="ADAL" clId="{AEC6BA1F-66E8-4E97-B0C4-10FDC8B42C32}" dt="2019-07-24T08:00:28.418" v="39" actId="1076"/>
        <pc:sldMkLst>
          <pc:docMk/>
          <pc:sldMk cId="1306908588" sldId="772"/>
        </pc:sldMkLst>
        <pc:spChg chg="mod">
          <ac:chgData name="Jodie Walsh2" userId="8f656482-1ee0-4981-a154-9528d7227717" providerId="ADAL" clId="{AEC6BA1F-66E8-4E97-B0C4-10FDC8B42C32}" dt="2019-07-24T07:59:47.041" v="17" actId="1076"/>
          <ac:spMkLst>
            <pc:docMk/>
            <pc:sldMk cId="1306908588" sldId="772"/>
            <ac:spMk id="6" creationId="{72E2A024-BA54-4D9D-953D-FE42ADD3D527}"/>
          </ac:spMkLst>
        </pc:spChg>
        <pc:spChg chg="mod">
          <ac:chgData name="Jodie Walsh2" userId="8f656482-1ee0-4981-a154-9528d7227717" providerId="ADAL" clId="{AEC6BA1F-66E8-4E97-B0C4-10FDC8B42C32}" dt="2019-07-24T08:00:10.606" v="32" actId="1035"/>
          <ac:spMkLst>
            <pc:docMk/>
            <pc:sldMk cId="1306908588" sldId="772"/>
            <ac:spMk id="7" creationId="{9AAE7F2A-3C26-4004-BD81-8F55A553F81F}"/>
          </ac:spMkLst>
        </pc:spChg>
        <pc:spChg chg="mod">
          <ac:chgData name="Jodie Walsh2" userId="8f656482-1ee0-4981-a154-9528d7227717" providerId="ADAL" clId="{AEC6BA1F-66E8-4E97-B0C4-10FDC8B42C32}" dt="2019-07-24T08:00:24.086" v="38" actId="404"/>
          <ac:spMkLst>
            <pc:docMk/>
            <pc:sldMk cId="1306908588" sldId="772"/>
            <ac:spMk id="8" creationId="{2B92AFFD-ADF8-4260-9573-899443E175AF}"/>
          </ac:spMkLst>
        </pc:spChg>
        <pc:picChg chg="mod">
          <ac:chgData name="Jodie Walsh2" userId="8f656482-1ee0-4981-a154-9528d7227717" providerId="ADAL" clId="{AEC6BA1F-66E8-4E97-B0C4-10FDC8B42C32}" dt="2019-07-24T08:00:28.418" v="39" actId="1076"/>
          <ac:picMkLst>
            <pc:docMk/>
            <pc:sldMk cId="1306908588" sldId="772"/>
            <ac:picMk id="1026" creationId="{F2734462-246E-4982-A9CE-16F72D4601D7}"/>
          </ac:picMkLst>
        </pc:picChg>
      </pc:sldChg>
      <pc:sldMasterChg chg="addSp modSp modSldLayout">
        <pc:chgData name="Jodie Walsh2" userId="8f656482-1ee0-4981-a154-9528d7227717" providerId="ADAL" clId="{AEC6BA1F-66E8-4E97-B0C4-10FDC8B42C32}" dt="2019-07-24T07:59:03.737" v="6" actId="14100"/>
        <pc:sldMasterMkLst>
          <pc:docMk/>
          <pc:sldMasterMk cId="3357016600" sldId="2147483648"/>
        </pc:sldMasterMkLst>
        <pc:grpChg chg="add mod">
          <ac:chgData name="Jodie Walsh2" userId="8f656482-1ee0-4981-a154-9528d7227717" providerId="ADAL" clId="{AEC6BA1F-66E8-4E97-B0C4-10FDC8B42C32}" dt="2019-07-24T07:59:03.737" v="6" actId="14100"/>
          <ac:grpSpMkLst>
            <pc:docMk/>
            <pc:sldMasterMk cId="3357016600" sldId="2147483648"/>
            <ac:grpSpMk id="8" creationId="{5B1665F0-32A3-4348-8CFC-713BB7D06823}"/>
          </ac:grpSpMkLst>
        </pc:grpChg>
        <pc:picChg chg="add mod">
          <ac:chgData name="Jodie Walsh2" userId="8f656482-1ee0-4981-a154-9528d7227717" providerId="ADAL" clId="{AEC6BA1F-66E8-4E97-B0C4-10FDC8B42C32}" dt="2019-07-24T07:58:43.034" v="3" actId="1036"/>
          <ac:picMkLst>
            <pc:docMk/>
            <pc:sldMasterMk cId="3357016600" sldId="2147483648"/>
            <ac:picMk id="7" creationId="{37020992-42FF-4ADD-9D92-4F277CF622BD}"/>
          </ac:picMkLst>
        </pc:picChg>
        <pc:sldLayoutChg chg="delSp">
          <pc:chgData name="Jodie Walsh2" userId="8f656482-1ee0-4981-a154-9528d7227717" providerId="ADAL" clId="{AEC6BA1F-66E8-4E97-B0C4-10FDC8B42C32}" dt="2019-07-24T07:58:57.777" v="5" actId="478"/>
          <pc:sldLayoutMkLst>
            <pc:docMk/>
            <pc:sldMasterMk cId="3357016600" sldId="2147483648"/>
            <pc:sldLayoutMk cId="3315635130" sldId="2147483660"/>
          </pc:sldLayoutMkLst>
          <pc:grpChg chg="del">
            <ac:chgData name="Jodie Walsh2" userId="8f656482-1ee0-4981-a154-9528d7227717" providerId="ADAL" clId="{AEC6BA1F-66E8-4E97-B0C4-10FDC8B42C32}" dt="2019-07-24T07:58:57.777" v="5" actId="478"/>
            <ac:grpSpMkLst>
              <pc:docMk/>
              <pc:sldMasterMk cId="3357016600" sldId="2147483648"/>
              <pc:sldLayoutMk cId="3315635130" sldId="2147483660"/>
              <ac:grpSpMk id="12" creationId="{9DD859F5-06F4-4AE1-A647-FEA79B07EB90}"/>
            </ac:grpSpMkLst>
          </pc:grpChg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772B9-9B34-4233-BFD1-BA9EAB7C42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C8852C-9FDF-4AE5-B157-14EEBAD35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3808AF-7A32-4731-BD30-1B076A357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20B2B-4C7D-46EB-80FD-438A5692D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6A0B75-25E2-45AF-9A70-0D3153B5C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0195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2130C-5E53-4A84-8F59-8F8346B583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ACF715-06F1-4EEB-8C1C-D47171CAD6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335FA0-7EC5-4120-99A2-6E122D2B2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22403-76D2-402A-BDC6-936B4DC8C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DB0B9C-E176-49B2-8F0F-580E8EE07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7167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C32C21A-A51A-414A-B632-DA17B78EAF9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B8320E-1887-4B6F-A302-E4B030AD0A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C02E83-4FC8-40E4-BB3A-86ABD0745A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3A26C5-26F0-4CAD-AD04-B859D750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254645-09BD-4CF0-AA36-D7A4A374D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0572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ouble header &amp; subject chan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6F566C60-6C34-4596-98B7-F2465D9F23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06399" y="249556"/>
            <a:ext cx="11344548" cy="6069330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EDD9E706-3D6E-4B8D-82F2-37B52804ECD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649913" y="6318935"/>
            <a:ext cx="2101035" cy="3710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 baseline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KS3 – Head injuries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6" hasCustomPrompt="1"/>
          </p:nvPr>
        </p:nvSpPr>
        <p:spPr>
          <a:xfrm>
            <a:off x="655506" y="574554"/>
            <a:ext cx="542962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FC1E360-0609-4BEF-AF7C-C2C0E9A6FBCE}"/>
              </a:ext>
            </a:extLst>
          </p:cNvPr>
          <p:cNvSpPr>
            <a:spLocks noGrp="1" noChangeAspect="1"/>
          </p:cNvSpPr>
          <p:nvPr>
            <p:ph idx="17" hasCustomPrompt="1"/>
          </p:nvPr>
        </p:nvSpPr>
        <p:spPr>
          <a:xfrm>
            <a:off x="655505" y="1235929"/>
            <a:ext cx="3972440" cy="661375"/>
          </a:xfrm>
          <a:prstGeom prst="rect">
            <a:avLst/>
          </a:prstGeom>
          <a:solidFill>
            <a:srgbClr val="009F4D"/>
          </a:solidFill>
        </p:spPr>
        <p:txBody>
          <a:bodyPr lIns="74441" tIns="37221" rIns="74441" bIns="37221"/>
          <a:lstStyle>
            <a:lvl1pPr marL="0" marR="0" indent="0" algn="l" defTabSz="893296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 lang="en-US" sz="4440" b="1" kern="1200" dirty="0" smtClean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893296" rtl="0" eaLnBrk="1" fontAlgn="auto" latinLnBrk="0" hangingPunct="1">
              <a:lnSpc>
                <a:spcPct val="100000"/>
              </a:lnSpc>
              <a:spcBef>
                <a:spcPts val="488"/>
              </a:spcBef>
              <a:spcAft>
                <a:spcPts val="488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/>
              <a:t>Title </a:t>
            </a:r>
            <a:endParaRPr lang="en-US" sz="348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3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B0920-FE78-417C-BA86-F791C977E6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3E096-C83B-499B-B41F-D403D6B85A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0F3844-367B-44EC-A5F8-E08429524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386208-A0C5-43CA-8EF4-55E7647131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D201C03-FD54-41F5-B6D5-D8BF817A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3579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0863B-39EF-4FB7-9EB6-C783A4E440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AEC8B-7609-44DD-A9D5-E780B3515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A6D58A-5A9B-4B77-8E31-38CA211AD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111D0-BAA2-4CD8-92B6-202D46A07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B156B-61B0-421E-97FD-105905FA0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073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251F8-0D5C-4734-90D1-3E31840F69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22E3EE-A65E-477E-B248-B261542370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BA2E5BE-4060-4F74-87F1-4BD71A404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7132A5-7499-4B54-89CA-9073AD6EAB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E99FF-0E10-4705-AF87-97E1468DE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EE7ACA-8938-4901-ADB4-2A908F42A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06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FFD3FA-AC39-446C-9E10-BAD7B890B8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BF7FD-D9A2-4287-9B6E-2FFE8225F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085649-F19C-460B-BBF2-31C42434B4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3B85D-A428-4F4A-8B49-5F63C1A79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C2D810-A70C-45FE-A4A8-94A68F610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AC8302-D5C7-49CF-B4EF-E1E879F70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BB8B81-8394-4960-9F13-AC24C0686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408903D-A71B-4BE2-8FB5-52FE9E874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13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057C4C-9CB0-4A53-AF8D-EBC8B3A11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2F53C6C-EB6B-4608-9F89-7C94C4C2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7DB2F4-A4CA-43FB-8A6F-46D50E342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84A791-9054-470F-B030-6474E48810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5048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A8B492-D454-45A2-BED3-E171E60CB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61F7B0E-6F2F-49AC-8997-9C83B425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491C63-EE0C-47A4-8AA2-2EC62CAE8B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9700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9BC60-F7B9-4543-A7DA-35B0F7E471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21A26F-C4E3-4571-9211-8C53FC59F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B581B0-5861-43FF-BAFF-8FC813C111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052A2-0038-4CBF-9B85-8034AC8F7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7A2CE10-1FF1-4560-96F4-AD02546FF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3AE7B-451A-46C0-AB31-CBFB124AC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9374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442019-0B98-4786-8BEA-BEEFAF483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03C72B-C750-4553-89DB-650161480D6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C095031-A91E-4DBD-9C4B-7C40E55D5D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8EDFE9-983E-41D0-A1D5-677EED60B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E0E91-F955-4E90-9283-C8ED1EA16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B6D70FD-6E83-487B-BF48-50506626A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1710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473226-7001-4E67-B34E-B750BF4CA8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C3B2EC-7BC0-40C1-8D68-6197915E44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2F2CAE-5A66-4054-A007-A0D0663550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78842C-A1BB-4D45-A4EA-F660D3A6D4CB}" type="datetimeFigureOut">
              <a:rPr lang="en-GB" smtClean="0"/>
              <a:t>31/07/2019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B52FE9-E5BE-472A-8881-F98BAF685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18F58-310A-4025-B1B0-A6E4D5C1D9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03E4F-7976-4F46-B5A7-833BCE6DC131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SJA WPT Training PPT background.jpg">
            <a:extLst>
              <a:ext uri="{FF2B5EF4-FFF2-40B4-BE49-F238E27FC236}">
                <a16:creationId xmlns:a16="http://schemas.microsoft.com/office/drawing/2014/main" id="{37020992-42FF-4ADD-9D92-4F277CF622B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5736"/>
          <a:stretch/>
        </p:blipFill>
        <p:spPr>
          <a:xfrm>
            <a:off x="-1" y="6524788"/>
            <a:ext cx="12276483" cy="327150"/>
          </a:xfrm>
          <a:prstGeom prst="rect">
            <a:avLst/>
          </a:prstGeom>
        </p:spPr>
      </p:pic>
      <p:grpSp>
        <p:nvGrpSpPr>
          <p:cNvPr id="8" name="Group 7">
            <a:extLst>
              <a:ext uri="{FF2B5EF4-FFF2-40B4-BE49-F238E27FC236}">
                <a16:creationId xmlns:a16="http://schemas.microsoft.com/office/drawing/2014/main" id="{5B1665F0-32A3-4348-8CFC-713BB7D06823}"/>
              </a:ext>
            </a:extLst>
          </p:cNvPr>
          <p:cNvGrpSpPr/>
          <p:nvPr userDrawn="1"/>
        </p:nvGrpSpPr>
        <p:grpSpPr>
          <a:xfrm>
            <a:off x="3581401" y="4455826"/>
            <a:ext cx="8610600" cy="2068962"/>
            <a:chOff x="1842654" y="-1271155"/>
            <a:chExt cx="6705601" cy="1541044"/>
          </a:xfrm>
        </p:grpSpPr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C844FD9F-5C32-4757-B37B-581184934C37}"/>
                </a:ext>
              </a:extLst>
            </p:cNvPr>
            <p:cNvSpPr/>
            <p:nvPr userDrawn="1"/>
          </p:nvSpPr>
          <p:spPr>
            <a:xfrm flipH="1">
              <a:off x="1842654" y="-1271155"/>
              <a:ext cx="6705601" cy="1541044"/>
            </a:xfrm>
            <a:prstGeom prst="rtTriangl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00">
                <a:solidFill>
                  <a:srgbClr val="FF0000"/>
                </a:solidFill>
              </a:endParaRPr>
            </a:p>
          </p:txBody>
        </p:sp>
        <p:pic>
          <p:nvPicPr>
            <p:cNvPr id="10" name="Picture 9" descr="SJA logo on angled slice.psd">
              <a:extLst>
                <a:ext uri="{FF2B5EF4-FFF2-40B4-BE49-F238E27FC236}">
                  <a16:creationId xmlns:a16="http://schemas.microsoft.com/office/drawing/2014/main" id="{238E797C-6137-462E-B3B7-0DEA22FCD08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7735" t="40499" r="2544"/>
            <a:stretch/>
          </p:blipFill>
          <p:spPr>
            <a:xfrm>
              <a:off x="6636327" y="-370811"/>
              <a:ext cx="1634837" cy="640700"/>
            </a:xfrm>
            <a:prstGeom prst="rect">
              <a:avLst/>
            </a:prstGeom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35701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 descr="Image result for paint splatter">
            <a:extLst>
              <a:ext uri="{FF2B5EF4-FFF2-40B4-BE49-F238E27FC236}">
                <a16:creationId xmlns:a16="http://schemas.microsoft.com/office/drawing/2014/main" id="{511A4ECE-2257-444D-8941-8ECFC92D54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1955" y="905242"/>
            <a:ext cx="3197191" cy="229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2E2A024-BA54-4D9D-953D-FE42ADD3D52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93200" y="478800"/>
            <a:ext cx="4819983" cy="585951"/>
          </a:xfrm>
        </p:spPr>
        <p:txBody>
          <a:bodyPr>
            <a:normAutofit/>
          </a:bodyPr>
          <a:lstStyle/>
          <a:p>
            <a:r>
              <a:rPr lang="en-GB" sz="3700" dirty="0">
                <a:latin typeface="Arial" panose="020B0604020202020204" pitchFamily="34" charset="0"/>
                <a:cs typeface="Arial" panose="020B0604020202020204" pitchFamily="34" charset="0"/>
              </a:rPr>
              <a:t>Optional activity   A1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9AAE7F2A-3C26-4004-BD81-8F55A553F81F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493200" y="1064606"/>
            <a:ext cx="3095685" cy="585952"/>
          </a:xfrm>
        </p:spPr>
        <p:txBody>
          <a:bodyPr>
            <a:normAutofit/>
          </a:bodyPr>
          <a:lstStyle/>
          <a:p>
            <a:r>
              <a:rPr lang="en-GB" sz="3700">
                <a:latin typeface="Arial" panose="020B0604020202020204" pitchFamily="34" charset="0"/>
                <a:cs typeface="Arial" panose="020B0604020202020204" pitchFamily="34" charset="0"/>
              </a:rPr>
              <a:t>Keeping safe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59922DE-F41A-4450-96EB-4512AA16AF0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B92AFFD-ADF8-4260-9573-899443E175AF}"/>
              </a:ext>
            </a:extLst>
          </p:cNvPr>
          <p:cNvSpPr/>
          <p:nvPr/>
        </p:nvSpPr>
        <p:spPr>
          <a:xfrm>
            <a:off x="2159267" y="2179195"/>
            <a:ext cx="8470231" cy="3046988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Think of things we could do that may help </a:t>
            </a:r>
            <a:r>
              <a:rPr lang="en-GB" sz="3200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prevent head injuries </a:t>
            </a:r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from happening. </a:t>
            </a:r>
          </a:p>
          <a:p>
            <a:pPr algn="ctr"/>
            <a:endParaRPr lang="en-GB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Design and create a </a:t>
            </a:r>
            <a:r>
              <a:rPr lang="en-GB" sz="3200" b="1">
                <a:solidFill>
                  <a:srgbClr val="007A5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poster</a:t>
            </a:r>
            <a:r>
              <a:rPr lang="en-GB" sz="3200" b="1">
                <a:latin typeface="Arial" panose="020B0604020202020204" pitchFamily="34" charset="0"/>
                <a:cs typeface="Arial" panose="020B0604020202020204" pitchFamily="34" charset="0"/>
              </a:rPr>
              <a:t> that shows people how they can keep safe and potentially avoid getting a head injury.</a:t>
            </a:r>
          </a:p>
        </p:txBody>
      </p:sp>
      <p:pic>
        <p:nvPicPr>
          <p:cNvPr id="1026" name="Picture 2" descr="Image result for paint palette">
            <a:extLst>
              <a:ext uri="{FF2B5EF4-FFF2-40B4-BE49-F238E27FC236}">
                <a16:creationId xmlns:a16="http://schemas.microsoft.com/office/drawing/2014/main" id="{F2734462-246E-4982-A9CE-16F72D4601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827" t="4000" r="24684" b="10027"/>
          <a:stretch/>
        </p:blipFill>
        <p:spPr bwMode="auto">
          <a:xfrm rot="980864">
            <a:off x="1042627" y="4267012"/>
            <a:ext cx="1996829" cy="2110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6908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12A60EA17AA44DBC0844B313E2D1EB" ma:contentTypeVersion="4" ma:contentTypeDescription="Create a new document." ma:contentTypeScope="" ma:versionID="0b3b3141565a737c6f3c5c34bfe3efb1">
  <xsd:schema xmlns:xsd="http://www.w3.org/2001/XMLSchema" xmlns:xs="http://www.w3.org/2001/XMLSchema" xmlns:p="http://schemas.microsoft.com/office/2006/metadata/properties" xmlns:ns2="565d540a-4d5f-4e77-a6c3-71f6088114ec" targetNamespace="http://schemas.microsoft.com/office/2006/metadata/properties" ma:root="true" ma:fieldsID="858cae49d40edf045d809c8c24cee1d5" ns2:_="">
    <xsd:import namespace="565d540a-4d5f-4e77-a6c3-71f6088114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5d540a-4d5f-4e77-a6c3-71f6088114e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00CC75D-BDDF-458F-A605-401E5BBB3FC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94A8E76-7557-4B57-A9AE-BA3F52217AFE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315f969d-7967-4bff-902a-d46647ceb5a4"/>
    <ds:schemaRef ds:uri="73b22f68-4a70-4eb7-bf89-938dce806f38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FA393E0-1D47-4114-B49B-ECB237246F9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Justine Wilson</dc:creator>
  <cp:lastModifiedBy>Jodie Walsh2</cp:lastModifiedBy>
  <cp:revision>1</cp:revision>
  <dcterms:created xsi:type="dcterms:W3CDTF">2019-07-02T09:27:33Z</dcterms:created>
  <dcterms:modified xsi:type="dcterms:W3CDTF">2019-07-31T11:04:08Z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0x010100EE12A60EA17AA44DBC0844B313E2D1EB</vt:lpwstr>
  </property>
</Properties>
</file>