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7"/>
  </p:notesMasterIdLst>
  <p:sldIdLst>
    <p:sldId id="773" r:id="rId5"/>
    <p:sldId id="77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die Walsh2" userId="8f656482-1ee0-4981-a154-9528d7227717" providerId="ADAL" clId="{70B52BD2-14CD-4171-A409-C1B88FF23ECF}"/>
    <pc:docChg chg="undo modSld">
      <pc:chgData name="Jodie Walsh2" userId="8f656482-1ee0-4981-a154-9528d7227717" providerId="ADAL" clId="{70B52BD2-14CD-4171-A409-C1B88FF23ECF}" dt="2020-02-28T11:04:35.366" v="182" actId="1076"/>
      <pc:docMkLst>
        <pc:docMk/>
      </pc:docMkLst>
      <pc:sldChg chg="addSp modSp">
        <pc:chgData name="Jodie Walsh2" userId="8f656482-1ee0-4981-a154-9528d7227717" providerId="ADAL" clId="{70B52BD2-14CD-4171-A409-C1B88FF23ECF}" dt="2020-02-28T11:02:13.233" v="30" actId="1076"/>
        <pc:sldMkLst>
          <pc:docMk/>
          <pc:sldMk cId="3940536459" sldId="773"/>
        </pc:sldMkLst>
        <pc:spChg chg="mod">
          <ac:chgData name="Jodie Walsh2" userId="8f656482-1ee0-4981-a154-9528d7227717" providerId="ADAL" clId="{70B52BD2-14CD-4171-A409-C1B88FF23ECF}" dt="2020-02-28T11:01:22.029" v="2" actId="14100"/>
          <ac:spMkLst>
            <pc:docMk/>
            <pc:sldMk cId="3940536459" sldId="773"/>
            <ac:spMk id="2" creationId="{65CCE26A-0E5E-46A7-8076-F09BFE43F978}"/>
          </ac:spMkLst>
        </pc:spChg>
        <pc:spChg chg="mod">
          <ac:chgData name="Jodie Walsh2" userId="8f656482-1ee0-4981-a154-9528d7227717" providerId="ADAL" clId="{70B52BD2-14CD-4171-A409-C1B88FF23ECF}" dt="2020-02-28T11:02:13.233" v="30" actId="1076"/>
          <ac:spMkLst>
            <pc:docMk/>
            <pc:sldMk cId="3940536459" sldId="773"/>
            <ac:spMk id="5" creationId="{2022ACDE-5DCF-4D7B-ABAC-8F2B98FFD31E}"/>
          </ac:spMkLst>
        </pc:spChg>
        <pc:spChg chg="mod">
          <ac:chgData name="Jodie Walsh2" userId="8f656482-1ee0-4981-a154-9528d7227717" providerId="ADAL" clId="{70B52BD2-14CD-4171-A409-C1B88FF23ECF}" dt="2020-02-28T11:02:13.233" v="30" actId="1076"/>
          <ac:spMkLst>
            <pc:docMk/>
            <pc:sldMk cId="3940536459" sldId="773"/>
            <ac:spMk id="8" creationId="{0D5453EB-AD93-4826-8C14-A3BE91B5B369}"/>
          </ac:spMkLst>
        </pc:spChg>
        <pc:spChg chg="add mod">
          <ac:chgData name="Jodie Walsh2" userId="8f656482-1ee0-4981-a154-9528d7227717" providerId="ADAL" clId="{70B52BD2-14CD-4171-A409-C1B88FF23ECF}" dt="2020-02-28T11:01:24.493" v="3" actId="1076"/>
          <ac:spMkLst>
            <pc:docMk/>
            <pc:sldMk cId="3940536459" sldId="773"/>
            <ac:spMk id="11" creationId="{1DC7911E-B45E-48F5-95B9-352C13A56D29}"/>
          </ac:spMkLst>
        </pc:spChg>
        <pc:spChg chg="mod">
          <ac:chgData name="Jodie Walsh2" userId="8f656482-1ee0-4981-a154-9528d7227717" providerId="ADAL" clId="{70B52BD2-14CD-4171-A409-C1B88FF23ECF}" dt="2020-02-28T11:02:13.233" v="30" actId="1076"/>
          <ac:spMkLst>
            <pc:docMk/>
            <pc:sldMk cId="3940536459" sldId="773"/>
            <ac:spMk id="12" creationId="{67F01726-0902-47F5-9EF0-8EA26D8C3B8D}"/>
          </ac:spMkLst>
        </pc:spChg>
        <pc:spChg chg="add mod">
          <ac:chgData name="Jodie Walsh2" userId="8f656482-1ee0-4981-a154-9528d7227717" providerId="ADAL" clId="{70B52BD2-14CD-4171-A409-C1B88FF23ECF}" dt="2020-02-28T11:02:13.233" v="30" actId="1076"/>
          <ac:spMkLst>
            <pc:docMk/>
            <pc:sldMk cId="3940536459" sldId="773"/>
            <ac:spMk id="13" creationId="{1934AFA8-5426-4332-9CFE-9884394D0E51}"/>
          </ac:spMkLst>
        </pc:spChg>
        <pc:spChg chg="mod">
          <ac:chgData name="Jodie Walsh2" userId="8f656482-1ee0-4981-a154-9528d7227717" providerId="ADAL" clId="{70B52BD2-14CD-4171-A409-C1B88FF23ECF}" dt="2020-02-28T11:02:13.233" v="30" actId="1076"/>
          <ac:spMkLst>
            <pc:docMk/>
            <pc:sldMk cId="3940536459" sldId="773"/>
            <ac:spMk id="14" creationId="{058A470E-E9C8-4A72-9B26-B580B692552B}"/>
          </ac:spMkLst>
        </pc:spChg>
        <pc:spChg chg="add mod">
          <ac:chgData name="Jodie Walsh2" userId="8f656482-1ee0-4981-a154-9528d7227717" providerId="ADAL" clId="{70B52BD2-14CD-4171-A409-C1B88FF23ECF}" dt="2020-02-28T11:02:13.233" v="30" actId="1076"/>
          <ac:spMkLst>
            <pc:docMk/>
            <pc:sldMk cId="3940536459" sldId="773"/>
            <ac:spMk id="15" creationId="{CB5406E9-B27D-4547-8909-4E0383969BD3}"/>
          </ac:spMkLst>
        </pc:spChg>
        <pc:spChg chg="add mod">
          <ac:chgData name="Jodie Walsh2" userId="8f656482-1ee0-4981-a154-9528d7227717" providerId="ADAL" clId="{70B52BD2-14CD-4171-A409-C1B88FF23ECF}" dt="2020-02-28T11:02:13.233" v="30" actId="1076"/>
          <ac:spMkLst>
            <pc:docMk/>
            <pc:sldMk cId="3940536459" sldId="773"/>
            <ac:spMk id="16" creationId="{F839C9EC-B423-40C5-8B5C-6272811D8004}"/>
          </ac:spMkLst>
        </pc:spChg>
        <pc:spChg chg="add mod">
          <ac:chgData name="Jodie Walsh2" userId="8f656482-1ee0-4981-a154-9528d7227717" providerId="ADAL" clId="{70B52BD2-14CD-4171-A409-C1B88FF23ECF}" dt="2020-02-28T11:02:13.233" v="30" actId="1076"/>
          <ac:spMkLst>
            <pc:docMk/>
            <pc:sldMk cId="3940536459" sldId="773"/>
            <ac:spMk id="17" creationId="{A757AF38-500A-409A-935A-09A58554F319}"/>
          </ac:spMkLst>
        </pc:spChg>
        <pc:picChg chg="mod">
          <ac:chgData name="Jodie Walsh2" userId="8f656482-1ee0-4981-a154-9528d7227717" providerId="ADAL" clId="{70B52BD2-14CD-4171-A409-C1B88FF23ECF}" dt="2020-02-28T11:02:13.233" v="30" actId="1076"/>
          <ac:picMkLst>
            <pc:docMk/>
            <pc:sldMk cId="3940536459" sldId="773"/>
            <ac:picMk id="3" creationId="{C379A6C6-F111-4535-96B9-EFAE3E51E2EB}"/>
          </ac:picMkLst>
        </pc:picChg>
        <pc:picChg chg="mod">
          <ac:chgData name="Jodie Walsh2" userId="8f656482-1ee0-4981-a154-9528d7227717" providerId="ADAL" clId="{70B52BD2-14CD-4171-A409-C1B88FF23ECF}" dt="2020-02-28T11:02:13.233" v="30" actId="1076"/>
          <ac:picMkLst>
            <pc:docMk/>
            <pc:sldMk cId="3940536459" sldId="773"/>
            <ac:picMk id="9" creationId="{6B838B90-3FF1-4FB9-B957-4FD10EE4DF0A}"/>
          </ac:picMkLst>
        </pc:picChg>
        <pc:picChg chg="mod">
          <ac:chgData name="Jodie Walsh2" userId="8f656482-1ee0-4981-a154-9528d7227717" providerId="ADAL" clId="{70B52BD2-14CD-4171-A409-C1B88FF23ECF}" dt="2020-02-28T11:02:13.233" v="30" actId="1076"/>
          <ac:picMkLst>
            <pc:docMk/>
            <pc:sldMk cId="3940536459" sldId="773"/>
            <ac:picMk id="10" creationId="{B175C341-363A-43B2-B8CB-297E19A4073F}"/>
          </ac:picMkLst>
        </pc:picChg>
      </pc:sldChg>
      <pc:sldChg chg="addSp modSp">
        <pc:chgData name="Jodie Walsh2" userId="8f656482-1ee0-4981-a154-9528d7227717" providerId="ADAL" clId="{70B52BD2-14CD-4171-A409-C1B88FF23ECF}" dt="2020-02-28T11:04:35.366" v="182" actId="1076"/>
        <pc:sldMkLst>
          <pc:docMk/>
          <pc:sldMk cId="3259058211" sldId="774"/>
        </pc:sldMkLst>
        <pc:spChg chg="mod">
          <ac:chgData name="Jodie Walsh2" userId="8f656482-1ee0-4981-a154-9528d7227717" providerId="ADAL" clId="{70B52BD2-14CD-4171-A409-C1B88FF23ECF}" dt="2020-02-28T11:02:22.862" v="31" actId="14100"/>
          <ac:spMkLst>
            <pc:docMk/>
            <pc:sldMk cId="3259058211" sldId="774"/>
            <ac:spMk id="2" creationId="{65CCE26A-0E5E-46A7-8076-F09BFE43F978}"/>
          </ac:spMkLst>
        </pc:spChg>
        <pc:spChg chg="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5" creationId="{2022ACDE-5DCF-4D7B-ABAC-8F2B98FFD31E}"/>
          </ac:spMkLst>
        </pc:spChg>
        <pc:spChg chg="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8" creationId="{0D5453EB-AD93-4826-8C14-A3BE91B5B369}"/>
          </ac:spMkLst>
        </pc:spChg>
        <pc:spChg chg="add">
          <ac:chgData name="Jodie Walsh2" userId="8f656482-1ee0-4981-a154-9528d7227717" providerId="ADAL" clId="{70B52BD2-14CD-4171-A409-C1B88FF23ECF}" dt="2020-02-28T11:02:23.901" v="32"/>
          <ac:spMkLst>
            <pc:docMk/>
            <pc:sldMk cId="3259058211" sldId="774"/>
            <ac:spMk id="11" creationId="{504DD597-34F4-4D46-B132-319EBD63374F}"/>
          </ac:spMkLst>
        </pc:spChg>
        <pc:spChg chg="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12" creationId="{67F01726-0902-47F5-9EF0-8EA26D8C3B8D}"/>
          </ac:spMkLst>
        </pc:spChg>
        <pc:spChg chg="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13" creationId="{C68ED05F-BF76-4EFF-B3CC-734AEDDBBC28}"/>
          </ac:spMkLst>
        </pc:spChg>
        <pc:spChg chg="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14" creationId="{058A470E-E9C8-4A72-9B26-B580B692552B}"/>
          </ac:spMkLst>
        </pc:spChg>
        <pc:spChg chg="add 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15" creationId="{976C379D-473F-4B0B-9CB6-4808F9691971}"/>
          </ac:spMkLst>
        </pc:spChg>
        <pc:spChg chg="add 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16" creationId="{2881ED1B-1684-4227-BD87-D28F17EBF3DF}"/>
          </ac:spMkLst>
        </pc:spChg>
        <pc:spChg chg="add 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17" creationId="{DEE582B6-E2F2-4F6E-9C33-6504B7FFC6A8}"/>
          </ac:spMkLst>
        </pc:spChg>
        <pc:spChg chg="add 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18" creationId="{C5EC221C-0EDE-48A5-B88B-52083FF4E8E6}"/>
          </ac:spMkLst>
        </pc:spChg>
        <pc:spChg chg="add mod">
          <ac:chgData name="Jodie Walsh2" userId="8f656482-1ee0-4981-a154-9528d7227717" providerId="ADAL" clId="{70B52BD2-14CD-4171-A409-C1B88FF23ECF}" dt="2020-02-28T11:04:32.937" v="181" actId="1076"/>
          <ac:spMkLst>
            <pc:docMk/>
            <pc:sldMk cId="3259058211" sldId="774"/>
            <ac:spMk id="19" creationId="{AE6852B8-B34A-4B25-8DEE-F782E053B6BD}"/>
          </ac:spMkLst>
        </pc:spChg>
        <pc:picChg chg="mod">
          <ac:chgData name="Jodie Walsh2" userId="8f656482-1ee0-4981-a154-9528d7227717" providerId="ADAL" clId="{70B52BD2-14CD-4171-A409-C1B88FF23ECF}" dt="2020-02-28T11:04:32.937" v="181" actId="1076"/>
          <ac:picMkLst>
            <pc:docMk/>
            <pc:sldMk cId="3259058211" sldId="774"/>
            <ac:picMk id="4" creationId="{54DAB673-6421-4BAA-8A93-FD0C797774BC}"/>
          </ac:picMkLst>
        </pc:picChg>
        <pc:picChg chg="mod">
          <ac:chgData name="Jodie Walsh2" userId="8f656482-1ee0-4981-a154-9528d7227717" providerId="ADAL" clId="{70B52BD2-14CD-4171-A409-C1B88FF23ECF}" dt="2020-02-28T11:04:35.366" v="182" actId="1076"/>
          <ac:picMkLst>
            <pc:docMk/>
            <pc:sldMk cId="3259058211" sldId="774"/>
            <ac:picMk id="6" creationId="{67B2C2E9-9759-4E23-A129-4714F80BBBE0}"/>
          </ac:picMkLst>
        </pc:picChg>
        <pc:picChg chg="mod">
          <ac:chgData name="Jodie Walsh2" userId="8f656482-1ee0-4981-a154-9528d7227717" providerId="ADAL" clId="{70B52BD2-14CD-4171-A409-C1B88FF23ECF}" dt="2020-02-28T11:04:32.937" v="181" actId="1076"/>
          <ac:picMkLst>
            <pc:docMk/>
            <pc:sldMk cId="3259058211" sldId="774"/>
            <ac:picMk id="10" creationId="{B175C341-363A-43B2-B8CB-297E19A4073F}"/>
          </ac:picMkLst>
        </pc:picChg>
      </pc:sldChg>
    </pc:docChg>
  </pc:docChgLst>
  <pc:docChgLst>
    <pc:chgData name="Sam Garnham" userId="S::sam.garnham@sja.org.uk::ba4a3023-469b-47da-9b56-135bbb92583d" providerId="AD" clId="Web-{39B20965-B079-3122-F16A-461FD14B5D0B}"/>
    <pc:docChg chg="modSld">
      <pc:chgData name="Sam Garnham" userId="S::sam.garnham@sja.org.uk::ba4a3023-469b-47da-9b56-135bbb92583d" providerId="AD" clId="Web-{39B20965-B079-3122-F16A-461FD14B5D0B}" dt="2019-08-29T16:26:00.322" v="2" actId="20577"/>
      <pc:docMkLst>
        <pc:docMk/>
      </pc:docMkLst>
      <pc:sldChg chg="modSp">
        <pc:chgData name="Sam Garnham" userId="S::sam.garnham@sja.org.uk::ba4a3023-469b-47da-9b56-135bbb92583d" providerId="AD" clId="Web-{39B20965-B079-3122-F16A-461FD14B5D0B}" dt="2019-08-29T16:25:55.025" v="1" actId="20577"/>
        <pc:sldMkLst>
          <pc:docMk/>
          <pc:sldMk cId="3940536459" sldId="773"/>
        </pc:sldMkLst>
        <pc:spChg chg="mod">
          <ac:chgData name="Sam Garnham" userId="S::sam.garnham@sja.org.uk::ba4a3023-469b-47da-9b56-135bbb92583d" providerId="AD" clId="Web-{39B20965-B079-3122-F16A-461FD14B5D0B}" dt="2019-08-29T16:25:55.025" v="1" actId="20577"/>
          <ac:spMkLst>
            <pc:docMk/>
            <pc:sldMk cId="3940536459" sldId="773"/>
            <ac:spMk id="2" creationId="{65CCE26A-0E5E-46A7-8076-F09BFE43F978}"/>
          </ac:spMkLst>
        </pc:spChg>
      </pc:sldChg>
      <pc:sldChg chg="modSp">
        <pc:chgData name="Sam Garnham" userId="S::sam.garnham@sja.org.uk::ba4a3023-469b-47da-9b56-135bbb92583d" providerId="AD" clId="Web-{39B20965-B079-3122-F16A-461FD14B5D0B}" dt="2019-08-29T16:26:00.322" v="2" actId="20577"/>
        <pc:sldMkLst>
          <pc:docMk/>
          <pc:sldMk cId="3259058211" sldId="774"/>
        </pc:sldMkLst>
        <pc:spChg chg="mod">
          <ac:chgData name="Sam Garnham" userId="S::sam.garnham@sja.org.uk::ba4a3023-469b-47da-9b56-135bbb92583d" providerId="AD" clId="Web-{39B20965-B079-3122-F16A-461FD14B5D0B}" dt="2019-08-29T16:26:00.322" v="2" actId="20577"/>
          <ac:spMkLst>
            <pc:docMk/>
            <pc:sldMk cId="3259058211" sldId="774"/>
            <ac:spMk id="2" creationId="{65CCE26A-0E5E-46A7-8076-F09BFE43F978}"/>
          </ac:spMkLst>
        </pc:spChg>
      </pc:sldChg>
    </pc:docChg>
  </pc:docChgLst>
  <pc:docChgLst>
    <pc:chgData name="Elizabeth Connors" userId="S::elizabeth.connors@sja.org.uk::7b8a960c-3a8f-44e5-8383-848c6766db90" providerId="AD" clId="Web-{8839BA52-D7EC-44B8-0E15-4A189185A4FB}"/>
    <pc:docChg chg="modSld">
      <pc:chgData name="Elizabeth Connors" userId="S::elizabeth.connors@sja.org.uk::7b8a960c-3a8f-44e5-8383-848c6766db90" providerId="AD" clId="Web-{8839BA52-D7EC-44B8-0E15-4A189185A4FB}" dt="2019-07-03T11:08:28.454" v="10" actId="1076"/>
      <pc:docMkLst>
        <pc:docMk/>
      </pc:docMkLst>
      <pc:sldChg chg="modSp">
        <pc:chgData name="Elizabeth Connors" userId="S::elizabeth.connors@sja.org.uk::7b8a960c-3a8f-44e5-8383-848c6766db90" providerId="AD" clId="Web-{8839BA52-D7EC-44B8-0E15-4A189185A4FB}" dt="2019-07-03T11:08:13.813" v="2" actId="20577"/>
        <pc:sldMkLst>
          <pc:docMk/>
          <pc:sldMk cId="3940536459" sldId="773"/>
        </pc:sldMkLst>
        <pc:spChg chg="mod">
          <ac:chgData name="Elizabeth Connors" userId="S::elizabeth.connors@sja.org.uk::7b8a960c-3a8f-44e5-8383-848c6766db90" providerId="AD" clId="Web-{8839BA52-D7EC-44B8-0E15-4A189185A4FB}" dt="2019-07-03T11:08:13.813" v="2" actId="20577"/>
          <ac:spMkLst>
            <pc:docMk/>
            <pc:sldMk cId="3940536459" sldId="773"/>
            <ac:spMk id="2" creationId="{65CCE26A-0E5E-46A7-8076-F09BFE43F978}"/>
          </ac:spMkLst>
        </pc:spChg>
      </pc:sldChg>
      <pc:sldChg chg="modSp">
        <pc:chgData name="Elizabeth Connors" userId="S::elizabeth.connors@sja.org.uk::7b8a960c-3a8f-44e5-8383-848c6766db90" providerId="AD" clId="Web-{8839BA52-D7EC-44B8-0E15-4A189185A4FB}" dt="2019-07-03T11:08:28.454" v="10" actId="1076"/>
        <pc:sldMkLst>
          <pc:docMk/>
          <pc:sldMk cId="3259058211" sldId="774"/>
        </pc:sldMkLst>
        <pc:spChg chg="mod">
          <ac:chgData name="Elizabeth Connors" userId="S::elizabeth.connors@sja.org.uk::7b8a960c-3a8f-44e5-8383-848c6766db90" providerId="AD" clId="Web-{8839BA52-D7EC-44B8-0E15-4A189185A4FB}" dt="2019-07-03T11:08:25.344" v="7" actId="20577"/>
          <ac:spMkLst>
            <pc:docMk/>
            <pc:sldMk cId="3259058211" sldId="774"/>
            <ac:spMk id="2" creationId="{65CCE26A-0E5E-46A7-8076-F09BFE43F978}"/>
          </ac:spMkLst>
        </pc:spChg>
        <pc:picChg chg="mod">
          <ac:chgData name="Elizabeth Connors" userId="S::elizabeth.connors@sja.org.uk::7b8a960c-3a8f-44e5-8383-848c6766db90" providerId="AD" clId="Web-{8839BA52-D7EC-44B8-0E15-4A189185A4FB}" dt="2019-07-03T11:08:28.454" v="10" actId="1076"/>
          <ac:picMkLst>
            <pc:docMk/>
            <pc:sldMk cId="3259058211" sldId="774"/>
            <ac:picMk id="4" creationId="{54DAB673-6421-4BAA-8A93-FD0C797774BC}"/>
          </ac:picMkLst>
        </pc:picChg>
      </pc:sldChg>
    </pc:docChg>
  </pc:docChgLst>
  <pc:docChgLst>
    <pc:chgData name="Jodie Walsh2" userId="8f656482-1ee0-4981-a154-9528d7227717" providerId="ADAL" clId="{7FCE0764-DB25-436A-B13A-E774EAC5E1A1}"/>
    <pc:docChg chg="modSld">
      <pc:chgData name="Jodie Walsh2" userId="8f656482-1ee0-4981-a154-9528d7227717" providerId="ADAL" clId="{7FCE0764-DB25-436A-B13A-E774EAC5E1A1}" dt="2019-07-31T11:08:31.909" v="3" actId="14100"/>
      <pc:docMkLst>
        <pc:docMk/>
      </pc:docMkLst>
      <pc:sldChg chg="modSp">
        <pc:chgData name="Jodie Walsh2" userId="8f656482-1ee0-4981-a154-9528d7227717" providerId="ADAL" clId="{7FCE0764-DB25-436A-B13A-E774EAC5E1A1}" dt="2019-07-31T11:08:23.589" v="1" actId="14100"/>
        <pc:sldMkLst>
          <pc:docMk/>
          <pc:sldMk cId="3940536459" sldId="773"/>
        </pc:sldMkLst>
        <pc:spChg chg="mod">
          <ac:chgData name="Jodie Walsh2" userId="8f656482-1ee0-4981-a154-9528d7227717" providerId="ADAL" clId="{7FCE0764-DB25-436A-B13A-E774EAC5E1A1}" dt="2019-07-31T11:08:23.589" v="1" actId="14100"/>
          <ac:spMkLst>
            <pc:docMk/>
            <pc:sldMk cId="3940536459" sldId="773"/>
            <ac:spMk id="2" creationId="{65CCE26A-0E5E-46A7-8076-F09BFE43F978}"/>
          </ac:spMkLst>
        </pc:spChg>
      </pc:sldChg>
      <pc:sldChg chg="modSp">
        <pc:chgData name="Jodie Walsh2" userId="8f656482-1ee0-4981-a154-9528d7227717" providerId="ADAL" clId="{7FCE0764-DB25-436A-B13A-E774EAC5E1A1}" dt="2019-07-31T11:08:31.909" v="3" actId="14100"/>
        <pc:sldMkLst>
          <pc:docMk/>
          <pc:sldMk cId="3259058211" sldId="774"/>
        </pc:sldMkLst>
        <pc:spChg chg="mod">
          <ac:chgData name="Jodie Walsh2" userId="8f656482-1ee0-4981-a154-9528d7227717" providerId="ADAL" clId="{7FCE0764-DB25-436A-B13A-E774EAC5E1A1}" dt="2019-07-31T11:08:31.909" v="3" actId="14100"/>
          <ac:spMkLst>
            <pc:docMk/>
            <pc:sldMk cId="3259058211" sldId="774"/>
            <ac:spMk id="2" creationId="{65CCE26A-0E5E-46A7-8076-F09BFE43F978}"/>
          </ac:spMkLst>
        </pc:spChg>
      </pc:sldChg>
    </pc:docChg>
  </pc:docChgLst>
  <pc:docChgLst>
    <pc:chgData name="Jodie Walsh2" userId="8f656482-1ee0-4981-a154-9528d7227717" providerId="ADAL" clId="{3BF861F8-4F9A-469A-A467-44F6FAE2D4ED}"/>
    <pc:docChg chg="custSel modSld modMainMaster">
      <pc:chgData name="Jodie Walsh2" userId="8f656482-1ee0-4981-a154-9528d7227717" providerId="ADAL" clId="{3BF861F8-4F9A-469A-A467-44F6FAE2D4ED}" dt="2019-07-24T08:09:58.585" v="267" actId="1076"/>
      <pc:docMkLst>
        <pc:docMk/>
      </pc:docMkLst>
      <pc:sldChg chg="addSp delSp modSp">
        <pc:chgData name="Jodie Walsh2" userId="8f656482-1ee0-4981-a154-9528d7227717" providerId="ADAL" clId="{3BF861F8-4F9A-469A-A467-44F6FAE2D4ED}" dt="2019-07-24T08:06:38.050" v="149" actId="1076"/>
        <pc:sldMkLst>
          <pc:docMk/>
          <pc:sldMk cId="3940536459" sldId="773"/>
        </pc:sldMkLst>
        <pc:spChg chg="mod">
          <ac:chgData name="Jodie Walsh2" userId="8f656482-1ee0-4981-a154-9528d7227717" providerId="ADAL" clId="{3BF861F8-4F9A-469A-A467-44F6FAE2D4ED}" dt="2019-07-24T08:05:36.522" v="63" actId="1076"/>
          <ac:spMkLst>
            <pc:docMk/>
            <pc:sldMk cId="3940536459" sldId="773"/>
            <ac:spMk id="2" creationId="{65CCE26A-0E5E-46A7-8076-F09BFE43F978}"/>
          </ac:spMkLst>
        </pc:spChg>
        <pc:spChg chg="mod">
          <ac:chgData name="Jodie Walsh2" userId="8f656482-1ee0-4981-a154-9528d7227717" providerId="ADAL" clId="{3BF861F8-4F9A-469A-A467-44F6FAE2D4ED}" dt="2019-07-24T08:06:38.050" v="149" actId="1076"/>
          <ac:spMkLst>
            <pc:docMk/>
            <pc:sldMk cId="3940536459" sldId="773"/>
            <ac:spMk id="5" creationId="{2022ACDE-5DCF-4D7B-ABAC-8F2B98FFD31E}"/>
          </ac:spMkLst>
        </pc:spChg>
        <pc:spChg chg="mod">
          <ac:chgData name="Jodie Walsh2" userId="8f656482-1ee0-4981-a154-9528d7227717" providerId="ADAL" clId="{3BF861F8-4F9A-469A-A467-44F6FAE2D4ED}" dt="2019-07-24T08:06:38.050" v="149" actId="1076"/>
          <ac:spMkLst>
            <pc:docMk/>
            <pc:sldMk cId="3940536459" sldId="773"/>
            <ac:spMk id="8" creationId="{0D5453EB-AD93-4826-8C14-A3BE91B5B369}"/>
          </ac:spMkLst>
        </pc:spChg>
        <pc:spChg chg="mod">
          <ac:chgData name="Jodie Walsh2" userId="8f656482-1ee0-4981-a154-9528d7227717" providerId="ADAL" clId="{3BF861F8-4F9A-469A-A467-44F6FAE2D4ED}" dt="2019-07-24T08:06:38.050" v="149" actId="1076"/>
          <ac:spMkLst>
            <pc:docMk/>
            <pc:sldMk cId="3940536459" sldId="773"/>
            <ac:spMk id="12" creationId="{67F01726-0902-47F5-9EF0-8EA26D8C3B8D}"/>
          </ac:spMkLst>
        </pc:spChg>
        <pc:spChg chg="mod">
          <ac:chgData name="Jodie Walsh2" userId="8f656482-1ee0-4981-a154-9528d7227717" providerId="ADAL" clId="{3BF861F8-4F9A-469A-A467-44F6FAE2D4ED}" dt="2019-07-24T08:06:38.050" v="149" actId="1076"/>
          <ac:spMkLst>
            <pc:docMk/>
            <pc:sldMk cId="3940536459" sldId="773"/>
            <ac:spMk id="14" creationId="{058A470E-E9C8-4A72-9B26-B580B692552B}"/>
          </ac:spMkLst>
        </pc:spChg>
        <pc:grpChg chg="add del">
          <ac:chgData name="Jodie Walsh2" userId="8f656482-1ee0-4981-a154-9528d7227717" providerId="ADAL" clId="{3BF861F8-4F9A-469A-A467-44F6FAE2D4ED}" dt="2019-07-24T08:03:53.561" v="20"/>
          <ac:grpSpMkLst>
            <pc:docMk/>
            <pc:sldMk cId="3940536459" sldId="773"/>
            <ac:grpSpMk id="13" creationId="{A76AA901-DEA1-43B5-B758-28E8193EB7A9}"/>
          </ac:grpSpMkLst>
        </pc:grpChg>
        <pc:picChg chg="mod">
          <ac:chgData name="Jodie Walsh2" userId="8f656482-1ee0-4981-a154-9528d7227717" providerId="ADAL" clId="{3BF861F8-4F9A-469A-A467-44F6FAE2D4ED}" dt="2019-07-24T08:06:38.050" v="149" actId="1076"/>
          <ac:picMkLst>
            <pc:docMk/>
            <pc:sldMk cId="3940536459" sldId="773"/>
            <ac:picMk id="3" creationId="{C379A6C6-F111-4535-96B9-EFAE3E51E2EB}"/>
          </ac:picMkLst>
        </pc:picChg>
        <pc:picChg chg="mod">
          <ac:chgData name="Jodie Walsh2" userId="8f656482-1ee0-4981-a154-9528d7227717" providerId="ADAL" clId="{3BF861F8-4F9A-469A-A467-44F6FAE2D4ED}" dt="2019-07-24T08:06:38.050" v="149" actId="1076"/>
          <ac:picMkLst>
            <pc:docMk/>
            <pc:sldMk cId="3940536459" sldId="773"/>
            <ac:picMk id="9" creationId="{6B838B90-3FF1-4FB9-B957-4FD10EE4DF0A}"/>
          </ac:picMkLst>
        </pc:picChg>
        <pc:picChg chg="mod">
          <ac:chgData name="Jodie Walsh2" userId="8f656482-1ee0-4981-a154-9528d7227717" providerId="ADAL" clId="{3BF861F8-4F9A-469A-A467-44F6FAE2D4ED}" dt="2019-07-24T08:06:38.050" v="149" actId="1076"/>
          <ac:picMkLst>
            <pc:docMk/>
            <pc:sldMk cId="3940536459" sldId="773"/>
            <ac:picMk id="10" creationId="{B175C341-363A-43B2-B8CB-297E19A4073F}"/>
          </ac:picMkLst>
        </pc:picChg>
        <pc:picChg chg="add del">
          <ac:chgData name="Jodie Walsh2" userId="8f656482-1ee0-4981-a154-9528d7227717" providerId="ADAL" clId="{3BF861F8-4F9A-469A-A467-44F6FAE2D4ED}" dt="2019-07-24T08:03:53.561" v="20"/>
          <ac:picMkLst>
            <pc:docMk/>
            <pc:sldMk cId="3940536459" sldId="773"/>
            <ac:picMk id="11" creationId="{3087F6A6-091B-4B24-8150-F001738D4E93}"/>
          </ac:picMkLst>
        </pc:picChg>
        <pc:cxnChg chg="add del mod">
          <ac:chgData name="Jodie Walsh2" userId="8f656482-1ee0-4981-a154-9528d7227717" providerId="ADAL" clId="{3BF861F8-4F9A-469A-A467-44F6FAE2D4ED}" dt="2019-07-24T08:06:34.302" v="148"/>
          <ac:cxnSpMkLst>
            <pc:docMk/>
            <pc:sldMk cId="3940536459" sldId="773"/>
            <ac:cxnSpMk id="6" creationId="{48349D2E-8F14-4E64-85C1-C4CC5068731A}"/>
          </ac:cxnSpMkLst>
        </pc:cxnChg>
        <pc:cxnChg chg="add del mod">
          <ac:chgData name="Jodie Walsh2" userId="8f656482-1ee0-4981-a154-9528d7227717" providerId="ADAL" clId="{3BF861F8-4F9A-469A-A467-44F6FAE2D4ED}" dt="2019-07-24T08:06:34.302" v="148"/>
          <ac:cxnSpMkLst>
            <pc:docMk/>
            <pc:sldMk cId="3940536459" sldId="773"/>
            <ac:cxnSpMk id="17" creationId="{7B2AFA47-A253-4137-A460-1D9A44F938AC}"/>
          </ac:cxnSpMkLst>
        </pc:cxnChg>
      </pc:sldChg>
      <pc:sldChg chg="addSp delSp modSp">
        <pc:chgData name="Jodie Walsh2" userId="8f656482-1ee0-4981-a154-9528d7227717" providerId="ADAL" clId="{3BF861F8-4F9A-469A-A467-44F6FAE2D4ED}" dt="2019-07-24T08:09:58.585" v="267" actId="1076"/>
        <pc:sldMkLst>
          <pc:docMk/>
          <pc:sldMk cId="3259058211" sldId="774"/>
        </pc:sldMkLst>
        <pc:spChg chg="mod">
          <ac:chgData name="Jodie Walsh2" userId="8f656482-1ee0-4981-a154-9528d7227717" providerId="ADAL" clId="{3BF861F8-4F9A-469A-A467-44F6FAE2D4ED}" dt="2019-07-24T08:08:17.234" v="194" actId="1076"/>
          <ac:spMkLst>
            <pc:docMk/>
            <pc:sldMk cId="3259058211" sldId="774"/>
            <ac:spMk id="2" creationId="{65CCE26A-0E5E-46A7-8076-F09BFE43F978}"/>
          </ac:spMkLst>
        </pc:spChg>
        <pc:spChg chg="mod">
          <ac:chgData name="Jodie Walsh2" userId="8f656482-1ee0-4981-a154-9528d7227717" providerId="ADAL" clId="{3BF861F8-4F9A-469A-A467-44F6FAE2D4ED}" dt="2019-07-24T08:09:58.585" v="267" actId="1076"/>
          <ac:spMkLst>
            <pc:docMk/>
            <pc:sldMk cId="3259058211" sldId="774"/>
            <ac:spMk id="5" creationId="{2022ACDE-5DCF-4D7B-ABAC-8F2B98FFD31E}"/>
          </ac:spMkLst>
        </pc:spChg>
        <pc:spChg chg="mod">
          <ac:chgData name="Jodie Walsh2" userId="8f656482-1ee0-4981-a154-9528d7227717" providerId="ADAL" clId="{3BF861F8-4F9A-469A-A467-44F6FAE2D4ED}" dt="2019-07-24T08:09:58.585" v="267" actId="1076"/>
          <ac:spMkLst>
            <pc:docMk/>
            <pc:sldMk cId="3259058211" sldId="774"/>
            <ac:spMk id="8" creationId="{0D5453EB-AD93-4826-8C14-A3BE91B5B369}"/>
          </ac:spMkLst>
        </pc:spChg>
        <pc:spChg chg="mod">
          <ac:chgData name="Jodie Walsh2" userId="8f656482-1ee0-4981-a154-9528d7227717" providerId="ADAL" clId="{3BF861F8-4F9A-469A-A467-44F6FAE2D4ED}" dt="2019-07-24T08:09:58.585" v="267" actId="1076"/>
          <ac:spMkLst>
            <pc:docMk/>
            <pc:sldMk cId="3259058211" sldId="774"/>
            <ac:spMk id="12" creationId="{67F01726-0902-47F5-9EF0-8EA26D8C3B8D}"/>
          </ac:spMkLst>
        </pc:spChg>
        <pc:spChg chg="mod">
          <ac:chgData name="Jodie Walsh2" userId="8f656482-1ee0-4981-a154-9528d7227717" providerId="ADAL" clId="{3BF861F8-4F9A-469A-A467-44F6FAE2D4ED}" dt="2019-07-24T08:09:58.585" v="267" actId="1076"/>
          <ac:spMkLst>
            <pc:docMk/>
            <pc:sldMk cId="3259058211" sldId="774"/>
            <ac:spMk id="13" creationId="{C68ED05F-BF76-4EFF-B3CC-734AEDDBBC28}"/>
          </ac:spMkLst>
        </pc:spChg>
        <pc:spChg chg="mod">
          <ac:chgData name="Jodie Walsh2" userId="8f656482-1ee0-4981-a154-9528d7227717" providerId="ADAL" clId="{3BF861F8-4F9A-469A-A467-44F6FAE2D4ED}" dt="2019-07-24T08:09:58.585" v="267" actId="1076"/>
          <ac:spMkLst>
            <pc:docMk/>
            <pc:sldMk cId="3259058211" sldId="774"/>
            <ac:spMk id="14" creationId="{058A470E-E9C8-4A72-9B26-B580B692552B}"/>
          </ac:spMkLst>
        </pc:spChg>
        <pc:picChg chg="mod modCrop">
          <ac:chgData name="Jodie Walsh2" userId="8f656482-1ee0-4981-a154-9528d7227717" providerId="ADAL" clId="{3BF861F8-4F9A-469A-A467-44F6FAE2D4ED}" dt="2019-07-24T08:09:58.585" v="267" actId="1076"/>
          <ac:picMkLst>
            <pc:docMk/>
            <pc:sldMk cId="3259058211" sldId="774"/>
            <ac:picMk id="4" creationId="{54DAB673-6421-4BAA-8A93-FD0C797774BC}"/>
          </ac:picMkLst>
        </pc:picChg>
        <pc:picChg chg="mod modCrop">
          <ac:chgData name="Jodie Walsh2" userId="8f656482-1ee0-4981-a154-9528d7227717" providerId="ADAL" clId="{3BF861F8-4F9A-469A-A467-44F6FAE2D4ED}" dt="2019-07-24T08:09:58.585" v="267" actId="1076"/>
          <ac:picMkLst>
            <pc:docMk/>
            <pc:sldMk cId="3259058211" sldId="774"/>
            <ac:picMk id="6" creationId="{67B2C2E9-9759-4E23-A129-4714F80BBBE0}"/>
          </ac:picMkLst>
        </pc:picChg>
        <pc:picChg chg="mod">
          <ac:chgData name="Jodie Walsh2" userId="8f656482-1ee0-4981-a154-9528d7227717" providerId="ADAL" clId="{3BF861F8-4F9A-469A-A467-44F6FAE2D4ED}" dt="2019-07-24T08:09:58.585" v="267" actId="1076"/>
          <ac:picMkLst>
            <pc:docMk/>
            <pc:sldMk cId="3259058211" sldId="774"/>
            <ac:picMk id="10" creationId="{B175C341-363A-43B2-B8CB-297E19A4073F}"/>
          </ac:picMkLst>
        </pc:picChg>
        <pc:cxnChg chg="add del mod">
          <ac:chgData name="Jodie Walsh2" userId="8f656482-1ee0-4981-a154-9528d7227717" providerId="ADAL" clId="{3BF861F8-4F9A-469A-A467-44F6FAE2D4ED}" dt="2019-07-24T08:09:51.901" v="266"/>
          <ac:cxnSpMkLst>
            <pc:docMk/>
            <pc:sldMk cId="3259058211" sldId="774"/>
            <ac:cxnSpMk id="11" creationId="{3AB7714B-37A5-4FA1-B6AF-E741318CC27A}"/>
          </ac:cxnSpMkLst>
        </pc:cxnChg>
        <pc:cxnChg chg="add del mod">
          <ac:chgData name="Jodie Walsh2" userId="8f656482-1ee0-4981-a154-9528d7227717" providerId="ADAL" clId="{3BF861F8-4F9A-469A-A467-44F6FAE2D4ED}" dt="2019-07-24T08:09:51.901" v="266"/>
          <ac:cxnSpMkLst>
            <pc:docMk/>
            <pc:sldMk cId="3259058211" sldId="774"/>
            <ac:cxnSpMk id="15" creationId="{5EA11A8D-6D0B-4791-A16D-92D1664ED4AB}"/>
          </ac:cxnSpMkLst>
        </pc:cxnChg>
      </pc:sldChg>
      <pc:sldMasterChg chg="addSp modSp">
        <pc:chgData name="Jodie Walsh2" userId="8f656482-1ee0-4981-a154-9528d7227717" providerId="ADAL" clId="{3BF861F8-4F9A-469A-A467-44F6FAE2D4ED}" dt="2019-07-24T08:03:43.682" v="16" actId="1036"/>
        <pc:sldMasterMkLst>
          <pc:docMk/>
          <pc:sldMasterMk cId="3348979628" sldId="2147483661"/>
        </pc:sldMasterMkLst>
        <pc:grpChg chg="add mod">
          <ac:chgData name="Jodie Walsh2" userId="8f656482-1ee0-4981-a154-9528d7227717" providerId="ADAL" clId="{3BF861F8-4F9A-469A-A467-44F6FAE2D4ED}" dt="2019-07-24T08:03:43.682" v="16" actId="1036"/>
          <ac:grpSpMkLst>
            <pc:docMk/>
            <pc:sldMasterMk cId="3348979628" sldId="2147483661"/>
            <ac:grpSpMk id="8" creationId="{35D9F1F6-974A-40BA-ADCD-CA1570BC13DD}"/>
          </ac:grpSpMkLst>
        </pc:grpChg>
        <pc:picChg chg="add mod">
          <ac:chgData name="Jodie Walsh2" userId="8f656482-1ee0-4981-a154-9528d7227717" providerId="ADAL" clId="{3BF861F8-4F9A-469A-A467-44F6FAE2D4ED}" dt="2019-07-24T08:03:43.682" v="16" actId="1036"/>
          <ac:picMkLst>
            <pc:docMk/>
            <pc:sldMasterMk cId="3348979628" sldId="2147483661"/>
            <ac:picMk id="7" creationId="{5800B93C-3374-4B2D-8127-B37117D5E42F}"/>
          </ac:picMkLst>
        </pc:picChg>
      </pc:sldMasterChg>
    </pc:docChg>
  </pc:docChgLst>
  <pc:docChgLst>
    <pc:chgData name="Sam Garnham" userId="ba4a3023-469b-47da-9b56-135bbb92583d" providerId="ADAL" clId="{04634761-19B2-4695-BB4A-5EAB23C038B0}"/>
    <pc:docChg chg="modSld">
      <pc:chgData name="Sam Garnham" userId="ba4a3023-469b-47da-9b56-135bbb92583d" providerId="ADAL" clId="{04634761-19B2-4695-BB4A-5EAB23C038B0}" dt="2019-07-31T07:38:40.989" v="13" actId="13244"/>
      <pc:docMkLst>
        <pc:docMk/>
      </pc:docMkLst>
      <pc:sldChg chg="modSp">
        <pc:chgData name="Sam Garnham" userId="ba4a3023-469b-47da-9b56-135bbb92583d" providerId="ADAL" clId="{04634761-19B2-4695-BB4A-5EAB23C038B0}" dt="2019-07-31T07:38:17.046" v="9" actId="13244"/>
        <pc:sldMkLst>
          <pc:docMk/>
          <pc:sldMk cId="3940536459" sldId="773"/>
        </pc:sldMkLst>
        <pc:spChg chg="mod">
          <ac:chgData name="Sam Garnham" userId="ba4a3023-469b-47da-9b56-135bbb92583d" providerId="ADAL" clId="{04634761-19B2-4695-BB4A-5EAB23C038B0}" dt="2019-07-31T07:38:01.780" v="6" actId="13244"/>
          <ac:spMkLst>
            <pc:docMk/>
            <pc:sldMk cId="3940536459" sldId="773"/>
            <ac:spMk id="5" creationId="{2022ACDE-5DCF-4D7B-ABAC-8F2B98FFD31E}"/>
          </ac:spMkLst>
        </pc:spChg>
        <pc:spChg chg="mod">
          <ac:chgData name="Sam Garnham" userId="ba4a3023-469b-47da-9b56-135bbb92583d" providerId="ADAL" clId="{04634761-19B2-4695-BB4A-5EAB23C038B0}" dt="2019-07-31T07:38:10.627" v="8" actId="13244"/>
          <ac:spMkLst>
            <pc:docMk/>
            <pc:sldMk cId="3940536459" sldId="773"/>
            <ac:spMk id="14" creationId="{058A470E-E9C8-4A72-9B26-B580B692552B}"/>
          </ac:spMkLst>
        </pc:spChg>
        <pc:picChg chg="mod">
          <ac:chgData name="Sam Garnham" userId="ba4a3023-469b-47da-9b56-135bbb92583d" providerId="ADAL" clId="{04634761-19B2-4695-BB4A-5EAB23C038B0}" dt="2019-07-31T07:37:16.066" v="0" actId="962"/>
          <ac:picMkLst>
            <pc:docMk/>
            <pc:sldMk cId="3940536459" sldId="773"/>
            <ac:picMk id="3" creationId="{C379A6C6-F111-4535-96B9-EFAE3E51E2EB}"/>
          </ac:picMkLst>
        </pc:picChg>
        <pc:picChg chg="mod">
          <ac:chgData name="Sam Garnham" userId="ba4a3023-469b-47da-9b56-135bbb92583d" providerId="ADAL" clId="{04634761-19B2-4695-BB4A-5EAB23C038B0}" dt="2019-07-31T07:38:17.046" v="9" actId="13244"/>
          <ac:picMkLst>
            <pc:docMk/>
            <pc:sldMk cId="3940536459" sldId="773"/>
            <ac:picMk id="9" creationId="{6B838B90-3FF1-4FB9-B957-4FD10EE4DF0A}"/>
          </ac:picMkLst>
        </pc:picChg>
        <pc:picChg chg="mod">
          <ac:chgData name="Sam Garnham" userId="ba4a3023-469b-47da-9b56-135bbb92583d" providerId="ADAL" clId="{04634761-19B2-4695-BB4A-5EAB23C038B0}" dt="2019-07-31T07:38:07.400" v="7" actId="13244"/>
          <ac:picMkLst>
            <pc:docMk/>
            <pc:sldMk cId="3940536459" sldId="773"/>
            <ac:picMk id="10" creationId="{B175C341-363A-43B2-B8CB-297E19A4073F}"/>
          </ac:picMkLst>
        </pc:picChg>
      </pc:sldChg>
      <pc:sldChg chg="modSp">
        <pc:chgData name="Sam Garnham" userId="ba4a3023-469b-47da-9b56-135bbb92583d" providerId="ADAL" clId="{04634761-19B2-4695-BB4A-5EAB23C038B0}" dt="2019-07-31T07:38:40.989" v="13" actId="13244"/>
        <pc:sldMkLst>
          <pc:docMk/>
          <pc:sldMk cId="3259058211" sldId="774"/>
        </pc:sldMkLst>
        <pc:spChg chg="mod">
          <ac:chgData name="Sam Garnham" userId="ba4a3023-469b-47da-9b56-135bbb92583d" providerId="ADAL" clId="{04634761-19B2-4695-BB4A-5EAB23C038B0}" dt="2019-07-31T07:38:36.043" v="12" actId="13244"/>
          <ac:spMkLst>
            <pc:docMk/>
            <pc:sldMk cId="3259058211" sldId="774"/>
            <ac:spMk id="14" creationId="{058A470E-E9C8-4A72-9B26-B580B692552B}"/>
          </ac:spMkLst>
        </pc:spChg>
        <pc:picChg chg="mod">
          <ac:chgData name="Sam Garnham" userId="ba4a3023-469b-47da-9b56-135bbb92583d" providerId="ADAL" clId="{04634761-19B2-4695-BB4A-5EAB23C038B0}" dt="2019-07-31T07:38:30.988" v="11" actId="13244"/>
          <ac:picMkLst>
            <pc:docMk/>
            <pc:sldMk cId="3259058211" sldId="774"/>
            <ac:picMk id="4" creationId="{54DAB673-6421-4BAA-8A93-FD0C797774BC}"/>
          </ac:picMkLst>
        </pc:picChg>
        <pc:picChg chg="mod">
          <ac:chgData name="Sam Garnham" userId="ba4a3023-469b-47da-9b56-135bbb92583d" providerId="ADAL" clId="{04634761-19B2-4695-BB4A-5EAB23C038B0}" dt="2019-07-31T07:38:40.989" v="13" actId="13244"/>
          <ac:picMkLst>
            <pc:docMk/>
            <pc:sldMk cId="3259058211" sldId="774"/>
            <ac:picMk id="6" creationId="{67B2C2E9-9759-4E23-A129-4714F80BBBE0}"/>
          </ac:picMkLst>
        </pc:picChg>
        <pc:picChg chg="mod">
          <ac:chgData name="Sam Garnham" userId="ba4a3023-469b-47da-9b56-135bbb92583d" providerId="ADAL" clId="{04634761-19B2-4695-BB4A-5EAB23C038B0}" dt="2019-07-31T07:38:24.780" v="10" actId="13244"/>
          <ac:picMkLst>
            <pc:docMk/>
            <pc:sldMk cId="3259058211" sldId="774"/>
            <ac:picMk id="10" creationId="{B175C341-363A-43B2-B8CB-297E19A4073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60C6D-6B4A-40BF-820B-8444A8B14FC0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C0AFD-5FFC-4DE6-A569-60424DE8D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697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874794">
              <a:defRPr/>
            </a:pPr>
            <a:r>
              <a:rPr lang="en-GB" sz="2500">
                <a:solidFill>
                  <a:prstClr val="black"/>
                </a:solidFill>
              </a:rPr>
              <a:t>Trainer demonstrates then gets the students to practice using either the PP slide as a prompt or the sheet in the workbook. Trainer circulate and correct as necessary</a:t>
            </a:r>
          </a:p>
          <a:p>
            <a:pPr defTabSz="1874794">
              <a:defRPr/>
            </a:pPr>
            <a:r>
              <a:rPr lang="en-GB" sz="2500">
                <a:solidFill>
                  <a:prstClr val="black"/>
                </a:solidFill>
              </a:rPr>
              <a:t>Severe head injury to be covered with severe bleeding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69E76-7FB9-43B0-B0EB-47E4614077F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0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874794">
              <a:defRPr/>
            </a:pPr>
            <a:r>
              <a:rPr lang="en-GB" sz="2500">
                <a:solidFill>
                  <a:prstClr val="black"/>
                </a:solidFill>
              </a:rPr>
              <a:t>Trainer demonstrates then gets the students to practice using either the PP slide as a prompt or the sheet in the workbook. Trainer circulate and correct as necessary</a:t>
            </a:r>
          </a:p>
          <a:p>
            <a:pPr defTabSz="1874794">
              <a:defRPr/>
            </a:pPr>
            <a:r>
              <a:rPr lang="en-GB" sz="2500">
                <a:solidFill>
                  <a:prstClr val="black"/>
                </a:solidFill>
              </a:rPr>
              <a:t>Severe head injury to be covered with severe bleeding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874794">
              <a:defRPr/>
            </a:pPr>
            <a:fld id="{DBF69E76-7FB9-43B0-B0EB-47E4614077F6}" type="slidenum">
              <a:rPr lang="en-GB">
                <a:solidFill>
                  <a:prstClr val="black"/>
                </a:solidFill>
              </a:rPr>
              <a:pPr defTabSz="1874794"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941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86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26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688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1" y="343131"/>
            <a:ext cx="8208962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/>
          <a:lstStyle>
            <a:lvl1pPr>
              <a:defRPr sz="399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94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42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91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61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59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16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23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31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25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E3C7-728A-4482-B3A9-67548AE98253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E35E5-9D62-49C4-A81D-FC79E55B8EC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SJA WPT Training PPT background.jpg">
            <a:extLst>
              <a:ext uri="{FF2B5EF4-FFF2-40B4-BE49-F238E27FC236}">
                <a16:creationId xmlns:a16="http://schemas.microsoft.com/office/drawing/2014/main" id="{5800B93C-3374-4B2D-8127-B37117D5E4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613638"/>
            <a:ext cx="9144000" cy="243674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5D9F1F6-974A-40BA-ADCD-CA1570BC13DD}"/>
              </a:ext>
            </a:extLst>
          </p:cNvPr>
          <p:cNvGrpSpPr/>
          <p:nvPr userDrawn="1"/>
        </p:nvGrpSpPr>
        <p:grpSpPr>
          <a:xfrm>
            <a:off x="2438399" y="4889631"/>
            <a:ext cx="6705601" cy="1541044"/>
            <a:chOff x="1842654" y="-1271155"/>
            <a:chExt cx="6705601" cy="1541044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F49DB65C-9EDE-4397-8ECE-EC45C1A9204E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0" name="Picture 9" descr="SJA logo on angled slice.psd">
              <a:extLst>
                <a:ext uri="{FF2B5EF4-FFF2-40B4-BE49-F238E27FC236}">
                  <a16:creationId xmlns:a16="http://schemas.microsoft.com/office/drawing/2014/main" id="{BAE11D8D-70A2-4C00-B84E-9ED6E5E49C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34897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E26A-0E5E-46A7-8076-F09BFE43F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0"/>
            <a:ext cx="6665246" cy="566229"/>
          </a:xfrm>
        </p:spPr>
        <p:txBody>
          <a:bodyPr>
            <a:noAutofit/>
          </a:bodyPr>
          <a:lstStyle/>
          <a:p>
            <a:r>
              <a:rPr lang="en-GB" sz="3700" b="1" dirty="0">
                <a:latin typeface="Arial"/>
                <a:cs typeface="Arial"/>
              </a:rPr>
              <a:t>Your turn: Minor head injury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22ACDE-5DCF-4D7B-ABAC-8F2B98FFD31E}"/>
              </a:ext>
            </a:extLst>
          </p:cNvPr>
          <p:cNvSpPr>
            <a:spLocks noChangeAspect="1"/>
          </p:cNvSpPr>
          <p:nvPr/>
        </p:nvSpPr>
        <p:spPr>
          <a:xfrm>
            <a:off x="1684835" y="1905554"/>
            <a:ext cx="1821528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1.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Help your casualty to sit down</a:t>
            </a:r>
          </a:p>
          <a:p>
            <a:pPr marL="279325" indent="-279325">
              <a:spcAft>
                <a:spcPts val="636"/>
              </a:spcAft>
            </a:pPr>
            <a:endParaRPr lang="en-GB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79A6C6-F111-4535-96B9-EFAE3E51E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1093" y="1572411"/>
            <a:ext cx="1842873" cy="18493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5453EB-AD93-4826-8C14-A3BE91B5B369}"/>
              </a:ext>
            </a:extLst>
          </p:cNvPr>
          <p:cNvSpPr/>
          <p:nvPr/>
        </p:nvSpPr>
        <p:spPr>
          <a:xfrm>
            <a:off x="5308321" y="1896083"/>
            <a:ext cx="2555710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2.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Apply a cold compress to the injured area</a:t>
            </a:r>
          </a:p>
          <a:p>
            <a:pPr marL="238964" indent="-238964">
              <a:buSzPct val="100000"/>
              <a:buBlip>
                <a:blip r:embed="rId4"/>
              </a:buBlip>
            </a:pP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Treat any wounds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58A470E-E9C8-4A72-9B26-B580B692552B}"/>
              </a:ext>
            </a:extLst>
          </p:cNvPr>
          <p:cNvSpPr/>
          <p:nvPr/>
        </p:nvSpPr>
        <p:spPr>
          <a:xfrm>
            <a:off x="1701760" y="4191534"/>
            <a:ext cx="1821529" cy="11695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3.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Monitor your casualty</a:t>
            </a:r>
          </a:p>
          <a:p>
            <a:pPr marL="238964" indent="-238964">
              <a:buSzPct val="100000"/>
              <a:buBlip>
                <a:blip r:embed="rId4"/>
              </a:buBlip>
            </a:pP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Watch for drowsiness and vomiting 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838B90-3FF1-4FB9-B957-4FD10EE4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6" y="3738310"/>
            <a:ext cx="1842873" cy="184934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7F01726-0902-47F5-9EF0-8EA26D8C3B8D}"/>
              </a:ext>
            </a:extLst>
          </p:cNvPr>
          <p:cNvSpPr/>
          <p:nvPr/>
        </p:nvSpPr>
        <p:spPr>
          <a:xfrm>
            <a:off x="5308692" y="4179175"/>
            <a:ext cx="1562435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4.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Get help if necessary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75C341-363A-43B2-B8CB-297E19A40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9923" y="3631391"/>
            <a:ext cx="1277046" cy="21947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DC7911E-B45E-48F5-95B9-352C13A56D29}"/>
              </a:ext>
            </a:extLst>
          </p:cNvPr>
          <p:cNvSpPr txBox="1"/>
          <p:nvPr/>
        </p:nvSpPr>
        <p:spPr>
          <a:xfrm>
            <a:off x="493200" y="1006182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934AFA8-5426-4332-9CFE-9884394D0E51}"/>
              </a:ext>
            </a:extLst>
          </p:cNvPr>
          <p:cNvSpPr/>
          <p:nvPr/>
        </p:nvSpPr>
        <p:spPr>
          <a:xfrm>
            <a:off x="1373136" y="4191203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5406E9-B27D-4547-8909-4E0383969BD3}"/>
              </a:ext>
            </a:extLst>
          </p:cNvPr>
          <p:cNvSpPr/>
          <p:nvPr/>
        </p:nvSpPr>
        <p:spPr>
          <a:xfrm>
            <a:off x="1363900" y="1911216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839C9EC-B423-40C5-8B5C-6272811D8004}"/>
              </a:ext>
            </a:extLst>
          </p:cNvPr>
          <p:cNvSpPr/>
          <p:nvPr/>
        </p:nvSpPr>
        <p:spPr>
          <a:xfrm>
            <a:off x="4978845" y="1905554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757AF38-500A-409A-935A-09A58554F319}"/>
              </a:ext>
            </a:extLst>
          </p:cNvPr>
          <p:cNvSpPr/>
          <p:nvPr/>
        </p:nvSpPr>
        <p:spPr>
          <a:xfrm>
            <a:off x="4983966" y="4180287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53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E26A-0E5E-46A7-8076-F09BFE43F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199" y="478800"/>
            <a:ext cx="6935211" cy="578125"/>
          </a:xfrm>
        </p:spPr>
        <p:txBody>
          <a:bodyPr>
            <a:noAutofit/>
          </a:bodyPr>
          <a:lstStyle/>
          <a:p>
            <a:r>
              <a:rPr lang="en-GB" sz="3700" b="1">
                <a:latin typeface="Arial"/>
                <a:cs typeface="Arial"/>
              </a:rPr>
              <a:t>Your turn: Severe head injury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22ACDE-5DCF-4D7B-ABAC-8F2B98FFD31E}"/>
              </a:ext>
            </a:extLst>
          </p:cNvPr>
          <p:cNvSpPr>
            <a:spLocks noChangeAspect="1"/>
          </p:cNvSpPr>
          <p:nvPr/>
        </p:nvSpPr>
        <p:spPr>
          <a:xfrm>
            <a:off x="1885400" y="2037765"/>
            <a:ext cx="2267957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829178">
              <a:buSzPct val="100000"/>
              <a:defRPr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1.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Dial 999/112 for emergency help</a:t>
            </a:r>
          </a:p>
          <a:p>
            <a:pPr marL="279325" indent="-279325" defTabSz="829178" eaLnBrk="0" fontAlgn="base" hangingPunct="0">
              <a:spcBef>
                <a:spcPct val="0"/>
              </a:spcBef>
              <a:spcAft>
                <a:spcPts val="636"/>
              </a:spcAft>
              <a:defRPr/>
            </a:pPr>
            <a:endParaRPr lang="en-GB" sz="1400" b="1" dirty="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75C341-363A-43B2-B8CB-297E19A40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1021" y="1436314"/>
            <a:ext cx="1277046" cy="21947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5453EB-AD93-4826-8C14-A3BE91B5B369}"/>
              </a:ext>
            </a:extLst>
          </p:cNvPr>
          <p:cNvSpPr/>
          <p:nvPr/>
        </p:nvSpPr>
        <p:spPr>
          <a:xfrm>
            <a:off x="4912379" y="2034178"/>
            <a:ext cx="2555710" cy="73866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829178">
              <a:buSzPct val="100000"/>
              <a:defRPr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2.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Do </a:t>
            </a:r>
            <a:r>
              <a:rPr lang="en-GB" sz="1400" b="1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NOT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 move your casualty if you suspect they could have a neck injury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DAB673-6421-4BAA-8A93-FD0C79777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326" t="31948" r="268" b="9556"/>
          <a:stretch/>
        </p:blipFill>
        <p:spPr>
          <a:xfrm>
            <a:off x="5836320" y="1889535"/>
            <a:ext cx="2555710" cy="162129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58A470E-E9C8-4A72-9B26-B580B692552B}"/>
              </a:ext>
            </a:extLst>
          </p:cNvPr>
          <p:cNvSpPr/>
          <p:nvPr/>
        </p:nvSpPr>
        <p:spPr>
          <a:xfrm>
            <a:off x="879567" y="4231704"/>
            <a:ext cx="1821529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SzPct val="100000"/>
              <a:defRPr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3.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Make sure the airway is open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B2C2E9-9759-4E23-A129-4714F80BB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596" t="47691" b="8109"/>
          <a:stretch/>
        </p:blipFill>
        <p:spPr>
          <a:xfrm>
            <a:off x="788768" y="4112701"/>
            <a:ext cx="2792263" cy="132369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7F01726-0902-47F5-9EF0-8EA26D8C3B8D}"/>
              </a:ext>
            </a:extLst>
          </p:cNvPr>
          <p:cNvSpPr/>
          <p:nvPr/>
        </p:nvSpPr>
        <p:spPr>
          <a:xfrm>
            <a:off x="3904901" y="4237094"/>
            <a:ext cx="1562435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829178">
              <a:buSzPct val="100000"/>
              <a:defRPr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4.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Treat any serious wounds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8ED05F-BF76-4EFF-B3CC-734AEDDBBC28}"/>
              </a:ext>
            </a:extLst>
          </p:cNvPr>
          <p:cNvSpPr/>
          <p:nvPr/>
        </p:nvSpPr>
        <p:spPr>
          <a:xfrm>
            <a:off x="6550429" y="4251329"/>
            <a:ext cx="2951437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defTabSz="829178">
              <a:buSzPct val="100000"/>
              <a:defRPr/>
            </a:pPr>
            <a:r>
              <a:rPr lang="en-GB" sz="1400" b="1" dirty="0">
                <a:solidFill>
                  <a:srgbClr val="008453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5. </a:t>
            </a:r>
            <a:r>
              <a:rPr lang="en-GB" sz="1400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Monitor casualty until emergency help arrives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4DD597-34F4-4D46-B132-319EBD63374F}"/>
              </a:ext>
            </a:extLst>
          </p:cNvPr>
          <p:cNvSpPr txBox="1"/>
          <p:nvPr/>
        </p:nvSpPr>
        <p:spPr>
          <a:xfrm>
            <a:off x="493200" y="1006182"/>
            <a:ext cx="5603381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the box if you can successfully complete the key step…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6C379D-473F-4B0B-9CB6-4808F9691971}"/>
              </a:ext>
            </a:extLst>
          </p:cNvPr>
          <p:cNvSpPr/>
          <p:nvPr/>
        </p:nvSpPr>
        <p:spPr>
          <a:xfrm>
            <a:off x="571095" y="4242620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81ED1B-1684-4227-BD87-D28F17EBF3DF}"/>
              </a:ext>
            </a:extLst>
          </p:cNvPr>
          <p:cNvSpPr/>
          <p:nvPr/>
        </p:nvSpPr>
        <p:spPr>
          <a:xfrm>
            <a:off x="1572054" y="2043427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EE582B6-E2F2-4F6E-9C33-6504B7FFC6A8}"/>
              </a:ext>
            </a:extLst>
          </p:cNvPr>
          <p:cNvSpPr/>
          <p:nvPr/>
        </p:nvSpPr>
        <p:spPr>
          <a:xfrm>
            <a:off x="4586105" y="2037765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EC221C-0EDE-48A5-B88B-52083FF4E8E6}"/>
              </a:ext>
            </a:extLst>
          </p:cNvPr>
          <p:cNvSpPr/>
          <p:nvPr/>
        </p:nvSpPr>
        <p:spPr>
          <a:xfrm>
            <a:off x="3581031" y="4231704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E6852B8-B34A-4B25-8DEE-F782E053B6BD}"/>
              </a:ext>
            </a:extLst>
          </p:cNvPr>
          <p:cNvSpPr/>
          <p:nvPr/>
        </p:nvSpPr>
        <p:spPr>
          <a:xfrm>
            <a:off x="6233248" y="4248129"/>
            <a:ext cx="308472" cy="28441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5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007A53"/>
      </a:dk2>
      <a:lt2>
        <a:srgbClr val="97999B"/>
      </a:lt2>
      <a:accent1>
        <a:srgbClr val="000000"/>
      </a:accent1>
      <a:accent2>
        <a:srgbClr val="007A53"/>
      </a:accent2>
      <a:accent3>
        <a:srgbClr val="009F4D"/>
      </a:accent3>
      <a:accent4>
        <a:srgbClr val="E1E000"/>
      </a:accent4>
      <a:accent5>
        <a:srgbClr val="97999B"/>
      </a:accent5>
      <a:accent6>
        <a:srgbClr val="FFFFFF"/>
      </a:accent6>
      <a:hlink>
        <a:srgbClr val="007A53"/>
      </a:hlink>
      <a:folHlink>
        <a:srgbClr val="E1E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F1ED1C-F979-418D-AD74-3CD83C820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05B946-D3A1-4EF2-A5B1-016F1D0FBA86}">
  <ds:schemaRefs>
    <ds:schemaRef ds:uri="73b22f68-4a70-4eb7-bf89-938dce806f3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15f969d-7967-4bff-902a-d46647ceb5a4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A0D58F-6E64-4970-A671-33F80C62163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194</Words>
  <Application>Microsoft Office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Your turn: Minor head injury</vt:lpstr>
      <vt:lpstr>Your turn: Severe head injury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turn  Minor  Head injury</dc:title>
  <dc:creator>Justine Wilson</dc:creator>
  <cp:lastModifiedBy>Jodie Walsh2</cp:lastModifiedBy>
  <cp:revision>10</cp:revision>
  <dcterms:created xsi:type="dcterms:W3CDTF">2019-07-02T09:48:54Z</dcterms:created>
  <dcterms:modified xsi:type="dcterms:W3CDTF">2020-02-28T11:04:37Z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