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68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sa Stuart" initials="ES" lastIdx="2" clrIdx="0">
    <p:extLst>
      <p:ext uri="{19B8F6BF-5375-455C-9EA6-DF929625EA0E}">
        <p15:presenceInfo xmlns:p15="http://schemas.microsoft.com/office/powerpoint/2012/main" userId="S::Elsa.Stuart@sja.org.uk::1036faa4-45e7-40bb-895e-6c47aba863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 Garnham" userId="S::sam.garnham@sja.org.uk::ba4a3023-469b-47da-9b56-135bbb92583d" providerId="AD" clId="Web-{A338777A-7285-1983-B540-1B12112A6C08}"/>
    <pc:docChg chg="modSld">
      <pc:chgData name="Sam Garnham" userId="S::sam.garnham@sja.org.uk::ba4a3023-469b-47da-9b56-135bbb92583d" providerId="AD" clId="Web-{A338777A-7285-1983-B540-1B12112A6C08}" dt="2019-08-29T16:41:32.143" v="0" actId="20577"/>
      <pc:docMkLst>
        <pc:docMk/>
      </pc:docMkLst>
      <pc:sldChg chg="modSp">
        <pc:chgData name="Sam Garnham" userId="S::sam.garnham@sja.org.uk::ba4a3023-469b-47da-9b56-135bbb92583d" providerId="AD" clId="Web-{A338777A-7285-1983-B540-1B12112A6C08}" dt="2019-08-29T16:41:32.143" v="0" actId="20577"/>
        <pc:sldMkLst>
          <pc:docMk/>
          <pc:sldMk cId="1003911798" sldId="689"/>
        </pc:sldMkLst>
        <pc:spChg chg="mod">
          <ac:chgData name="Sam Garnham" userId="S::sam.garnham@sja.org.uk::ba4a3023-469b-47da-9b56-135bbb92583d" providerId="AD" clId="Web-{A338777A-7285-1983-B540-1B12112A6C08}" dt="2019-08-29T16:41:32.143" v="0" actId="20577"/>
          <ac:spMkLst>
            <pc:docMk/>
            <pc:sldMk cId="1003911798" sldId="689"/>
            <ac:spMk id="6" creationId="{3D555E1B-FA6F-4E43-9B19-10B0764A2023}"/>
          </ac:spMkLst>
        </pc:spChg>
      </pc:sldChg>
    </pc:docChg>
  </pc:docChgLst>
  <pc:docChgLst>
    <pc:chgData name="Sam Garnham" userId="ba4a3023-469b-47da-9b56-135bbb92583d" providerId="ADAL" clId="{762B0FDC-7678-41AA-8AE7-3D12495557E4}"/>
    <pc:docChg chg="undo modSld">
      <pc:chgData name="Sam Garnham" userId="ba4a3023-469b-47da-9b56-135bbb92583d" providerId="ADAL" clId="{762B0FDC-7678-41AA-8AE7-3D12495557E4}" dt="2019-08-02T08:22:49.661" v="13" actId="13244"/>
      <pc:docMkLst>
        <pc:docMk/>
      </pc:docMkLst>
      <pc:sldChg chg="modSp">
        <pc:chgData name="Sam Garnham" userId="ba4a3023-469b-47da-9b56-135bbb92583d" providerId="ADAL" clId="{762B0FDC-7678-41AA-8AE7-3D12495557E4}" dt="2019-08-02T08:22:49.661" v="13" actId="13244"/>
        <pc:sldMkLst>
          <pc:docMk/>
          <pc:sldMk cId="1003911798" sldId="689"/>
        </pc:sldMkLst>
        <pc:spChg chg="mod">
          <ac:chgData name="Sam Garnham" userId="ba4a3023-469b-47da-9b56-135bbb92583d" providerId="ADAL" clId="{762B0FDC-7678-41AA-8AE7-3D12495557E4}" dt="2019-08-02T08:21:48.420" v="3" actId="13244"/>
          <ac:spMkLst>
            <pc:docMk/>
            <pc:sldMk cId="1003911798" sldId="689"/>
            <ac:spMk id="5" creationId="{34E3CF57-EA4D-43A8-9F9A-00CFC609B919}"/>
          </ac:spMkLst>
        </pc:spChg>
        <pc:spChg chg="mod">
          <ac:chgData name="Sam Garnham" userId="ba4a3023-469b-47da-9b56-135bbb92583d" providerId="ADAL" clId="{762B0FDC-7678-41AA-8AE7-3D12495557E4}" dt="2019-08-02T08:22:08.600" v="9" actId="113"/>
          <ac:spMkLst>
            <pc:docMk/>
            <pc:sldMk cId="1003911798" sldId="689"/>
            <ac:spMk id="9" creationId="{F8E0E7E1-2621-4C68-99C2-70BF6C78EBEA}"/>
          </ac:spMkLst>
        </pc:spChg>
        <pc:spChg chg="mod">
          <ac:chgData name="Sam Garnham" userId="ba4a3023-469b-47da-9b56-135bbb92583d" providerId="ADAL" clId="{762B0FDC-7678-41AA-8AE7-3D12495557E4}" dt="2019-08-02T08:22:49.661" v="13" actId="13244"/>
          <ac:spMkLst>
            <pc:docMk/>
            <pc:sldMk cId="1003911798" sldId="689"/>
            <ac:spMk id="13" creationId="{496DEAA7-6180-4172-B50F-B6932A39FD2F}"/>
          </ac:spMkLst>
        </pc:spChg>
        <pc:spChg chg="mod">
          <ac:chgData name="Sam Garnham" userId="ba4a3023-469b-47da-9b56-135bbb92583d" providerId="ADAL" clId="{762B0FDC-7678-41AA-8AE7-3D12495557E4}" dt="2019-08-02T08:22:23.065" v="10" actId="13244"/>
          <ac:spMkLst>
            <pc:docMk/>
            <pc:sldMk cId="1003911798" sldId="689"/>
            <ac:spMk id="14" creationId="{0A706A81-8ED8-4386-B4AF-2A2739CFC316}"/>
          </ac:spMkLst>
        </pc:spChg>
        <pc:spChg chg="mod">
          <ac:chgData name="Sam Garnham" userId="ba4a3023-469b-47da-9b56-135bbb92583d" providerId="ADAL" clId="{762B0FDC-7678-41AA-8AE7-3D12495557E4}" dt="2019-08-02T08:22:37.302" v="11" actId="13244"/>
          <ac:spMkLst>
            <pc:docMk/>
            <pc:sldMk cId="1003911798" sldId="689"/>
            <ac:spMk id="15" creationId="{EDEACE7C-1015-4805-B6F2-6211B91AE962}"/>
          </ac:spMkLst>
        </pc:spChg>
        <pc:picChg chg="mod">
          <ac:chgData name="Sam Garnham" userId="ba4a3023-469b-47da-9b56-135bbb92583d" providerId="ADAL" clId="{762B0FDC-7678-41AA-8AE7-3D12495557E4}" dt="2019-08-02T08:21:32.059" v="0" actId="962"/>
          <ac:picMkLst>
            <pc:docMk/>
            <pc:sldMk cId="1003911798" sldId="689"/>
            <ac:picMk id="10" creationId="{55E83D39-A783-45C9-8DD1-B243DD2D2374}"/>
          </ac:picMkLst>
        </pc:picChg>
        <pc:picChg chg="mod">
          <ac:chgData name="Sam Garnham" userId="ba4a3023-469b-47da-9b56-135bbb92583d" providerId="ADAL" clId="{762B0FDC-7678-41AA-8AE7-3D12495557E4}" dt="2019-08-02T08:21:35.529" v="1" actId="962"/>
          <ac:picMkLst>
            <pc:docMk/>
            <pc:sldMk cId="1003911798" sldId="689"/>
            <ac:picMk id="11" creationId="{E0C890AA-F328-4C2B-94EE-445D3F822276}"/>
          </ac:picMkLst>
        </pc:picChg>
        <pc:picChg chg="mod">
          <ac:chgData name="Sam Garnham" userId="ba4a3023-469b-47da-9b56-135bbb92583d" providerId="ADAL" clId="{762B0FDC-7678-41AA-8AE7-3D12495557E4}" dt="2019-08-02T08:22:45.962" v="12" actId="13244"/>
          <ac:picMkLst>
            <pc:docMk/>
            <pc:sldMk cId="1003911798" sldId="689"/>
            <ac:picMk id="12" creationId="{24B70B18-3219-4054-80B2-05EAC2A21D50}"/>
          </ac:picMkLst>
        </pc:picChg>
      </pc:sldChg>
    </pc:docChg>
  </pc:docChgLst>
  <pc:docChgLst>
    <pc:chgData name="Elizabeth Connors" userId="S::elizabeth.connors@sja.org.uk::7b8a960c-3a8f-44e5-8383-848c6766db90" providerId="AD" clId="Web-{14ED7539-47E1-39E4-7A97-18762BDAC542}"/>
    <pc:docChg chg="modSld">
      <pc:chgData name="Elizabeth Connors" userId="S::elizabeth.connors@sja.org.uk::7b8a960c-3a8f-44e5-8383-848c6766db90" providerId="AD" clId="Web-{14ED7539-47E1-39E4-7A97-18762BDAC542}" dt="2019-07-17T14:17:57.226" v="82" actId="1076"/>
      <pc:docMkLst>
        <pc:docMk/>
      </pc:docMkLst>
      <pc:sldChg chg="modSp">
        <pc:chgData name="Elizabeth Connors" userId="S::elizabeth.connors@sja.org.uk::7b8a960c-3a8f-44e5-8383-848c6766db90" providerId="AD" clId="Web-{14ED7539-47E1-39E4-7A97-18762BDAC542}" dt="2019-07-17T14:17:57.226" v="82" actId="1076"/>
        <pc:sldMkLst>
          <pc:docMk/>
          <pc:sldMk cId="1003911798" sldId="689"/>
        </pc:sldMkLst>
        <pc:spChg chg="mod">
          <ac:chgData name="Elizabeth Connors" userId="S::elizabeth.connors@sja.org.uk::7b8a960c-3a8f-44e5-8383-848c6766db90" providerId="AD" clId="Web-{14ED7539-47E1-39E4-7A97-18762BDAC542}" dt="2019-07-17T14:17:57.226" v="82" actId="1076"/>
          <ac:spMkLst>
            <pc:docMk/>
            <pc:sldMk cId="1003911798" sldId="689"/>
            <ac:spMk id="16" creationId="{A3C37894-8953-4D6E-BC33-82405D5D3548}"/>
          </ac:spMkLst>
        </pc:spChg>
      </pc:sldChg>
    </pc:docChg>
  </pc:docChgLst>
  <pc:docChgLst>
    <pc:chgData name="Elsa Stuart" userId="1036faa4-45e7-40bb-895e-6c47aba8630b" providerId="ADAL" clId="{48BBBA6F-4107-424F-A529-82CD38B4A7DB}"/>
    <pc:docChg chg="custSel modSld">
      <pc:chgData name="Elsa Stuart" userId="1036faa4-45e7-40bb-895e-6c47aba8630b" providerId="ADAL" clId="{48BBBA6F-4107-424F-A529-82CD38B4A7DB}" dt="2019-07-31T15:19:05.353" v="3"/>
      <pc:docMkLst>
        <pc:docMk/>
      </pc:docMkLst>
      <pc:sldChg chg="addCm modCm">
        <pc:chgData name="Elsa Stuart" userId="1036faa4-45e7-40bb-895e-6c47aba8630b" providerId="ADAL" clId="{48BBBA6F-4107-424F-A529-82CD38B4A7DB}" dt="2019-07-31T15:19:05.353" v="3"/>
        <pc:sldMkLst>
          <pc:docMk/>
          <pc:sldMk cId="1003911798" sldId="689"/>
        </pc:sldMkLst>
      </pc:sldChg>
    </pc:docChg>
  </pc:docChgLst>
  <pc:docChgLst>
    <pc:chgData name="Justine Wilson" userId="S::justine.wilson@sja.org.uk::cd635167-bbd3-4a7f-9fa7-49f7026615ce" providerId="AD" clId="Web-{4BE0D018-4A36-5E36-FCB7-E45321623645}"/>
    <pc:docChg chg="modSld">
      <pc:chgData name="Justine Wilson" userId="S::justine.wilson@sja.org.uk::cd635167-bbd3-4a7f-9fa7-49f7026615ce" providerId="AD" clId="Web-{4BE0D018-4A36-5E36-FCB7-E45321623645}" dt="2019-07-31T16:37:51.367" v="219" actId="20577"/>
      <pc:docMkLst>
        <pc:docMk/>
      </pc:docMkLst>
      <pc:sldChg chg="modSp delCm">
        <pc:chgData name="Justine Wilson" userId="S::justine.wilson@sja.org.uk::cd635167-bbd3-4a7f-9fa7-49f7026615ce" providerId="AD" clId="Web-{4BE0D018-4A36-5E36-FCB7-E45321623645}" dt="2019-07-31T16:37:51.367" v="218" actId="20577"/>
        <pc:sldMkLst>
          <pc:docMk/>
          <pc:sldMk cId="1003911798" sldId="689"/>
        </pc:sldMkLst>
        <pc:spChg chg="mod">
          <ac:chgData name="Justine Wilson" userId="S::justine.wilson@sja.org.uk::cd635167-bbd3-4a7f-9fa7-49f7026615ce" providerId="AD" clId="Web-{4BE0D018-4A36-5E36-FCB7-E45321623645}" dt="2019-07-31T16:37:51.367" v="218" actId="20577"/>
          <ac:spMkLst>
            <pc:docMk/>
            <pc:sldMk cId="1003911798" sldId="689"/>
            <ac:spMk id="14" creationId="{0A706A81-8ED8-4386-B4AF-2A2739CFC316}"/>
          </ac:spMkLst>
        </pc:spChg>
        <pc:spChg chg="mod">
          <ac:chgData name="Justine Wilson" userId="S::justine.wilson@sja.org.uk::cd635167-bbd3-4a7f-9fa7-49f7026615ce" providerId="AD" clId="Web-{4BE0D018-4A36-5E36-FCB7-E45321623645}" dt="2019-07-31T16:37:21.054" v="97" actId="20577"/>
          <ac:spMkLst>
            <pc:docMk/>
            <pc:sldMk cId="1003911798" sldId="689"/>
            <ac:spMk id="15" creationId="{EDEACE7C-1015-4805-B6F2-6211B91AE962}"/>
          </ac:spMkLst>
        </pc:spChg>
      </pc:sldChg>
    </pc:docChg>
  </pc:docChgLst>
  <pc:docChgLst>
    <pc:chgData clId="Web-{A338777A-7285-1983-B540-1B12112A6C08}"/>
    <pc:docChg chg="modSld">
      <pc:chgData name="" userId="" providerId="" clId="Web-{A338777A-7285-1983-B540-1B12112A6C08}" dt="2019-08-29T16:41:28.815" v="0" actId="14100"/>
      <pc:docMkLst>
        <pc:docMk/>
      </pc:docMkLst>
      <pc:sldChg chg="modSp">
        <pc:chgData name="" userId="" providerId="" clId="Web-{A338777A-7285-1983-B540-1B12112A6C08}" dt="2019-08-29T16:41:28.815" v="0" actId="14100"/>
        <pc:sldMkLst>
          <pc:docMk/>
          <pc:sldMk cId="1003911798" sldId="689"/>
        </pc:sldMkLst>
        <pc:spChg chg="mod">
          <ac:chgData name="" userId="" providerId="" clId="Web-{A338777A-7285-1983-B540-1B12112A6C08}" dt="2019-08-29T16:41:28.815" v="0" actId="14100"/>
          <ac:spMkLst>
            <pc:docMk/>
            <pc:sldMk cId="1003911798" sldId="689"/>
            <ac:spMk id="6" creationId="{3D555E1B-FA6F-4E43-9B19-10B0764A2023}"/>
          </ac:spMkLst>
        </pc:spChg>
      </pc:sldChg>
    </pc:docChg>
  </pc:docChgLst>
  <pc:docChgLst>
    <pc:chgData name="Jodie Walsh2" userId="8f656482-1ee0-4981-a154-9528d7227717" providerId="ADAL" clId="{F93D4DF3-4FB4-404C-8D26-EF51C5E98AAE}"/>
    <pc:docChg chg="undo custSel modSld modMainMaster">
      <pc:chgData name="Jodie Walsh2" userId="8f656482-1ee0-4981-a154-9528d7227717" providerId="ADAL" clId="{F93D4DF3-4FB4-404C-8D26-EF51C5E98AAE}" dt="2019-08-07T11:57:51.537" v="51" actId="478"/>
      <pc:docMkLst>
        <pc:docMk/>
      </pc:docMkLst>
      <pc:sldChg chg="addSp delSp modSp">
        <pc:chgData name="Jodie Walsh2" userId="8f656482-1ee0-4981-a154-9528d7227717" providerId="ADAL" clId="{F93D4DF3-4FB4-404C-8D26-EF51C5E98AAE}" dt="2019-08-07T11:57:51.537" v="51" actId="478"/>
        <pc:sldMkLst>
          <pc:docMk/>
          <pc:sldMk cId="1003911798" sldId="689"/>
        </pc:sldMkLst>
        <pc:spChg chg="mod">
          <ac:chgData name="Jodie Walsh2" userId="8f656482-1ee0-4981-a154-9528d7227717" providerId="ADAL" clId="{F93D4DF3-4FB4-404C-8D26-EF51C5E98AAE}" dt="2019-08-07T11:55:27.738" v="1" actId="2711"/>
          <ac:spMkLst>
            <pc:docMk/>
            <pc:sldMk cId="1003911798" sldId="689"/>
            <ac:spMk id="5" creationId="{34E3CF57-EA4D-43A8-9F9A-00CFC609B919}"/>
          </ac:spMkLst>
        </pc:spChg>
        <pc:spChg chg="mod">
          <ac:chgData name="Jodie Walsh2" userId="8f656482-1ee0-4981-a154-9528d7227717" providerId="ADAL" clId="{F93D4DF3-4FB4-404C-8D26-EF51C5E98AAE}" dt="2019-08-07T11:56:01.677" v="13" actId="1076"/>
          <ac:spMkLst>
            <pc:docMk/>
            <pc:sldMk cId="1003911798" sldId="689"/>
            <ac:spMk id="6" creationId="{3D555E1B-FA6F-4E43-9B19-10B0764A2023}"/>
          </ac:spMkLst>
        </pc:spChg>
        <pc:spChg chg="mod">
          <ac:chgData name="Jodie Walsh2" userId="8f656482-1ee0-4981-a154-9528d7227717" providerId="ADAL" clId="{F93D4DF3-4FB4-404C-8D26-EF51C5E98AAE}" dt="2019-08-07T11:56:37.173" v="18" actId="14100"/>
          <ac:spMkLst>
            <pc:docMk/>
            <pc:sldMk cId="1003911798" sldId="689"/>
            <ac:spMk id="7" creationId="{663040B8-C790-4645-BE16-DF658944F46F}"/>
          </ac:spMkLst>
        </pc:spChg>
        <pc:spChg chg="mod">
          <ac:chgData name="Jodie Walsh2" userId="8f656482-1ee0-4981-a154-9528d7227717" providerId="ADAL" clId="{F93D4DF3-4FB4-404C-8D26-EF51C5E98AAE}" dt="2019-08-07T11:57:24.780" v="41" actId="113"/>
          <ac:spMkLst>
            <pc:docMk/>
            <pc:sldMk cId="1003911798" sldId="689"/>
            <ac:spMk id="9" creationId="{F8E0E7E1-2621-4C68-99C2-70BF6C78EBEA}"/>
          </ac:spMkLst>
        </pc:spChg>
        <pc:spChg chg="mod">
          <ac:chgData name="Jodie Walsh2" userId="8f656482-1ee0-4981-a154-9528d7227717" providerId="ADAL" clId="{F93D4DF3-4FB4-404C-8D26-EF51C5E98AAE}" dt="2019-08-07T11:57:49.103" v="50" actId="14100"/>
          <ac:spMkLst>
            <pc:docMk/>
            <pc:sldMk cId="1003911798" sldId="689"/>
            <ac:spMk id="13" creationId="{496DEAA7-6180-4172-B50F-B6932A39FD2F}"/>
          </ac:spMkLst>
        </pc:spChg>
        <pc:spChg chg="mod">
          <ac:chgData name="Jodie Walsh2" userId="8f656482-1ee0-4981-a154-9528d7227717" providerId="ADAL" clId="{F93D4DF3-4FB4-404C-8D26-EF51C5E98AAE}" dt="2019-08-07T11:57:40.653" v="44" actId="1076"/>
          <ac:spMkLst>
            <pc:docMk/>
            <pc:sldMk cId="1003911798" sldId="689"/>
            <ac:spMk id="14" creationId="{0A706A81-8ED8-4386-B4AF-2A2739CFC316}"/>
          </ac:spMkLst>
        </pc:spChg>
        <pc:spChg chg="mod">
          <ac:chgData name="Jodie Walsh2" userId="8f656482-1ee0-4981-a154-9528d7227717" providerId="ADAL" clId="{F93D4DF3-4FB4-404C-8D26-EF51C5E98AAE}" dt="2019-08-07T11:57:01.881" v="37" actId="1076"/>
          <ac:spMkLst>
            <pc:docMk/>
            <pc:sldMk cId="1003911798" sldId="689"/>
            <ac:spMk id="15" creationId="{EDEACE7C-1015-4805-B6F2-6211B91AE962}"/>
          </ac:spMkLst>
        </pc:spChg>
        <pc:spChg chg="mod">
          <ac:chgData name="Jodie Walsh2" userId="8f656482-1ee0-4981-a154-9528d7227717" providerId="ADAL" clId="{F93D4DF3-4FB4-404C-8D26-EF51C5E98AAE}" dt="2019-08-07T11:57:43.654" v="48" actId="1036"/>
          <ac:spMkLst>
            <pc:docMk/>
            <pc:sldMk cId="1003911798" sldId="689"/>
            <ac:spMk id="16" creationId="{A3C37894-8953-4D6E-BC33-82405D5D3548}"/>
          </ac:spMkLst>
        </pc:spChg>
        <pc:picChg chg="mod">
          <ac:chgData name="Jodie Walsh2" userId="8f656482-1ee0-4981-a154-9528d7227717" providerId="ADAL" clId="{F93D4DF3-4FB4-404C-8D26-EF51C5E98AAE}" dt="2019-08-07T11:57:40.653" v="44" actId="1076"/>
          <ac:picMkLst>
            <pc:docMk/>
            <pc:sldMk cId="1003911798" sldId="689"/>
            <ac:picMk id="10" creationId="{55E83D39-A783-45C9-8DD1-B243DD2D2374}"/>
          </ac:picMkLst>
        </pc:picChg>
        <pc:picChg chg="mod">
          <ac:chgData name="Jodie Walsh2" userId="8f656482-1ee0-4981-a154-9528d7227717" providerId="ADAL" clId="{F93D4DF3-4FB4-404C-8D26-EF51C5E98AAE}" dt="2019-08-07T11:57:10.989" v="39" actId="1076"/>
          <ac:picMkLst>
            <pc:docMk/>
            <pc:sldMk cId="1003911798" sldId="689"/>
            <ac:picMk id="11" creationId="{E0C890AA-F328-4C2B-94EE-445D3F822276}"/>
          </ac:picMkLst>
        </pc:picChg>
        <pc:picChg chg="mod">
          <ac:chgData name="Jodie Walsh2" userId="8f656482-1ee0-4981-a154-9528d7227717" providerId="ADAL" clId="{F93D4DF3-4FB4-404C-8D26-EF51C5E98AAE}" dt="2019-08-07T11:57:37.573" v="43" actId="1076"/>
          <ac:picMkLst>
            <pc:docMk/>
            <pc:sldMk cId="1003911798" sldId="689"/>
            <ac:picMk id="12" creationId="{24B70B18-3219-4054-80B2-05EAC2A21D50}"/>
          </ac:picMkLst>
        </pc:picChg>
        <pc:cxnChg chg="add del mod">
          <ac:chgData name="Jodie Walsh2" userId="8f656482-1ee0-4981-a154-9528d7227717" providerId="ADAL" clId="{F93D4DF3-4FB4-404C-8D26-EF51C5E98AAE}" dt="2019-08-07T11:57:51.537" v="51" actId="478"/>
          <ac:cxnSpMkLst>
            <pc:docMk/>
            <pc:sldMk cId="1003911798" sldId="689"/>
            <ac:cxnSpMk id="3" creationId="{40754A59-4E34-4B1A-A488-3870686910EE}"/>
          </ac:cxnSpMkLst>
        </pc:cxnChg>
      </pc:sldChg>
      <pc:sldMasterChg chg="addSp modSldLayout">
        <pc:chgData name="Jodie Walsh2" userId="8f656482-1ee0-4981-a154-9528d7227717" providerId="ADAL" clId="{F93D4DF3-4FB4-404C-8D26-EF51C5E98AAE}" dt="2019-08-07T11:56:19.651" v="16" actId="478"/>
        <pc:sldMasterMkLst>
          <pc:docMk/>
          <pc:sldMasterMk cId="1807431121" sldId="2147483648"/>
        </pc:sldMasterMkLst>
        <pc:grpChg chg="add">
          <ac:chgData name="Jodie Walsh2" userId="8f656482-1ee0-4981-a154-9528d7227717" providerId="ADAL" clId="{F93D4DF3-4FB4-404C-8D26-EF51C5E98AAE}" dt="2019-08-07T11:55:21.701" v="0"/>
          <ac:grpSpMkLst>
            <pc:docMk/>
            <pc:sldMasterMk cId="1807431121" sldId="2147483648"/>
            <ac:grpSpMk id="8" creationId="{B2B07FA6-81DD-4433-9A14-1D24F9F61CC0}"/>
          </ac:grpSpMkLst>
        </pc:grpChg>
        <pc:picChg chg="add">
          <ac:chgData name="Jodie Walsh2" userId="8f656482-1ee0-4981-a154-9528d7227717" providerId="ADAL" clId="{F93D4DF3-4FB4-404C-8D26-EF51C5E98AAE}" dt="2019-08-07T11:55:21.701" v="0"/>
          <ac:picMkLst>
            <pc:docMk/>
            <pc:sldMasterMk cId="1807431121" sldId="2147483648"/>
            <ac:picMk id="7" creationId="{9D0F4331-7F89-45A4-98D9-CD38521383E4}"/>
          </ac:picMkLst>
        </pc:picChg>
        <pc:sldLayoutChg chg="delSp">
          <pc:chgData name="Jodie Walsh2" userId="8f656482-1ee0-4981-a154-9528d7227717" providerId="ADAL" clId="{F93D4DF3-4FB4-404C-8D26-EF51C5E98AAE}" dt="2019-08-07T11:56:19.651" v="16" actId="478"/>
          <pc:sldLayoutMkLst>
            <pc:docMk/>
            <pc:sldMasterMk cId="1807431121" sldId="2147483648"/>
            <pc:sldLayoutMk cId="3938921443" sldId="2147483660"/>
          </pc:sldLayoutMkLst>
          <pc:grpChg chg="del">
            <ac:chgData name="Jodie Walsh2" userId="8f656482-1ee0-4981-a154-9528d7227717" providerId="ADAL" clId="{F93D4DF3-4FB4-404C-8D26-EF51C5E98AAE}" dt="2019-08-07T11:56:19.651" v="16" actId="478"/>
            <ac:grpSpMkLst>
              <pc:docMk/>
              <pc:sldMasterMk cId="1807431121" sldId="2147483648"/>
              <pc:sldLayoutMk cId="3938921443" sldId="2147483660"/>
              <ac:grpSpMk id="12" creationId="{9DD859F5-06F4-4AE1-A647-FEA79B07EB90}"/>
            </ac:grpSpMkLst>
          </pc:grpChg>
        </pc:sldLayoutChg>
      </pc:sldMasterChg>
    </pc:docChg>
  </pc:docChgLst>
  <pc:docChgLst>
    <pc:chgData name="Jodie Walsh2" userId="8f656482-1ee0-4981-a154-9528d7227717" providerId="ADAL" clId="{82C0BAF1-3DCF-4E78-85EA-9655AF6C76C1}"/>
    <pc:docChg chg="undo custSel modSld">
      <pc:chgData name="Jodie Walsh2" userId="8f656482-1ee0-4981-a154-9528d7227717" providerId="ADAL" clId="{82C0BAF1-3DCF-4E78-85EA-9655AF6C76C1}" dt="2020-02-28T11:17:47.603" v="156" actId="1076"/>
      <pc:docMkLst>
        <pc:docMk/>
      </pc:docMkLst>
      <pc:sldChg chg="addSp delSp modSp">
        <pc:chgData name="Jodie Walsh2" userId="8f656482-1ee0-4981-a154-9528d7227717" providerId="ADAL" clId="{82C0BAF1-3DCF-4E78-85EA-9655AF6C76C1}" dt="2020-02-28T11:17:47.603" v="156" actId="1076"/>
        <pc:sldMkLst>
          <pc:docMk/>
          <pc:sldMk cId="1003911798" sldId="689"/>
        </pc:sldMkLst>
        <pc:spChg chg="del">
          <ac:chgData name="Jodie Walsh2" userId="8f656482-1ee0-4981-a154-9528d7227717" providerId="ADAL" clId="{82C0BAF1-3DCF-4E78-85EA-9655AF6C76C1}" dt="2020-02-28T11:17:12.693" v="140" actId="478"/>
          <ac:spMkLst>
            <pc:docMk/>
            <pc:sldMk cId="1003911798" sldId="689"/>
            <ac:spMk id="5" creationId="{34E3CF57-EA4D-43A8-9F9A-00CFC609B919}"/>
          </ac:spMkLst>
        </pc:spChg>
        <pc:spChg chg="mod">
          <ac:chgData name="Jodie Walsh2" userId="8f656482-1ee0-4981-a154-9528d7227717" providerId="ADAL" clId="{82C0BAF1-3DCF-4E78-85EA-9655AF6C76C1}" dt="2020-02-28T11:14:17.167" v="5" actId="14100"/>
          <ac:spMkLst>
            <pc:docMk/>
            <pc:sldMk cId="1003911798" sldId="689"/>
            <ac:spMk id="6" creationId="{3D555E1B-FA6F-4E43-9B19-10B0764A2023}"/>
          </ac:spMkLst>
        </pc:spChg>
        <pc:spChg chg="del mod">
          <ac:chgData name="Jodie Walsh2" userId="8f656482-1ee0-4981-a154-9528d7227717" providerId="ADAL" clId="{82C0BAF1-3DCF-4E78-85EA-9655AF6C76C1}" dt="2020-02-28T11:14:20.310" v="6" actId="478"/>
          <ac:spMkLst>
            <pc:docMk/>
            <pc:sldMk cId="1003911798" sldId="689"/>
            <ac:spMk id="7" creationId="{663040B8-C790-4645-BE16-DF658944F46F}"/>
          </ac:spMkLst>
        </pc:spChg>
        <pc:spChg chg="mod">
          <ac:chgData name="Jodie Walsh2" userId="8f656482-1ee0-4981-a154-9528d7227717" providerId="ADAL" clId="{82C0BAF1-3DCF-4E78-85EA-9655AF6C76C1}" dt="2020-02-28T11:17:47.603" v="156" actId="1076"/>
          <ac:spMkLst>
            <pc:docMk/>
            <pc:sldMk cId="1003911798" sldId="689"/>
            <ac:spMk id="9" creationId="{F8E0E7E1-2621-4C68-99C2-70BF6C78EBEA}"/>
          </ac:spMkLst>
        </pc:spChg>
        <pc:spChg chg="mod">
          <ac:chgData name="Jodie Walsh2" userId="8f656482-1ee0-4981-a154-9528d7227717" providerId="ADAL" clId="{82C0BAF1-3DCF-4E78-85EA-9655AF6C76C1}" dt="2020-02-28T11:17:47.603" v="156" actId="1076"/>
          <ac:spMkLst>
            <pc:docMk/>
            <pc:sldMk cId="1003911798" sldId="689"/>
            <ac:spMk id="13" creationId="{496DEAA7-6180-4172-B50F-B6932A39FD2F}"/>
          </ac:spMkLst>
        </pc:spChg>
        <pc:spChg chg="mod">
          <ac:chgData name="Jodie Walsh2" userId="8f656482-1ee0-4981-a154-9528d7227717" providerId="ADAL" clId="{82C0BAF1-3DCF-4E78-85EA-9655AF6C76C1}" dt="2020-02-28T11:17:47.603" v="156" actId="1076"/>
          <ac:spMkLst>
            <pc:docMk/>
            <pc:sldMk cId="1003911798" sldId="689"/>
            <ac:spMk id="14" creationId="{0A706A81-8ED8-4386-B4AF-2A2739CFC316}"/>
          </ac:spMkLst>
        </pc:spChg>
        <pc:spChg chg="mod">
          <ac:chgData name="Jodie Walsh2" userId="8f656482-1ee0-4981-a154-9528d7227717" providerId="ADAL" clId="{82C0BAF1-3DCF-4E78-85EA-9655AF6C76C1}" dt="2020-02-28T11:17:47.603" v="156" actId="1076"/>
          <ac:spMkLst>
            <pc:docMk/>
            <pc:sldMk cId="1003911798" sldId="689"/>
            <ac:spMk id="15" creationId="{EDEACE7C-1015-4805-B6F2-6211B91AE962}"/>
          </ac:spMkLst>
        </pc:spChg>
        <pc:spChg chg="mod">
          <ac:chgData name="Jodie Walsh2" userId="8f656482-1ee0-4981-a154-9528d7227717" providerId="ADAL" clId="{82C0BAF1-3DCF-4E78-85EA-9655AF6C76C1}" dt="2020-02-28T11:17:47.603" v="156" actId="1076"/>
          <ac:spMkLst>
            <pc:docMk/>
            <pc:sldMk cId="1003911798" sldId="689"/>
            <ac:spMk id="16" creationId="{A3C37894-8953-4D6E-BC33-82405D5D3548}"/>
          </ac:spMkLst>
        </pc:spChg>
        <pc:spChg chg="add mod">
          <ac:chgData name="Jodie Walsh2" userId="8f656482-1ee0-4981-a154-9528d7227717" providerId="ADAL" clId="{82C0BAF1-3DCF-4E78-85EA-9655AF6C76C1}" dt="2020-02-28T11:14:26.478" v="8" actId="1076"/>
          <ac:spMkLst>
            <pc:docMk/>
            <pc:sldMk cId="1003911798" sldId="689"/>
            <ac:spMk id="17" creationId="{8B87C208-5E6D-41B7-8618-23D0ED311B4C}"/>
          </ac:spMkLst>
        </pc:spChg>
        <pc:spChg chg="add mod">
          <ac:chgData name="Jodie Walsh2" userId="8f656482-1ee0-4981-a154-9528d7227717" providerId="ADAL" clId="{82C0BAF1-3DCF-4E78-85EA-9655AF6C76C1}" dt="2020-02-28T11:17:47.603" v="156" actId="1076"/>
          <ac:spMkLst>
            <pc:docMk/>
            <pc:sldMk cId="1003911798" sldId="689"/>
            <ac:spMk id="18" creationId="{6518EEEB-8DB5-4BCB-AE28-113BED678AC3}"/>
          </ac:spMkLst>
        </pc:spChg>
        <pc:spChg chg="add mod">
          <ac:chgData name="Jodie Walsh2" userId="8f656482-1ee0-4981-a154-9528d7227717" providerId="ADAL" clId="{82C0BAF1-3DCF-4E78-85EA-9655AF6C76C1}" dt="2020-02-28T11:17:47.603" v="156" actId="1076"/>
          <ac:spMkLst>
            <pc:docMk/>
            <pc:sldMk cId="1003911798" sldId="689"/>
            <ac:spMk id="19" creationId="{AE17D6FA-993B-4EB6-99C8-6AAFBB7F7497}"/>
          </ac:spMkLst>
        </pc:spChg>
        <pc:spChg chg="add mod">
          <ac:chgData name="Jodie Walsh2" userId="8f656482-1ee0-4981-a154-9528d7227717" providerId="ADAL" clId="{82C0BAF1-3DCF-4E78-85EA-9655AF6C76C1}" dt="2020-02-28T11:17:47.603" v="156" actId="1076"/>
          <ac:spMkLst>
            <pc:docMk/>
            <pc:sldMk cId="1003911798" sldId="689"/>
            <ac:spMk id="20" creationId="{5C864DF3-603F-467C-BCFF-B5D7F4E98E5A}"/>
          </ac:spMkLst>
        </pc:spChg>
        <pc:spChg chg="add mod">
          <ac:chgData name="Jodie Walsh2" userId="8f656482-1ee0-4981-a154-9528d7227717" providerId="ADAL" clId="{82C0BAF1-3DCF-4E78-85EA-9655AF6C76C1}" dt="2020-02-28T11:17:47.603" v="156" actId="1076"/>
          <ac:spMkLst>
            <pc:docMk/>
            <pc:sldMk cId="1003911798" sldId="689"/>
            <ac:spMk id="21" creationId="{A7CB8E3B-D3F6-439D-BF58-F94E596B126B}"/>
          </ac:spMkLst>
        </pc:spChg>
        <pc:spChg chg="add mod">
          <ac:chgData name="Jodie Walsh2" userId="8f656482-1ee0-4981-a154-9528d7227717" providerId="ADAL" clId="{82C0BAF1-3DCF-4E78-85EA-9655AF6C76C1}" dt="2020-02-28T11:17:47.603" v="156" actId="1076"/>
          <ac:spMkLst>
            <pc:docMk/>
            <pc:sldMk cId="1003911798" sldId="689"/>
            <ac:spMk id="22" creationId="{E1F19090-4976-440A-8D9D-60A98FDA34DC}"/>
          </ac:spMkLst>
        </pc:spChg>
        <pc:picChg chg="mod">
          <ac:chgData name="Jodie Walsh2" userId="8f656482-1ee0-4981-a154-9528d7227717" providerId="ADAL" clId="{82C0BAF1-3DCF-4E78-85EA-9655AF6C76C1}" dt="2020-02-28T11:17:47.603" v="156" actId="1076"/>
          <ac:picMkLst>
            <pc:docMk/>
            <pc:sldMk cId="1003911798" sldId="689"/>
            <ac:picMk id="10" creationId="{55E83D39-A783-45C9-8DD1-B243DD2D2374}"/>
          </ac:picMkLst>
        </pc:picChg>
        <pc:picChg chg="mod">
          <ac:chgData name="Jodie Walsh2" userId="8f656482-1ee0-4981-a154-9528d7227717" providerId="ADAL" clId="{82C0BAF1-3DCF-4E78-85EA-9655AF6C76C1}" dt="2020-02-28T11:17:30.614" v="155" actId="1076"/>
          <ac:picMkLst>
            <pc:docMk/>
            <pc:sldMk cId="1003911798" sldId="689"/>
            <ac:picMk id="11" creationId="{E0C890AA-F328-4C2B-94EE-445D3F822276}"/>
          </ac:picMkLst>
        </pc:picChg>
        <pc:picChg chg="mod">
          <ac:chgData name="Jodie Walsh2" userId="8f656482-1ee0-4981-a154-9528d7227717" providerId="ADAL" clId="{82C0BAF1-3DCF-4E78-85EA-9655AF6C76C1}" dt="2020-02-28T11:17:47.603" v="156" actId="1076"/>
          <ac:picMkLst>
            <pc:docMk/>
            <pc:sldMk cId="1003911798" sldId="689"/>
            <ac:picMk id="12" creationId="{24B70B18-3219-4054-80B2-05EAC2A21D50}"/>
          </ac:picMkLst>
        </pc:picChg>
        <pc:cxnChg chg="add del mod">
          <ac:chgData name="Jodie Walsh2" userId="8f656482-1ee0-4981-a154-9528d7227717" providerId="ADAL" clId="{82C0BAF1-3DCF-4E78-85EA-9655AF6C76C1}" dt="2020-02-28T11:16:04.416" v="63"/>
          <ac:cxnSpMkLst>
            <pc:docMk/>
            <pc:sldMk cId="1003911798" sldId="689"/>
            <ac:cxnSpMk id="3" creationId="{FAA5BE52-8D27-4939-8095-E4595C52414C}"/>
          </ac:cxnSpMkLst>
        </pc:cxnChg>
      </pc:sldChg>
    </pc:docChg>
  </pc:docChgLst>
  <pc:docChgLst>
    <pc:chgData name="Justine Wilson" userId="cd635167-bbd3-4a7f-9fa7-49f7026615ce" providerId="ADAL" clId="{FB674665-7F42-4A87-9D69-30528AD8C911}"/>
    <pc:docChg chg="addSld delSld modSld">
      <pc:chgData name="Justine Wilson" userId="cd635167-bbd3-4a7f-9fa7-49f7026615ce" providerId="ADAL" clId="{FB674665-7F42-4A87-9D69-30528AD8C911}" dt="2019-07-09T11:55:56.769" v="1" actId="2696"/>
      <pc:docMkLst>
        <pc:docMk/>
      </pc:docMkLst>
      <pc:sldChg chg="add">
        <pc:chgData name="Justine Wilson" userId="cd635167-bbd3-4a7f-9fa7-49f7026615ce" providerId="ADAL" clId="{FB674665-7F42-4A87-9D69-30528AD8C911}" dt="2019-07-09T11:55:45.067" v="0"/>
        <pc:sldMkLst>
          <pc:docMk/>
          <pc:sldMk cId="1003911798" sldId="68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B0761-0AC4-4416-9225-1D1F7EE38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EA7F9E-E8A4-4E19-A290-5CA5DC447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179B-48CB-495D-9F36-234A68F6F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3BDE3-A4B3-41B7-8A50-08F86FF3E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7D09B-8B60-434A-823C-31CEB704A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00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2CA27-ADE8-4647-893D-77C14CF5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552DF6-AA0E-4897-B815-97B84D2248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6D2D9-7B74-4C57-8687-F1D1D47E0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F14C8-F162-4839-B8CA-BA8A280F2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C6578-F0E5-4AE7-9917-56365B924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078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8EBFD-95FB-4B79-A689-AB54F17A6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67811E-C675-4F86-BCE5-12D9A8E6F2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4F5EA-887E-495B-9E86-AB8CC1CF3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4E243-0AF0-4DCB-9C50-B2EBF2EE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9CA26-C38B-4113-A0C8-2BE5C924D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545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uble header &amp; subject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F566C60-6C34-4596-98B7-F2465D9F236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06399" y="249556"/>
            <a:ext cx="11344548" cy="606933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D9E706-3D6E-4B8D-82F2-37B52804EC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49913" y="6275735"/>
            <a:ext cx="2101035" cy="37101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GB"/>
              <a:t>KS4 – Bone, muscle and joint injuries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6" hasCustomPrompt="1"/>
          </p:nvPr>
        </p:nvSpPr>
        <p:spPr>
          <a:xfrm>
            <a:off x="655506" y="574554"/>
            <a:ext cx="542962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/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4440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655505" y="1235929"/>
            <a:ext cx="397244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/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4440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9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8D2D1-D47B-4885-9BC7-C840B86DF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3D191-DA86-4863-9162-7320730CE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D13C6-0091-4748-8031-ECE2C888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75031-1CBD-4711-A642-76B8E39C2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CF6F4-E879-467B-B019-89C8105AF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98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A9677-1329-4B56-AAF3-A4D03ACAD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1F4F9D-2F64-42E6-A612-1A03AD4A5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E2C69-FB37-48F1-A213-3A5508C09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15A88-67C4-49FE-B5CD-8C560B188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934BD-5971-4343-8C6F-7045FE201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11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50FF5-60E4-4B51-A3C3-D602150A8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36C2A-065A-4C42-8D2D-1A95DD428E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736C3-894D-4D82-AE9A-8C0309915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F4BD3-0449-4E14-8A94-AB8972C9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3F160-26FA-4AC4-9D72-8A40639A0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D6C762-6650-4B12-855E-42E6A30FA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448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77109-06C9-4066-B3F6-53700865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6BBE7-04E7-44D8-A904-41C491019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043D2-6243-42A2-9E3B-7594E02CF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66D526-5B61-452C-8270-6FCF69CC1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F38A41-A802-409E-9EE9-482714D0A1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66804D-CCD8-496F-A3C1-4AB1F0708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378A11-83C3-48C7-8CBB-922280F46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0A2BFE-BFE5-4D8D-9752-BEC016152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97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75723-DE43-44DA-B5E3-6FD637302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9392DA-843E-4536-9FA1-24E734C3F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11821D-A744-4C3B-98A2-AA4AF115C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6603A7-545B-4920-AD59-F2B1162A3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77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64F13F-76DF-40B9-B009-C1E1A7652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6B8992-3B98-4D30-872B-691B5DB80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093D1-4A4B-4E89-880F-EC04CD668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335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72A58-F97C-4FDC-A690-351BA1BB8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8F33E-BE92-41D1-B4EC-589183406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C7260-7B87-41F0-8060-87ABD62AC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9B0318-324A-4BB3-BDE7-01CBD4B78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6538-8CE8-4F07-BD5A-565906D7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779107-4C91-4351-B08D-24F5BEF4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91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5975A-C53F-4A22-ACB1-197831972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2BE17A-2691-4645-823D-20669B924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92A32D-F62C-4A35-B25A-5D4AB5919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E59091-25B2-4472-B81D-7C92E2A78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93499-9CBD-493A-9CCA-6CA2FB631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B34856-98F6-4C56-99BA-2D6F2B6EB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57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CE9700-1F1F-46DB-BDBE-779E71F6C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57E0F-9786-47DD-B7DA-9E1BBF377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54389-7A83-48AA-9BD7-EEDC51CF2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0DCFE-F102-4A0B-9BD3-18FA7E756185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B8287-8E79-4F19-9539-0D480FFD5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52C48-2969-4A21-903B-431F746512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1FDCA-7DE8-4DC4-AE75-5EF0B00DDC13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SJA WPT Training PPT background.jpg">
            <a:extLst>
              <a:ext uri="{FF2B5EF4-FFF2-40B4-BE49-F238E27FC236}">
                <a16:creationId xmlns:a16="http://schemas.microsoft.com/office/drawing/2014/main" id="{9D0F4331-7F89-45A4-98D9-CD38521383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-1" y="6531084"/>
            <a:ext cx="12267699" cy="32691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2B07FA6-81DD-4433-9A14-1D24F9F61CC0}"/>
              </a:ext>
            </a:extLst>
          </p:cNvPr>
          <p:cNvGrpSpPr/>
          <p:nvPr userDrawn="1"/>
        </p:nvGrpSpPr>
        <p:grpSpPr>
          <a:xfrm>
            <a:off x="3271384" y="4475663"/>
            <a:ext cx="8996314" cy="2047899"/>
            <a:chOff x="1842654" y="-1271155"/>
            <a:chExt cx="6705601" cy="1541044"/>
          </a:xfrm>
        </p:grpSpPr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E4244A4A-97A9-4818-8AF3-55ED48615268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10" name="Picture 9" descr="SJA logo on angled slice.psd">
              <a:extLst>
                <a:ext uri="{FF2B5EF4-FFF2-40B4-BE49-F238E27FC236}">
                  <a16:creationId xmlns:a16="http://schemas.microsoft.com/office/drawing/2014/main" id="{2BDA8E5D-F7E5-43C4-96A9-ECE8557B94A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80743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555E1B-FA6F-4E43-9B19-10B0764A202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93200" y="478800"/>
            <a:ext cx="4680482" cy="521154"/>
          </a:xfrm>
        </p:spPr>
        <p:txBody>
          <a:bodyPr vert="horz" lIns="74441" tIns="37221" rIns="74441" bIns="37221" rtlCol="0" anchor="t">
            <a:noAutofit/>
          </a:bodyPr>
          <a:lstStyle/>
          <a:p>
            <a:r>
              <a:rPr lang="en-GB" sz="3700" dirty="0">
                <a:latin typeface="Arial"/>
                <a:cs typeface="Arial"/>
              </a:rPr>
              <a:t>Your turn: </a:t>
            </a:r>
            <a:r>
              <a:rPr lang="en-GB" sz="3700" dirty="0">
                <a:latin typeface="Arial" panose="020B0604020202020204" pitchFamily="34" charset="0"/>
                <a:cs typeface="Arial" panose="020B0604020202020204" pitchFamily="34" charset="0"/>
              </a:rPr>
              <a:t>Fractures</a:t>
            </a:r>
          </a:p>
          <a:p>
            <a:endParaRPr lang="en-GB" sz="3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8E0E7E1-2621-4C68-99C2-70BF6C78EBEA}"/>
              </a:ext>
            </a:extLst>
          </p:cNvPr>
          <p:cNvSpPr/>
          <p:nvPr/>
        </p:nvSpPr>
        <p:spPr>
          <a:xfrm>
            <a:off x="1235719" y="2076487"/>
            <a:ext cx="165649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ct val="20000"/>
              </a:spcBef>
              <a:spcAft>
                <a:spcPct val="20000"/>
              </a:spcAft>
              <a:buClr>
                <a:srgbClr val="007A53"/>
              </a:buClr>
              <a:buFont typeface="+mj-lt"/>
              <a:buAutoNum type="arabicPeriod"/>
              <a:defRPr/>
            </a:pPr>
            <a:r>
              <a:rPr lang="en-GB" altLang="en-US" sz="144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Support injured area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706A81-8ED8-4386-B4AF-2A2739CFC316}"/>
              </a:ext>
            </a:extLst>
          </p:cNvPr>
          <p:cNvSpPr/>
          <p:nvPr/>
        </p:nvSpPr>
        <p:spPr>
          <a:xfrm>
            <a:off x="3872671" y="2069232"/>
            <a:ext cx="1993914" cy="147117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411480" indent="-411480">
              <a:spcBef>
                <a:spcPct val="20000"/>
              </a:spcBef>
              <a:spcAft>
                <a:spcPct val="20000"/>
              </a:spcAft>
              <a:buClr>
                <a:srgbClr val="007A53"/>
              </a:buClr>
              <a:buFont typeface="+mj-lt"/>
              <a:buAutoNum type="arabicPeriod" startAt="2"/>
              <a:defRPr/>
            </a:pPr>
            <a:r>
              <a:rPr lang="en-GB" altLang="en-US" sz="1400" b="1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Protect injury with padding, try to move it as little as possible </a:t>
            </a:r>
            <a:endParaRPr lang="en-GB" altLang="en-US" sz="1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spcAft>
                <a:spcPct val="20000"/>
              </a:spcAft>
              <a:buClr>
                <a:srgbClr val="007A53"/>
              </a:buClr>
              <a:defRPr/>
            </a:pPr>
            <a:r>
              <a:rPr lang="en-GB" altLang="en-US" sz="1400" b="1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     </a:t>
            </a:r>
            <a:endParaRPr lang="en-GB" altLang="en-US" sz="1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5E83D39-A783-45C9-8DD1-B243DD2D2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30" t="21241" r="10032"/>
          <a:stretch/>
        </p:blipFill>
        <p:spPr>
          <a:xfrm>
            <a:off x="5616991" y="1845474"/>
            <a:ext cx="1910803" cy="196627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DEACE7C-1015-4805-B6F2-6211B91AE962}"/>
              </a:ext>
            </a:extLst>
          </p:cNvPr>
          <p:cNvSpPr/>
          <p:nvPr/>
        </p:nvSpPr>
        <p:spPr>
          <a:xfrm>
            <a:off x="8107059" y="2078100"/>
            <a:ext cx="1910803" cy="138499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411480" indent="-411480">
              <a:spcBef>
                <a:spcPct val="20000"/>
              </a:spcBef>
              <a:spcAft>
                <a:spcPct val="20000"/>
              </a:spcAft>
              <a:buClr>
                <a:srgbClr val="007A53"/>
              </a:buClr>
              <a:buFont typeface="+mj-lt"/>
              <a:buAutoNum type="arabicPeriod" startAt="3"/>
              <a:defRPr/>
            </a:pPr>
            <a:r>
              <a:rPr lang="en-GB" altLang="en-US" sz="1400" b="1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Support the injury with slings or bandages, if the casualty allows </a:t>
            </a:r>
            <a:endParaRPr lang="en-GB" altLang="en-US" sz="144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0C890AA-F328-4C2B-94EE-445D3F822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751" y="1180080"/>
            <a:ext cx="2436438" cy="243643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C37894-8953-4D6E-BC33-82405D5D3548}"/>
              </a:ext>
            </a:extLst>
          </p:cNvPr>
          <p:cNvSpPr/>
          <p:nvPr/>
        </p:nvSpPr>
        <p:spPr>
          <a:xfrm>
            <a:off x="2550045" y="4122922"/>
            <a:ext cx="2283654" cy="185897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411480" indent="-411480">
              <a:spcBef>
                <a:spcPct val="20000"/>
              </a:spcBef>
              <a:spcAft>
                <a:spcPct val="20000"/>
              </a:spcAft>
              <a:buClr>
                <a:srgbClr val="007A53"/>
              </a:buClr>
              <a:buFont typeface="+mj-lt"/>
              <a:buAutoNum type="arabicPeriod" startAt="4"/>
              <a:defRPr/>
            </a:pPr>
            <a:r>
              <a:rPr lang="en-GB" altLang="en-US" sz="1400" b="1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Call 999/112</a:t>
            </a:r>
            <a:endParaRPr lang="en-US" sz="1400" b="1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marL="427990" indent="-438785">
              <a:spcAft>
                <a:spcPts val="586"/>
              </a:spcAft>
              <a:buClr>
                <a:srgbClr val="007A53"/>
              </a:buClr>
              <a:buSzPct val="100000"/>
              <a:buFont typeface="Lucida Grande"/>
              <a:buChar char="➤"/>
            </a:pPr>
            <a:r>
              <a:rPr lang="en-GB" altLang="en-US" sz="14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Note: an arm injury could be taken to hospital in a car, if the casualty is not in shock. Leg injuries should be taken in an ambulance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4B70B18-3219-4054-80B2-05EAC2A21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543" y="3723614"/>
            <a:ext cx="2085144" cy="208514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96DEAA7-6180-4172-B50F-B6932A39FD2F}"/>
              </a:ext>
            </a:extLst>
          </p:cNvPr>
          <p:cNvSpPr/>
          <p:nvPr/>
        </p:nvSpPr>
        <p:spPr>
          <a:xfrm>
            <a:off x="6448597" y="4121491"/>
            <a:ext cx="22836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1480" indent="-411480">
              <a:spcBef>
                <a:spcPct val="20000"/>
              </a:spcBef>
              <a:spcAft>
                <a:spcPct val="20000"/>
              </a:spcAft>
              <a:buClr>
                <a:srgbClr val="007A53"/>
              </a:buClr>
              <a:buFont typeface="+mj-lt"/>
              <a:buAutoNum type="arabicPeriod" startAt="5"/>
              <a:defRPr/>
            </a:pPr>
            <a:r>
              <a:rPr lang="en-GB" altLang="en-US" sz="144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Treat for shock if needed and monitor casualty until ambulance arrives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87C208-5E6D-41B7-8618-23D0ED311B4C}"/>
              </a:ext>
            </a:extLst>
          </p:cNvPr>
          <p:cNvSpPr txBox="1"/>
          <p:nvPr/>
        </p:nvSpPr>
        <p:spPr>
          <a:xfrm>
            <a:off x="492619" y="992860"/>
            <a:ext cx="5603381" cy="3385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the box if you can successfully complete the key step…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518EEEB-8DB5-4BCB-AE28-113BED678AC3}"/>
              </a:ext>
            </a:extLst>
          </p:cNvPr>
          <p:cNvSpPr/>
          <p:nvPr/>
        </p:nvSpPr>
        <p:spPr>
          <a:xfrm>
            <a:off x="917595" y="2073196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E17D6FA-993B-4EB6-99C8-6AAFBB7F7497}"/>
              </a:ext>
            </a:extLst>
          </p:cNvPr>
          <p:cNvSpPr/>
          <p:nvPr/>
        </p:nvSpPr>
        <p:spPr>
          <a:xfrm>
            <a:off x="7784385" y="2059628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C864DF3-603F-467C-BCFF-B5D7F4E98E5A}"/>
              </a:ext>
            </a:extLst>
          </p:cNvPr>
          <p:cNvSpPr/>
          <p:nvPr/>
        </p:nvSpPr>
        <p:spPr>
          <a:xfrm>
            <a:off x="3540025" y="2073196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7CB8E3B-D3F6-439D-BF58-F94E596B126B}"/>
              </a:ext>
            </a:extLst>
          </p:cNvPr>
          <p:cNvSpPr/>
          <p:nvPr/>
        </p:nvSpPr>
        <p:spPr>
          <a:xfrm>
            <a:off x="2225096" y="4142391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1F19090-4976-440A-8D9D-60A98FDA34DC}"/>
              </a:ext>
            </a:extLst>
          </p:cNvPr>
          <p:cNvSpPr/>
          <p:nvPr/>
        </p:nvSpPr>
        <p:spPr>
          <a:xfrm>
            <a:off x="6147181" y="4142391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91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007A53"/>
      </a:dk2>
      <a:lt2>
        <a:srgbClr val="97999B"/>
      </a:lt2>
      <a:accent1>
        <a:srgbClr val="000000"/>
      </a:accent1>
      <a:accent2>
        <a:srgbClr val="007A53"/>
      </a:accent2>
      <a:accent3>
        <a:srgbClr val="009F4D"/>
      </a:accent3>
      <a:accent4>
        <a:srgbClr val="E1E000"/>
      </a:accent4>
      <a:accent5>
        <a:srgbClr val="97999B"/>
      </a:accent5>
      <a:accent6>
        <a:srgbClr val="FFFFFF"/>
      </a:accent6>
      <a:hlink>
        <a:srgbClr val="007A53"/>
      </a:hlink>
      <a:folHlink>
        <a:srgbClr val="E1E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34F3B9-E744-4710-8157-6FE7281948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AAC6BD-4870-465A-8288-D3BA04086941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15f969d-7967-4bff-902a-d46647ceb5a4"/>
    <ds:schemaRef ds:uri="73b22f68-4a70-4eb7-bf89-938dce806f38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EDB42B1-5BD0-43F9-AD40-AD9D4E9EA6F1}"/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Grande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Jodie Walsh2</cp:lastModifiedBy>
  <cp:revision>37</cp:revision>
  <dcterms:created xsi:type="dcterms:W3CDTF">2019-07-09T10:19:51Z</dcterms:created>
  <dcterms:modified xsi:type="dcterms:W3CDTF">2020-02-28T11:17:52Z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