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69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e Wilson" userId="cd635167-bbd3-4a7f-9fa7-49f7026615ce" providerId="ADAL" clId="{373FA623-522A-4F81-A02F-B5A97F7AF685}"/>
    <pc:docChg chg="custSel addSld delSld modSld">
      <pc:chgData name="Justine Wilson" userId="cd635167-bbd3-4a7f-9fa7-49f7026615ce" providerId="ADAL" clId="{373FA623-522A-4F81-A02F-B5A97F7AF685}" dt="2019-07-09T11:55:07.526" v="6" actId="2696"/>
      <pc:docMkLst>
        <pc:docMk/>
      </pc:docMkLst>
      <pc:sldChg chg="modSp add modTransition">
        <pc:chgData name="Justine Wilson" userId="cd635167-bbd3-4a7f-9fa7-49f7026615ce" providerId="ADAL" clId="{373FA623-522A-4F81-A02F-B5A97F7AF685}" dt="2019-07-09T11:46:10.631" v="5" actId="27636"/>
        <pc:sldMkLst>
          <pc:docMk/>
          <pc:sldMk cId="285067972" sldId="691"/>
        </pc:sldMkLst>
        <pc:spChg chg="mod">
          <ac:chgData name="Justine Wilson" userId="cd635167-bbd3-4a7f-9fa7-49f7026615ce" providerId="ADAL" clId="{373FA623-522A-4F81-A02F-B5A97F7AF685}" dt="2019-07-09T11:46:10.631" v="5" actId="27636"/>
          <ac:spMkLst>
            <pc:docMk/>
            <pc:sldMk cId="285067972" sldId="691"/>
            <ac:spMk id="6" creationId="{3D555E1B-FA6F-4E43-9B19-10B0764A2023}"/>
          </ac:spMkLst>
        </pc:spChg>
        <pc:spChg chg="mod">
          <ac:chgData name="Justine Wilson" userId="cd635167-bbd3-4a7f-9fa7-49f7026615ce" providerId="ADAL" clId="{373FA623-522A-4F81-A02F-B5A97F7AF685}" dt="2019-07-09T11:46:10.630" v="4" actId="27636"/>
          <ac:spMkLst>
            <pc:docMk/>
            <pc:sldMk cId="285067972" sldId="691"/>
            <ac:spMk id="7" creationId="{663040B8-C790-4645-BE16-DF658944F46F}"/>
          </ac:spMkLst>
        </pc:spChg>
      </pc:sldChg>
    </pc:docChg>
  </pc:docChgLst>
  <pc:docChgLst>
    <pc:chgData clId="Web-{57F15D85-E8E6-46E5-C675-14A3A4927AAC}"/>
    <pc:docChg chg="modSld">
      <pc:chgData name="" userId="" providerId="" clId="Web-{57F15D85-E8E6-46E5-C675-14A3A4927AAC}" dt="2019-08-29T16:41:43.461" v="0" actId="14100"/>
      <pc:docMkLst>
        <pc:docMk/>
      </pc:docMkLst>
      <pc:sldChg chg="modSp">
        <pc:chgData name="" userId="" providerId="" clId="Web-{57F15D85-E8E6-46E5-C675-14A3A4927AAC}" dt="2019-08-29T16:41:43.461" v="0" actId="14100"/>
        <pc:sldMkLst>
          <pc:docMk/>
          <pc:sldMk cId="285067972" sldId="691"/>
        </pc:sldMkLst>
        <pc:spChg chg="mod">
          <ac:chgData name="" userId="" providerId="" clId="Web-{57F15D85-E8E6-46E5-C675-14A3A4927AAC}" dt="2019-08-29T16:41:43.461" v="0" actId="14100"/>
          <ac:spMkLst>
            <pc:docMk/>
            <pc:sldMk cId="285067972" sldId="691"/>
            <ac:spMk id="6" creationId="{3D555E1B-FA6F-4E43-9B19-10B0764A2023}"/>
          </ac:spMkLst>
        </pc:spChg>
      </pc:sldChg>
    </pc:docChg>
  </pc:docChgLst>
  <pc:docChgLst>
    <pc:chgData name="Jodie Walsh2" userId="8f656482-1ee0-4981-a154-9528d7227717" providerId="ADAL" clId="{C6D37CA4-8163-4595-B460-0652F6CF0EF6}"/>
    <pc:docChg chg="custSel modSld">
      <pc:chgData name="Jodie Walsh2" userId="8f656482-1ee0-4981-a154-9528d7227717" providerId="ADAL" clId="{C6D37CA4-8163-4595-B460-0652F6CF0EF6}" dt="2020-02-28T11:13:09.250" v="152" actId="478"/>
      <pc:docMkLst>
        <pc:docMk/>
      </pc:docMkLst>
      <pc:sldChg chg="addSp delSp modSp">
        <pc:chgData name="Jodie Walsh2" userId="8f656482-1ee0-4981-a154-9528d7227717" providerId="ADAL" clId="{C6D37CA4-8163-4595-B460-0652F6CF0EF6}" dt="2020-02-28T11:13:09.250" v="152" actId="478"/>
        <pc:sldMkLst>
          <pc:docMk/>
          <pc:sldMk cId="285067972" sldId="691"/>
        </pc:sldMkLst>
        <pc:spChg chg="del">
          <ac:chgData name="Jodie Walsh2" userId="8f656482-1ee0-4981-a154-9528d7227717" providerId="ADAL" clId="{C6D37CA4-8163-4595-B460-0652F6CF0EF6}" dt="2020-02-28T11:13:09.250" v="152" actId="478"/>
          <ac:spMkLst>
            <pc:docMk/>
            <pc:sldMk cId="285067972" sldId="691"/>
            <ac:spMk id="5" creationId="{34E3CF57-EA4D-43A8-9F9A-00CFC609B919}"/>
          </ac:spMkLst>
        </pc:spChg>
        <pc:spChg chg="mod">
          <ac:chgData name="Jodie Walsh2" userId="8f656482-1ee0-4981-a154-9528d7227717" providerId="ADAL" clId="{C6D37CA4-8163-4595-B460-0652F6CF0EF6}" dt="2020-02-28T11:10:12.094" v="5" actId="14100"/>
          <ac:spMkLst>
            <pc:docMk/>
            <pc:sldMk cId="285067972" sldId="691"/>
            <ac:spMk id="6" creationId="{3D555E1B-FA6F-4E43-9B19-10B0764A2023}"/>
          </ac:spMkLst>
        </pc:spChg>
        <pc:spChg chg="del mod">
          <ac:chgData name="Jodie Walsh2" userId="8f656482-1ee0-4981-a154-9528d7227717" providerId="ADAL" clId="{C6D37CA4-8163-4595-B460-0652F6CF0EF6}" dt="2020-02-28T11:10:09.729" v="4" actId="478"/>
          <ac:spMkLst>
            <pc:docMk/>
            <pc:sldMk cId="285067972" sldId="691"/>
            <ac:spMk id="7" creationId="{663040B8-C790-4645-BE16-DF658944F46F}"/>
          </ac:spMkLst>
        </pc:spChg>
        <pc:spChg chg="mod">
          <ac:chgData name="Jodie Walsh2" userId="8f656482-1ee0-4981-a154-9528d7227717" providerId="ADAL" clId="{C6D37CA4-8163-4595-B460-0652F6CF0EF6}" dt="2020-02-28T11:13:03.769" v="150" actId="1076"/>
          <ac:spMkLst>
            <pc:docMk/>
            <pc:sldMk cId="285067972" sldId="691"/>
            <ac:spMk id="9" creationId="{54A1C60A-2462-4180-A3C1-7449E3B2FF07}"/>
          </ac:spMkLst>
        </pc:spChg>
        <pc:spChg chg="mod">
          <ac:chgData name="Jodie Walsh2" userId="8f656482-1ee0-4981-a154-9528d7227717" providerId="ADAL" clId="{C6D37CA4-8163-4595-B460-0652F6CF0EF6}" dt="2020-02-28T11:13:03.769" v="150" actId="1076"/>
          <ac:spMkLst>
            <pc:docMk/>
            <pc:sldMk cId="285067972" sldId="691"/>
            <ac:spMk id="12" creationId="{D368C9AF-590A-4D70-97BA-531A4ADCFBD9}"/>
          </ac:spMkLst>
        </pc:spChg>
        <pc:spChg chg="mod">
          <ac:chgData name="Jodie Walsh2" userId="8f656482-1ee0-4981-a154-9528d7227717" providerId="ADAL" clId="{C6D37CA4-8163-4595-B460-0652F6CF0EF6}" dt="2020-02-28T11:13:03.769" v="150" actId="1076"/>
          <ac:spMkLst>
            <pc:docMk/>
            <pc:sldMk cId="285067972" sldId="691"/>
            <ac:spMk id="13" creationId="{9B171E70-8ADF-41C3-8195-2FB5A0B76F49}"/>
          </ac:spMkLst>
        </pc:spChg>
        <pc:spChg chg="mod">
          <ac:chgData name="Jodie Walsh2" userId="8f656482-1ee0-4981-a154-9528d7227717" providerId="ADAL" clId="{C6D37CA4-8163-4595-B460-0652F6CF0EF6}" dt="2020-02-28T11:13:03.769" v="150" actId="1076"/>
          <ac:spMkLst>
            <pc:docMk/>
            <pc:sldMk cId="285067972" sldId="691"/>
            <ac:spMk id="14" creationId="{D4DD7D81-7A6E-4363-90A3-FFBB4AE11016}"/>
          </ac:spMkLst>
        </pc:spChg>
        <pc:spChg chg="mod">
          <ac:chgData name="Jodie Walsh2" userId="8f656482-1ee0-4981-a154-9528d7227717" providerId="ADAL" clId="{C6D37CA4-8163-4595-B460-0652F6CF0EF6}" dt="2020-02-28T11:13:03.769" v="150" actId="1076"/>
          <ac:spMkLst>
            <pc:docMk/>
            <pc:sldMk cId="285067972" sldId="691"/>
            <ac:spMk id="15" creationId="{3803801F-7D24-4B02-8CBF-DF5F81054B2B}"/>
          </ac:spMkLst>
        </pc:spChg>
        <pc:spChg chg="add mod">
          <ac:chgData name="Jodie Walsh2" userId="8f656482-1ee0-4981-a154-9528d7227717" providerId="ADAL" clId="{C6D37CA4-8163-4595-B460-0652F6CF0EF6}" dt="2020-02-28T11:10:30.224" v="10" actId="1035"/>
          <ac:spMkLst>
            <pc:docMk/>
            <pc:sldMk cId="285067972" sldId="691"/>
            <ac:spMk id="18" creationId="{7F8B08E1-8092-457E-96D5-CAA160023D7A}"/>
          </ac:spMkLst>
        </pc:spChg>
        <pc:spChg chg="add mod">
          <ac:chgData name="Jodie Walsh2" userId="8f656482-1ee0-4981-a154-9528d7227717" providerId="ADAL" clId="{C6D37CA4-8163-4595-B460-0652F6CF0EF6}" dt="2020-02-28T11:13:03.769" v="150" actId="1076"/>
          <ac:spMkLst>
            <pc:docMk/>
            <pc:sldMk cId="285067972" sldId="691"/>
            <ac:spMk id="19" creationId="{1BB48161-F74F-43E4-BE39-00D2C1D3A63F}"/>
          </ac:spMkLst>
        </pc:spChg>
        <pc:spChg chg="add mod">
          <ac:chgData name="Jodie Walsh2" userId="8f656482-1ee0-4981-a154-9528d7227717" providerId="ADAL" clId="{C6D37CA4-8163-4595-B460-0652F6CF0EF6}" dt="2020-02-28T11:13:03.769" v="150" actId="1076"/>
          <ac:spMkLst>
            <pc:docMk/>
            <pc:sldMk cId="285067972" sldId="691"/>
            <ac:spMk id="20" creationId="{DA5D63E3-C533-407B-AE1B-EBBFB90C4E1C}"/>
          </ac:spMkLst>
        </pc:spChg>
        <pc:spChg chg="add mod">
          <ac:chgData name="Jodie Walsh2" userId="8f656482-1ee0-4981-a154-9528d7227717" providerId="ADAL" clId="{C6D37CA4-8163-4595-B460-0652F6CF0EF6}" dt="2020-02-28T11:13:03.769" v="150" actId="1076"/>
          <ac:spMkLst>
            <pc:docMk/>
            <pc:sldMk cId="285067972" sldId="691"/>
            <ac:spMk id="21" creationId="{923ECC1E-C8C6-4FA0-92ED-5CCEA091E4FD}"/>
          </ac:spMkLst>
        </pc:spChg>
        <pc:spChg chg="add mod">
          <ac:chgData name="Jodie Walsh2" userId="8f656482-1ee0-4981-a154-9528d7227717" providerId="ADAL" clId="{C6D37CA4-8163-4595-B460-0652F6CF0EF6}" dt="2020-02-28T11:13:03.769" v="150" actId="1076"/>
          <ac:spMkLst>
            <pc:docMk/>
            <pc:sldMk cId="285067972" sldId="691"/>
            <ac:spMk id="22" creationId="{B4DE69CC-3459-4ED6-A0A9-43CF09831806}"/>
          </ac:spMkLst>
        </pc:spChg>
        <pc:spChg chg="add mod">
          <ac:chgData name="Jodie Walsh2" userId="8f656482-1ee0-4981-a154-9528d7227717" providerId="ADAL" clId="{C6D37CA4-8163-4595-B460-0652F6CF0EF6}" dt="2020-02-28T11:13:03.769" v="150" actId="1076"/>
          <ac:spMkLst>
            <pc:docMk/>
            <pc:sldMk cId="285067972" sldId="691"/>
            <ac:spMk id="23" creationId="{2CA29A1A-3DB7-4E2D-BC83-1E363082FFE2}"/>
          </ac:spMkLst>
        </pc:spChg>
        <pc:picChg chg="mod">
          <ac:chgData name="Jodie Walsh2" userId="8f656482-1ee0-4981-a154-9528d7227717" providerId="ADAL" clId="{C6D37CA4-8163-4595-B460-0652F6CF0EF6}" dt="2020-02-28T11:11:29.474" v="41" actId="14861"/>
          <ac:picMkLst>
            <pc:docMk/>
            <pc:sldMk cId="285067972" sldId="691"/>
            <ac:picMk id="2" creationId="{38B8D1AB-D90F-4857-87B7-88DF8A23636E}"/>
          </ac:picMkLst>
        </pc:picChg>
        <pc:picChg chg="mod">
          <ac:chgData name="Jodie Walsh2" userId="8f656482-1ee0-4981-a154-9528d7227717" providerId="ADAL" clId="{C6D37CA4-8163-4595-B460-0652F6CF0EF6}" dt="2020-02-28T11:13:03.769" v="150" actId="1076"/>
          <ac:picMkLst>
            <pc:docMk/>
            <pc:sldMk cId="285067972" sldId="691"/>
            <ac:picMk id="16" creationId="{5DFE09F2-988B-460B-A5E4-0DCF1B15591B}"/>
          </ac:picMkLst>
        </pc:picChg>
        <pc:picChg chg="mod">
          <ac:chgData name="Jodie Walsh2" userId="8f656482-1ee0-4981-a154-9528d7227717" providerId="ADAL" clId="{C6D37CA4-8163-4595-B460-0652F6CF0EF6}" dt="2020-02-28T11:13:03.769" v="150" actId="1076"/>
          <ac:picMkLst>
            <pc:docMk/>
            <pc:sldMk cId="285067972" sldId="691"/>
            <ac:picMk id="17" creationId="{0E74BC09-DB57-469D-BBC4-1159666D5F62}"/>
          </ac:picMkLst>
        </pc:picChg>
        <pc:cxnChg chg="add del mod">
          <ac:chgData name="Jodie Walsh2" userId="8f656482-1ee0-4981-a154-9528d7227717" providerId="ADAL" clId="{C6D37CA4-8163-4595-B460-0652F6CF0EF6}" dt="2020-02-28T11:13:06.513" v="151"/>
          <ac:cxnSpMkLst>
            <pc:docMk/>
            <pc:sldMk cId="285067972" sldId="691"/>
            <ac:cxnSpMk id="4" creationId="{E5FB2857-5A84-4C5D-93C9-0787F029CA7B}"/>
          </ac:cxnSpMkLst>
        </pc:cxnChg>
      </pc:sldChg>
    </pc:docChg>
  </pc:docChgLst>
  <pc:docChgLst>
    <pc:chgData name="Justine Wilson" userId="S::justine.wilson@sja.org.uk::cd635167-bbd3-4a7f-9fa7-49f7026615ce" providerId="AD" clId="Web-{FD475383-C418-3EA0-9579-C9CCA9537F11}"/>
    <pc:docChg chg="delSld">
      <pc:chgData name="Justine Wilson" userId="S::justine.wilson@sja.org.uk::cd635167-bbd3-4a7f-9fa7-49f7026615ce" providerId="AD" clId="Web-{FD475383-C418-3EA0-9579-C9CCA9537F11}" dt="2019-07-09T11:54:42.469" v="0"/>
      <pc:docMkLst>
        <pc:docMk/>
      </pc:docMkLst>
    </pc:docChg>
  </pc:docChgLst>
  <pc:docChgLst>
    <pc:chgData name="Jodie Walsh2" userId="8f656482-1ee0-4981-a154-9528d7227717" providerId="ADAL" clId="{5180BCD9-A12A-4ADA-8A79-55D5B18572D8}"/>
    <pc:docChg chg="undo custSel modSld modMainMaster">
      <pc:chgData name="Jodie Walsh2" userId="8f656482-1ee0-4981-a154-9528d7227717" providerId="ADAL" clId="{5180BCD9-A12A-4ADA-8A79-55D5B18572D8}" dt="2019-08-07T11:54:51.981" v="62" actId="2711"/>
      <pc:docMkLst>
        <pc:docMk/>
      </pc:docMkLst>
      <pc:sldChg chg="addSp delSp modSp">
        <pc:chgData name="Jodie Walsh2" userId="8f656482-1ee0-4981-a154-9528d7227717" providerId="ADAL" clId="{5180BCD9-A12A-4ADA-8A79-55D5B18572D8}" dt="2019-08-07T11:54:51.981" v="62" actId="2711"/>
        <pc:sldMkLst>
          <pc:docMk/>
          <pc:sldMk cId="285067972" sldId="691"/>
        </pc:sldMkLst>
        <pc:spChg chg="mod">
          <ac:chgData name="Jodie Walsh2" userId="8f656482-1ee0-4981-a154-9528d7227717" providerId="ADAL" clId="{5180BCD9-A12A-4ADA-8A79-55D5B18572D8}" dt="2019-08-07T11:54:51.981" v="62" actId="2711"/>
          <ac:spMkLst>
            <pc:docMk/>
            <pc:sldMk cId="285067972" sldId="691"/>
            <ac:spMk id="5" creationId="{34E3CF57-EA4D-43A8-9F9A-00CFC609B919}"/>
          </ac:spMkLst>
        </pc:spChg>
        <pc:spChg chg="mod">
          <ac:chgData name="Jodie Walsh2" userId="8f656482-1ee0-4981-a154-9528d7227717" providerId="ADAL" clId="{5180BCD9-A12A-4ADA-8A79-55D5B18572D8}" dt="2019-08-07T11:54:51.981" v="62" actId="2711"/>
          <ac:spMkLst>
            <pc:docMk/>
            <pc:sldMk cId="285067972" sldId="691"/>
            <ac:spMk id="6" creationId="{3D555E1B-FA6F-4E43-9B19-10B0764A2023}"/>
          </ac:spMkLst>
        </pc:spChg>
        <pc:spChg chg="mod">
          <ac:chgData name="Jodie Walsh2" userId="8f656482-1ee0-4981-a154-9528d7227717" providerId="ADAL" clId="{5180BCD9-A12A-4ADA-8A79-55D5B18572D8}" dt="2019-08-07T11:54:51.981" v="62" actId="2711"/>
          <ac:spMkLst>
            <pc:docMk/>
            <pc:sldMk cId="285067972" sldId="691"/>
            <ac:spMk id="7" creationId="{663040B8-C790-4645-BE16-DF658944F46F}"/>
          </ac:spMkLst>
        </pc:spChg>
        <pc:spChg chg="mod">
          <ac:chgData name="Jodie Walsh2" userId="8f656482-1ee0-4981-a154-9528d7227717" providerId="ADAL" clId="{5180BCD9-A12A-4ADA-8A79-55D5B18572D8}" dt="2019-08-07T11:54:51.981" v="62" actId="2711"/>
          <ac:spMkLst>
            <pc:docMk/>
            <pc:sldMk cId="285067972" sldId="691"/>
            <ac:spMk id="9" creationId="{54A1C60A-2462-4180-A3C1-7449E3B2FF07}"/>
          </ac:spMkLst>
        </pc:spChg>
        <pc:spChg chg="mod">
          <ac:chgData name="Jodie Walsh2" userId="8f656482-1ee0-4981-a154-9528d7227717" providerId="ADAL" clId="{5180BCD9-A12A-4ADA-8A79-55D5B18572D8}" dt="2019-08-07T11:54:51.981" v="62" actId="2711"/>
          <ac:spMkLst>
            <pc:docMk/>
            <pc:sldMk cId="285067972" sldId="691"/>
            <ac:spMk id="12" creationId="{D368C9AF-590A-4D70-97BA-531A4ADCFBD9}"/>
          </ac:spMkLst>
        </pc:spChg>
        <pc:spChg chg="mod">
          <ac:chgData name="Jodie Walsh2" userId="8f656482-1ee0-4981-a154-9528d7227717" providerId="ADAL" clId="{5180BCD9-A12A-4ADA-8A79-55D5B18572D8}" dt="2019-08-07T11:54:51.981" v="62" actId="2711"/>
          <ac:spMkLst>
            <pc:docMk/>
            <pc:sldMk cId="285067972" sldId="691"/>
            <ac:spMk id="13" creationId="{9B171E70-8ADF-41C3-8195-2FB5A0B76F49}"/>
          </ac:spMkLst>
        </pc:spChg>
        <pc:spChg chg="mod">
          <ac:chgData name="Jodie Walsh2" userId="8f656482-1ee0-4981-a154-9528d7227717" providerId="ADAL" clId="{5180BCD9-A12A-4ADA-8A79-55D5B18572D8}" dt="2019-08-07T11:54:51.981" v="62" actId="2711"/>
          <ac:spMkLst>
            <pc:docMk/>
            <pc:sldMk cId="285067972" sldId="691"/>
            <ac:spMk id="14" creationId="{D4DD7D81-7A6E-4363-90A3-FFBB4AE11016}"/>
          </ac:spMkLst>
        </pc:spChg>
        <pc:spChg chg="mod">
          <ac:chgData name="Jodie Walsh2" userId="8f656482-1ee0-4981-a154-9528d7227717" providerId="ADAL" clId="{5180BCD9-A12A-4ADA-8A79-55D5B18572D8}" dt="2019-08-07T11:54:51.981" v="62" actId="2711"/>
          <ac:spMkLst>
            <pc:docMk/>
            <pc:sldMk cId="285067972" sldId="691"/>
            <ac:spMk id="15" creationId="{3803801F-7D24-4B02-8CBF-DF5F81054B2B}"/>
          </ac:spMkLst>
        </pc:spChg>
        <pc:picChg chg="mod">
          <ac:chgData name="Jodie Walsh2" userId="8f656482-1ee0-4981-a154-9528d7227717" providerId="ADAL" clId="{5180BCD9-A12A-4ADA-8A79-55D5B18572D8}" dt="2019-08-07T11:52:06.514" v="60" actId="688"/>
          <ac:picMkLst>
            <pc:docMk/>
            <pc:sldMk cId="285067972" sldId="691"/>
            <ac:picMk id="2" creationId="{38B8D1AB-D90F-4857-87B7-88DF8A23636E}"/>
          </ac:picMkLst>
        </pc:picChg>
        <pc:picChg chg="mod">
          <ac:chgData name="Jodie Walsh2" userId="8f656482-1ee0-4981-a154-9528d7227717" providerId="ADAL" clId="{5180BCD9-A12A-4ADA-8A79-55D5B18572D8}" dt="2019-08-07T11:52:14.933" v="61" actId="1076"/>
          <ac:picMkLst>
            <pc:docMk/>
            <pc:sldMk cId="285067972" sldId="691"/>
            <ac:picMk id="16" creationId="{5DFE09F2-988B-460B-A5E4-0DCF1B15591B}"/>
          </ac:picMkLst>
        </pc:picChg>
        <pc:picChg chg="mod">
          <ac:chgData name="Jodie Walsh2" userId="8f656482-1ee0-4981-a154-9528d7227717" providerId="ADAL" clId="{5180BCD9-A12A-4ADA-8A79-55D5B18572D8}" dt="2019-08-07T11:52:14.933" v="61" actId="1076"/>
          <ac:picMkLst>
            <pc:docMk/>
            <pc:sldMk cId="285067972" sldId="691"/>
            <ac:picMk id="17" creationId="{0E74BC09-DB57-469D-BBC4-1159666D5F62}"/>
          </ac:picMkLst>
        </pc:picChg>
        <pc:cxnChg chg="add del mod">
          <ac:chgData name="Jodie Walsh2" userId="8f656482-1ee0-4981-a154-9528d7227717" providerId="ADAL" clId="{5180BCD9-A12A-4ADA-8A79-55D5B18572D8}" dt="2019-08-07T11:52:00.697" v="57" actId="478"/>
          <ac:cxnSpMkLst>
            <pc:docMk/>
            <pc:sldMk cId="285067972" sldId="691"/>
            <ac:cxnSpMk id="4" creationId="{F4A56F3B-D116-4620-A57B-4FC7D42A7AFD}"/>
          </ac:cxnSpMkLst>
        </pc:cxnChg>
      </pc:sldChg>
      <pc:sldMasterChg chg="addSp modSp modSldLayout">
        <pc:chgData name="Jodie Walsh2" userId="8f656482-1ee0-4981-a154-9528d7227717" providerId="ADAL" clId="{5180BCD9-A12A-4ADA-8A79-55D5B18572D8}" dt="2019-08-07T11:50:26.739" v="30" actId="478"/>
        <pc:sldMasterMkLst>
          <pc:docMk/>
          <pc:sldMasterMk cId="1807431121" sldId="2147483648"/>
        </pc:sldMasterMkLst>
        <pc:grpChg chg="add mod">
          <ac:chgData name="Jodie Walsh2" userId="8f656482-1ee0-4981-a154-9528d7227717" providerId="ADAL" clId="{5180BCD9-A12A-4ADA-8A79-55D5B18572D8}" dt="2019-08-07T11:50:17.349" v="29" actId="1076"/>
          <ac:grpSpMkLst>
            <pc:docMk/>
            <pc:sldMasterMk cId="1807431121" sldId="2147483648"/>
            <ac:grpSpMk id="8" creationId="{3FFDB0C9-98D3-45F4-9651-716BCB678470}"/>
          </ac:grpSpMkLst>
        </pc:grpChg>
        <pc:picChg chg="add mod">
          <ac:chgData name="Jodie Walsh2" userId="8f656482-1ee0-4981-a154-9528d7227717" providerId="ADAL" clId="{5180BCD9-A12A-4ADA-8A79-55D5B18572D8}" dt="2019-08-07T11:50:13.542" v="28" actId="14100"/>
          <ac:picMkLst>
            <pc:docMk/>
            <pc:sldMasterMk cId="1807431121" sldId="2147483648"/>
            <ac:picMk id="7" creationId="{1CC8D728-4163-4C51-B22A-E7D993DD500C}"/>
          </ac:picMkLst>
        </pc:picChg>
        <pc:sldLayoutChg chg="addSp delSp modSp">
          <pc:chgData name="Jodie Walsh2" userId="8f656482-1ee0-4981-a154-9528d7227717" providerId="ADAL" clId="{5180BCD9-A12A-4ADA-8A79-55D5B18572D8}" dt="2019-08-07T11:50:26.739" v="30" actId="478"/>
          <pc:sldLayoutMkLst>
            <pc:docMk/>
            <pc:sldMasterMk cId="1807431121" sldId="2147483648"/>
            <pc:sldLayoutMk cId="3938921443" sldId="2147483660"/>
          </pc:sldLayoutMkLst>
          <pc:grpChg chg="add del mod">
            <ac:chgData name="Jodie Walsh2" userId="8f656482-1ee0-4981-a154-9528d7227717" providerId="ADAL" clId="{5180BCD9-A12A-4ADA-8A79-55D5B18572D8}" dt="2019-08-07T11:50:02.486" v="25"/>
            <ac:grpSpMkLst>
              <pc:docMk/>
              <pc:sldMasterMk cId="1807431121" sldId="2147483648"/>
              <pc:sldLayoutMk cId="3938921443" sldId="2147483660"/>
              <ac:grpSpMk id="10" creationId="{FF45A52E-8197-4830-9AF0-1272DF07C41B}"/>
            </ac:grpSpMkLst>
          </pc:grpChg>
          <pc:grpChg chg="del">
            <ac:chgData name="Jodie Walsh2" userId="8f656482-1ee0-4981-a154-9528d7227717" providerId="ADAL" clId="{5180BCD9-A12A-4ADA-8A79-55D5B18572D8}" dt="2019-08-07T11:50:26.739" v="30" actId="478"/>
            <ac:grpSpMkLst>
              <pc:docMk/>
              <pc:sldMasterMk cId="1807431121" sldId="2147483648"/>
              <pc:sldLayoutMk cId="3938921443" sldId="2147483660"/>
              <ac:grpSpMk id="12" creationId="{9DD859F5-06F4-4AE1-A647-FEA79B07EB90}"/>
            </ac:grpSpMkLst>
          </pc:grpChg>
          <pc:picChg chg="add del mod">
            <ac:chgData name="Jodie Walsh2" userId="8f656482-1ee0-4981-a154-9528d7227717" providerId="ADAL" clId="{5180BCD9-A12A-4ADA-8A79-55D5B18572D8}" dt="2019-08-07T11:50:02.486" v="25"/>
            <ac:picMkLst>
              <pc:docMk/>
              <pc:sldMasterMk cId="1807431121" sldId="2147483648"/>
              <pc:sldLayoutMk cId="3938921443" sldId="2147483660"/>
              <ac:picMk id="9" creationId="{453B0E9E-2C90-493F-875C-1F46B163A1B9}"/>
            </ac:picMkLst>
          </pc:picChg>
        </pc:sldLayoutChg>
      </pc:sldMasterChg>
    </pc:docChg>
  </pc:docChgLst>
  <pc:docChgLst>
    <pc:chgData name="Sam Garnham" userId="ba4a3023-469b-47da-9b56-135bbb92583d" providerId="ADAL" clId="{D9457224-6EC9-4383-9FC3-FDF988EDA105}"/>
    <pc:docChg chg="modSld">
      <pc:chgData name="Sam Garnham" userId="ba4a3023-469b-47da-9b56-135bbb92583d" providerId="ADAL" clId="{D9457224-6EC9-4383-9FC3-FDF988EDA105}" dt="2019-08-02T08:20:36.936" v="7" actId="13244"/>
      <pc:docMkLst>
        <pc:docMk/>
      </pc:docMkLst>
      <pc:sldChg chg="modSp">
        <pc:chgData name="Sam Garnham" userId="ba4a3023-469b-47da-9b56-135bbb92583d" providerId="ADAL" clId="{D9457224-6EC9-4383-9FC3-FDF988EDA105}" dt="2019-08-02T08:20:36.936" v="7" actId="13244"/>
        <pc:sldMkLst>
          <pc:docMk/>
          <pc:sldMk cId="285067972" sldId="691"/>
        </pc:sldMkLst>
        <pc:spChg chg="mod">
          <ac:chgData name="Sam Garnham" userId="ba4a3023-469b-47da-9b56-135bbb92583d" providerId="ADAL" clId="{D9457224-6EC9-4383-9FC3-FDF988EDA105}" dt="2019-08-02T08:20:00.605" v="3" actId="13244"/>
          <ac:spMkLst>
            <pc:docMk/>
            <pc:sldMk cId="285067972" sldId="691"/>
            <ac:spMk id="5" creationId="{34E3CF57-EA4D-43A8-9F9A-00CFC609B919}"/>
          </ac:spMkLst>
        </pc:spChg>
        <pc:spChg chg="mod">
          <ac:chgData name="Sam Garnham" userId="ba4a3023-469b-47da-9b56-135bbb92583d" providerId="ADAL" clId="{D9457224-6EC9-4383-9FC3-FDF988EDA105}" dt="2019-08-02T08:20:36.936" v="7" actId="13244"/>
          <ac:spMkLst>
            <pc:docMk/>
            <pc:sldMk cId="285067972" sldId="691"/>
            <ac:spMk id="12" creationId="{D368C9AF-590A-4D70-97BA-531A4ADCFBD9}"/>
          </ac:spMkLst>
        </pc:spChg>
        <pc:picChg chg="mod">
          <ac:chgData name="Sam Garnham" userId="ba4a3023-469b-47da-9b56-135bbb92583d" providerId="ADAL" clId="{D9457224-6EC9-4383-9FC3-FDF988EDA105}" dt="2019-08-02T08:19:45.447" v="2" actId="962"/>
          <ac:picMkLst>
            <pc:docMk/>
            <pc:sldMk cId="285067972" sldId="691"/>
            <ac:picMk id="2" creationId="{38B8D1AB-D90F-4857-87B7-88DF8A23636E}"/>
          </ac:picMkLst>
        </pc:picChg>
        <pc:picChg chg="mod">
          <ac:chgData name="Sam Garnham" userId="ba4a3023-469b-47da-9b56-135bbb92583d" providerId="ADAL" clId="{D9457224-6EC9-4383-9FC3-FDF988EDA105}" dt="2019-08-02T08:20:21.924" v="5" actId="13244"/>
          <ac:picMkLst>
            <pc:docMk/>
            <pc:sldMk cId="285067972" sldId="691"/>
            <ac:picMk id="16" creationId="{5DFE09F2-988B-460B-A5E4-0DCF1B15591B}"/>
          </ac:picMkLst>
        </pc:picChg>
        <pc:picChg chg="mod">
          <ac:chgData name="Sam Garnham" userId="ba4a3023-469b-47da-9b56-135bbb92583d" providerId="ADAL" clId="{D9457224-6EC9-4383-9FC3-FDF988EDA105}" dt="2019-08-02T08:20:29.511" v="6" actId="13244"/>
          <ac:picMkLst>
            <pc:docMk/>
            <pc:sldMk cId="285067972" sldId="691"/>
            <ac:picMk id="17" creationId="{0E74BC09-DB57-469D-BBC4-1159666D5F62}"/>
          </ac:picMkLst>
        </pc:picChg>
      </pc:sldChg>
    </pc:docChg>
  </pc:docChgLst>
  <pc:docChgLst>
    <pc:chgData clId="Web-{17D7926E-1DA2-7332-608E-9CE4997CFDCF}"/>
    <pc:docChg chg="modSld">
      <pc:chgData name="" userId="" providerId="" clId="Web-{17D7926E-1DA2-7332-608E-9CE4997CFDCF}" dt="2019-07-17T14:14:10.818" v="2" actId="20577"/>
      <pc:docMkLst>
        <pc:docMk/>
      </pc:docMkLst>
      <pc:sldChg chg="modSp">
        <pc:chgData name="" userId="" providerId="" clId="Web-{17D7926E-1DA2-7332-608E-9CE4997CFDCF}" dt="2019-07-17T14:14:09.771" v="0" actId="20577"/>
        <pc:sldMkLst>
          <pc:docMk/>
          <pc:sldMk cId="285067972" sldId="691"/>
        </pc:sldMkLst>
        <pc:spChg chg="mod">
          <ac:chgData name="" userId="" providerId="" clId="Web-{17D7926E-1DA2-7332-608E-9CE4997CFDCF}" dt="2019-07-17T14:14:09.771" v="0" actId="20577"/>
          <ac:spMkLst>
            <pc:docMk/>
            <pc:sldMk cId="285067972" sldId="691"/>
            <ac:spMk id="7" creationId="{663040B8-C790-4645-BE16-DF658944F46F}"/>
          </ac:spMkLst>
        </pc:spChg>
      </pc:sldChg>
    </pc:docChg>
  </pc:docChgLst>
  <pc:docChgLst>
    <pc:chgData name="Sam Garnham" userId="S::sam.garnham@sja.org.uk::ba4a3023-469b-47da-9b56-135bbb92583d" providerId="AD" clId="Web-{57F15D85-E8E6-46E5-C675-14A3A4927AAC}"/>
    <pc:docChg chg="modSld">
      <pc:chgData name="Sam Garnham" userId="S::sam.garnham@sja.org.uk::ba4a3023-469b-47da-9b56-135bbb92583d" providerId="AD" clId="Web-{57F15D85-E8E6-46E5-C675-14A3A4927AAC}" dt="2019-08-29T16:41:46.914" v="0" actId="20577"/>
      <pc:docMkLst>
        <pc:docMk/>
      </pc:docMkLst>
      <pc:sldChg chg="modSp">
        <pc:chgData name="Sam Garnham" userId="S::sam.garnham@sja.org.uk::ba4a3023-469b-47da-9b56-135bbb92583d" providerId="AD" clId="Web-{57F15D85-E8E6-46E5-C675-14A3A4927AAC}" dt="2019-08-29T16:41:46.914" v="0" actId="20577"/>
        <pc:sldMkLst>
          <pc:docMk/>
          <pc:sldMk cId="285067972" sldId="691"/>
        </pc:sldMkLst>
        <pc:spChg chg="mod">
          <ac:chgData name="Sam Garnham" userId="S::sam.garnham@sja.org.uk::ba4a3023-469b-47da-9b56-135bbb92583d" providerId="AD" clId="Web-{57F15D85-E8E6-46E5-C675-14A3A4927AAC}" dt="2019-08-29T16:41:46.914" v="0" actId="20577"/>
          <ac:spMkLst>
            <pc:docMk/>
            <pc:sldMk cId="285067972" sldId="691"/>
            <ac:spMk id="6" creationId="{3D555E1B-FA6F-4E43-9B19-10B0764A202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9D1C3-2C39-4155-B5A2-CBB55FF3F7EE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7EFA1-9D39-43F1-A3F2-62144D5F0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329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Use RICE to help remember this – Rest, Ice, Comfort, Elevate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0C943-89BF-4FF3-9CC5-52B2ED01013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01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B0761-0AC4-4416-9225-1D1F7EE38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EA7F9E-E8A4-4E19-A290-5CA5DC447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179B-48CB-495D-9F36-234A68F6F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3BDE3-A4B3-41B7-8A50-08F86FF3E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7D09B-8B60-434A-823C-31CEB704A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00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2CA27-ADE8-4647-893D-77C14CF5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52DF6-AA0E-4897-B815-97B84D224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6D2D9-7B74-4C57-8687-F1D1D47E0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F14C8-F162-4839-B8CA-BA8A280F2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C6578-F0E5-4AE7-9917-56365B924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07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8EBFD-95FB-4B79-A689-AB54F17A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7811E-C675-4F86-BCE5-12D9A8E6F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4F5EA-887E-495B-9E86-AB8CC1CF3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4E243-0AF0-4DCB-9C50-B2EBF2EE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9CA26-C38B-4113-A0C8-2BE5C924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545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399" y="249556"/>
            <a:ext cx="11344548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9913" y="6275735"/>
            <a:ext cx="2101035" cy="3710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GB"/>
              <a:t>KS4 – Bone, muscle and joint injuries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655506" y="574554"/>
            <a:ext cx="542962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655505" y="1235929"/>
            <a:ext cx="397244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D2D1-D47B-4885-9BC7-C840B86DF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3D191-DA86-4863-9162-7320730CE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D13C6-0091-4748-8031-ECE2C888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75031-1CBD-4711-A642-76B8E39C2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CF6F4-E879-467B-B019-89C8105AF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98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A9677-1329-4B56-AAF3-A4D03ACAD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F4F9D-2F64-42E6-A612-1A03AD4A5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E2C69-FB37-48F1-A213-3A5508C09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15A88-67C4-49FE-B5CD-8C560B188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934BD-5971-4343-8C6F-7045FE201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11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50FF5-60E4-4B51-A3C3-D602150A8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36C2A-065A-4C42-8D2D-1A95DD428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736C3-894D-4D82-AE9A-8C0309915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F4BD3-0449-4E14-8A94-AB8972C9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3F160-26FA-4AC4-9D72-8A40639A0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D6C762-6650-4B12-855E-42E6A30FA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44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77109-06C9-4066-B3F6-53700865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6BBE7-04E7-44D8-A904-41C491019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043D2-6243-42A2-9E3B-7594E02CF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66D526-5B61-452C-8270-6FCF69CC1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F38A41-A802-409E-9EE9-482714D0A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66804D-CCD8-496F-A3C1-4AB1F070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378A11-83C3-48C7-8CBB-922280F46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0A2BFE-BFE5-4D8D-9752-BEC016152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97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75723-DE43-44DA-B5E3-6FD637302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9392DA-843E-4536-9FA1-24E734C3F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11821D-A744-4C3B-98A2-AA4AF115C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6603A7-545B-4920-AD59-F2B1162A3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77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64F13F-76DF-40B9-B009-C1E1A7652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6B8992-3B98-4D30-872B-691B5DB80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093D1-4A4B-4E89-880F-EC04CD66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33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2A58-F97C-4FDC-A690-351BA1BB8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8F33E-BE92-41D1-B4EC-589183406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C7260-7B87-41F0-8060-87ABD62AC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B0318-324A-4BB3-BDE7-01CBD4B78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6538-8CE8-4F07-BD5A-565906D7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79107-4C91-4351-B08D-24F5BEF4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91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5975A-C53F-4A22-ACB1-197831972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2BE17A-2691-4645-823D-20669B924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92A32D-F62C-4A35-B25A-5D4AB5919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59091-25B2-4472-B81D-7C92E2A78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93499-9CBD-493A-9CCA-6CA2FB63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B34856-98F6-4C56-99BA-2D6F2B6EB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57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CE9700-1F1F-46DB-BDBE-779E71F6C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57E0F-9786-47DD-B7DA-9E1BBF377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54389-7A83-48AA-9BD7-EEDC51CF2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B8287-8E79-4F19-9539-0D480FFD5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52C48-2969-4A21-903B-431F746512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SJA WPT Training PPT background.jpg">
            <a:extLst>
              <a:ext uri="{FF2B5EF4-FFF2-40B4-BE49-F238E27FC236}">
                <a16:creationId xmlns:a16="http://schemas.microsoft.com/office/drawing/2014/main" id="{1CC8D728-4163-4C51-B22A-E7D993DD50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" y="6531084"/>
            <a:ext cx="12267699" cy="32691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FFDB0C9-98D3-45F4-9651-716BCB678470}"/>
              </a:ext>
            </a:extLst>
          </p:cNvPr>
          <p:cNvGrpSpPr/>
          <p:nvPr userDrawn="1"/>
        </p:nvGrpSpPr>
        <p:grpSpPr>
          <a:xfrm>
            <a:off x="3271384" y="4475663"/>
            <a:ext cx="8996314" cy="2047899"/>
            <a:chOff x="1842654" y="-1271155"/>
            <a:chExt cx="6705601" cy="1541044"/>
          </a:xfrm>
        </p:grpSpPr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0F7FDEEC-0D53-4796-8638-AC6D7D24337C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10" name="Picture 9" descr="SJA logo on angled slice.psd">
              <a:extLst>
                <a:ext uri="{FF2B5EF4-FFF2-40B4-BE49-F238E27FC236}">
                  <a16:creationId xmlns:a16="http://schemas.microsoft.com/office/drawing/2014/main" id="{F8CC58FF-35BC-40F0-88F4-750A5DCAA6E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80743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555E1B-FA6F-4E43-9B19-10B0764A202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199" y="478800"/>
            <a:ext cx="6905127" cy="564249"/>
          </a:xfrm>
        </p:spPr>
        <p:txBody>
          <a:bodyPr vert="horz" lIns="74441" tIns="37221" rIns="74441" bIns="37221" rtlCol="0" anchor="t">
            <a:noAutofit/>
          </a:bodyPr>
          <a:lstStyle/>
          <a:p>
            <a:r>
              <a:rPr lang="en-GB" sz="3700" dirty="0">
                <a:latin typeface="Arial"/>
                <a:cs typeface="Arial"/>
              </a:rPr>
              <a:t>Your turn: </a:t>
            </a:r>
            <a:r>
              <a:rPr lang="en-GB" sz="3700" dirty="0">
                <a:latin typeface="Arial" panose="020B0604020202020204" pitchFamily="34" charset="0"/>
                <a:cs typeface="Arial" panose="020B0604020202020204" pitchFamily="34" charset="0"/>
              </a:rPr>
              <a:t>Sprains and strains</a:t>
            </a:r>
          </a:p>
          <a:p>
            <a:endParaRPr lang="en-GB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A1C60A-2462-4180-A3C1-7449E3B2FF07}"/>
              </a:ext>
            </a:extLst>
          </p:cNvPr>
          <p:cNvSpPr/>
          <p:nvPr/>
        </p:nvSpPr>
        <p:spPr>
          <a:xfrm>
            <a:off x="1650939" y="2122147"/>
            <a:ext cx="2135974" cy="1543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buFont typeface="+mj-lt"/>
              <a:buAutoNum type="arabicPeriod"/>
              <a:defRPr/>
            </a:pP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Help casualty to sit down</a:t>
            </a:r>
          </a:p>
          <a:p>
            <a:pPr marL="438894" indent="-438894">
              <a:spcAft>
                <a:spcPts val="586"/>
              </a:spcAft>
              <a:buClr>
                <a:srgbClr val="007A53"/>
              </a:buClr>
              <a:buSzPct val="100000"/>
              <a:buFont typeface="Lucida Grande"/>
              <a:buChar char="➤"/>
            </a:pPr>
            <a:r>
              <a:rPr lang="en-GB" altLang="en-US" sz="144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Support the injured part, preferably raised.</a:t>
            </a:r>
          </a:p>
          <a:p>
            <a:pPr>
              <a:spcAft>
                <a:spcPts val="586"/>
              </a:spcAft>
              <a:buClr>
                <a:schemeClr val="tx2"/>
              </a:buClr>
              <a:buSzPct val="100000"/>
            </a:pP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   (</a:t>
            </a:r>
            <a:r>
              <a:rPr lang="en-GB" altLang="en-US" sz="1440" b="1" dirty="0">
                <a:solidFill>
                  <a:srgbClr val="007A5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</a:t>
            </a: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est)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171E70-8ADF-41C3-8195-2FB5A0B76F49}"/>
              </a:ext>
            </a:extLst>
          </p:cNvPr>
          <p:cNvSpPr/>
          <p:nvPr/>
        </p:nvSpPr>
        <p:spPr>
          <a:xfrm>
            <a:off x="4578118" y="2103675"/>
            <a:ext cx="1993914" cy="1067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480" indent="-41148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buFont typeface="+mj-lt"/>
              <a:buAutoNum type="arabicPeriod" startAt="2"/>
              <a:defRPr/>
            </a:pP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Cool the area with a cold compress</a:t>
            </a:r>
          </a:p>
          <a:p>
            <a:pPr lvl="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defRPr/>
            </a:pP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   (</a:t>
            </a:r>
            <a:r>
              <a:rPr lang="en-GB" altLang="en-US" sz="1440" b="1" dirty="0">
                <a:solidFill>
                  <a:srgbClr val="007A5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</a:t>
            </a: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CE)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DFE09F2-988B-460B-A5E4-0DCF1B1559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8"/>
          <a:stretch/>
        </p:blipFill>
        <p:spPr>
          <a:xfrm>
            <a:off x="5879900" y="1706626"/>
            <a:ext cx="2496611" cy="195113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4DD7D81-7A6E-4363-90A3-FFBB4AE11016}"/>
              </a:ext>
            </a:extLst>
          </p:cNvPr>
          <p:cNvSpPr/>
          <p:nvPr/>
        </p:nvSpPr>
        <p:spPr>
          <a:xfrm>
            <a:off x="8517729" y="2103675"/>
            <a:ext cx="2435143" cy="1067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480" indent="-41148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buFont typeface="+mj-lt"/>
              <a:buAutoNum type="arabicPeriod" startAt="3"/>
              <a:defRPr/>
            </a:pP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Apply comfortable support to the injured area</a:t>
            </a:r>
          </a:p>
          <a:p>
            <a:pPr lvl="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defRPr/>
            </a:pP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   (</a:t>
            </a:r>
            <a:r>
              <a:rPr lang="en-GB" altLang="en-US" sz="1440" b="1" dirty="0">
                <a:solidFill>
                  <a:srgbClr val="007A5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</a:t>
            </a: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omfort)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E74BC09-DB57-469D-BBC4-1159666D5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152" y="3296841"/>
            <a:ext cx="2436438" cy="243643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803801F-7D24-4B02-8CBF-DF5F81054B2B}"/>
              </a:ext>
            </a:extLst>
          </p:cNvPr>
          <p:cNvSpPr/>
          <p:nvPr/>
        </p:nvSpPr>
        <p:spPr>
          <a:xfrm>
            <a:off x="2727530" y="4033045"/>
            <a:ext cx="2247209" cy="1510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480" indent="-41148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buFont typeface="+mj-lt"/>
              <a:buAutoNum type="arabicPeriod" startAt="4"/>
              <a:defRPr/>
            </a:pP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Support the injured area in a raised position to help minimise the swelling.</a:t>
            </a:r>
          </a:p>
          <a:p>
            <a:pPr lvl="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defRPr/>
            </a:pP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   (</a:t>
            </a:r>
            <a:r>
              <a:rPr lang="en-GB" altLang="en-US" sz="1440" b="1" dirty="0">
                <a:solidFill>
                  <a:srgbClr val="007A5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</a:t>
            </a: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levate)</a:t>
            </a:r>
            <a:endParaRPr lang="en-GB" altLang="en-US" sz="144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68C9AF-590A-4D70-97BA-531A4ADCFBD9}"/>
              </a:ext>
            </a:extLst>
          </p:cNvPr>
          <p:cNvSpPr/>
          <p:nvPr/>
        </p:nvSpPr>
        <p:spPr>
          <a:xfrm>
            <a:off x="7085281" y="4033045"/>
            <a:ext cx="2194178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480" indent="-41148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buFont typeface="+mj-lt"/>
              <a:buAutoNum type="arabicPeriod" startAt="5"/>
              <a:defRPr/>
            </a:pP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If severe pain persists, send the casualty to hospital.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8B8D1AB-D90F-4857-87B7-88DF8A236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082360">
            <a:off x="579082" y="4609707"/>
            <a:ext cx="1360345" cy="130519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F8B08E1-8092-457E-96D5-CAA160023D7A}"/>
              </a:ext>
            </a:extLst>
          </p:cNvPr>
          <p:cNvSpPr txBox="1"/>
          <p:nvPr/>
        </p:nvSpPr>
        <p:spPr>
          <a:xfrm>
            <a:off x="488883" y="1030911"/>
            <a:ext cx="5603381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box if you can successfully complete the key step…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B48161-F74F-43E4-BE39-00D2C1D3A63F}"/>
              </a:ext>
            </a:extLst>
          </p:cNvPr>
          <p:cNvSpPr/>
          <p:nvPr/>
        </p:nvSpPr>
        <p:spPr>
          <a:xfrm>
            <a:off x="1342467" y="2113881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A5D63E3-C533-407B-AE1B-EBBFB90C4E1C}"/>
              </a:ext>
            </a:extLst>
          </p:cNvPr>
          <p:cNvSpPr/>
          <p:nvPr/>
        </p:nvSpPr>
        <p:spPr>
          <a:xfrm>
            <a:off x="8209257" y="2100313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23ECC1E-C8C6-4FA0-92ED-5CCEA091E4FD}"/>
              </a:ext>
            </a:extLst>
          </p:cNvPr>
          <p:cNvSpPr/>
          <p:nvPr/>
        </p:nvSpPr>
        <p:spPr>
          <a:xfrm>
            <a:off x="4251222" y="2113881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DE69CC-3459-4ED6-A0A9-43CF09831806}"/>
              </a:ext>
            </a:extLst>
          </p:cNvPr>
          <p:cNvSpPr/>
          <p:nvPr/>
        </p:nvSpPr>
        <p:spPr>
          <a:xfrm>
            <a:off x="2419058" y="403529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A29A1A-3DB7-4E2D-BC83-1E363082FFE2}"/>
              </a:ext>
            </a:extLst>
          </p:cNvPr>
          <p:cNvSpPr/>
          <p:nvPr/>
        </p:nvSpPr>
        <p:spPr>
          <a:xfrm>
            <a:off x="6766014" y="403529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6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007A53"/>
      </a:dk2>
      <a:lt2>
        <a:srgbClr val="97999B"/>
      </a:lt2>
      <a:accent1>
        <a:srgbClr val="000000"/>
      </a:accent1>
      <a:accent2>
        <a:srgbClr val="007A53"/>
      </a:accent2>
      <a:accent3>
        <a:srgbClr val="009F4D"/>
      </a:accent3>
      <a:accent4>
        <a:srgbClr val="E1E000"/>
      </a:accent4>
      <a:accent5>
        <a:srgbClr val="97999B"/>
      </a:accent5>
      <a:accent6>
        <a:srgbClr val="FFFFFF"/>
      </a:accent6>
      <a:hlink>
        <a:srgbClr val="007A53"/>
      </a:hlink>
      <a:folHlink>
        <a:srgbClr val="E1E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873ECA-EB6E-406C-AD13-C5C419D2B55D}">
  <ds:schemaRefs>
    <ds:schemaRef ds:uri="73b22f68-4a70-4eb7-bf89-938dce806f38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15f969d-7967-4bff-902a-d46647ceb5a4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A42220B-8673-4D09-A3C3-8AB81A673D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8D3470-E8E9-4945-A0F0-A0CF044079C8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101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3</cp:revision>
  <dcterms:created xsi:type="dcterms:W3CDTF">2019-07-09T10:19:51Z</dcterms:created>
  <dcterms:modified xsi:type="dcterms:W3CDTF">2020-02-28T11:13:11Z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