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848" r:id="rId5"/>
    <p:sldId id="652" r:id="rId6"/>
    <p:sldId id="657" r:id="rId7"/>
    <p:sldId id="656" r:id="rId8"/>
    <p:sldId id="658" r:id="rId9"/>
    <p:sldId id="588" r:id="rId10"/>
    <p:sldId id="707" r:id="rId11"/>
    <p:sldId id="590" r:id="rId12"/>
    <p:sldId id="708" r:id="rId13"/>
    <p:sldId id="694" r:id="rId14"/>
    <p:sldId id="683" r:id="rId15"/>
    <p:sldId id="684" r:id="rId16"/>
    <p:sldId id="685" r:id="rId17"/>
    <p:sldId id="686" r:id="rId18"/>
    <p:sldId id="687" r:id="rId19"/>
    <p:sldId id="597" r:id="rId20"/>
    <p:sldId id="689" r:id="rId21"/>
    <p:sldId id="691" r:id="rId22"/>
    <p:sldId id="688" r:id="rId23"/>
    <p:sldId id="596" r:id="rId24"/>
    <p:sldId id="849" r:id="rId25"/>
    <p:sldId id="677" r:id="rId26"/>
    <p:sldId id="856" r:id="rId27"/>
    <p:sldId id="850" r:id="rId28"/>
    <p:sldId id="679" r:id="rId29"/>
    <p:sldId id="660" r:id="rId30"/>
    <p:sldId id="693" r:id="rId31"/>
    <p:sldId id="709" r:id="rId32"/>
    <p:sldId id="710" r:id="rId33"/>
  </p:sldIdLst>
  <p:sldSz cx="9144000" cy="5715000" type="screen16x10"/>
  <p:notesSz cx="6858000" cy="1171575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imes" panose="02020603050405020304" pitchFamily="18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1" clrIdx="0">
    <p:extLst>
      <p:ext uri="{19B8F6BF-5375-455C-9EA6-DF929625EA0E}">
        <p15:presenceInfo xmlns:p15="http://schemas.microsoft.com/office/powerpoint/2012/main" userId="S::Jodie.Walsh2@sja.org.uk::8f656482-1ee0-4981-a154-9528d7227717" providerId="AD"/>
      </p:ext>
    </p:extLst>
  </p:cmAuthor>
  <p:cmAuthor id="2" name="Elsa Stuart" initials="ES" lastIdx="8" clrIdx="1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  <p:cmAuthor id="3" name="Justine Wilson" initials="JW" lastIdx="3" clrIdx="2">
    <p:extLst>
      <p:ext uri="{19B8F6BF-5375-455C-9EA6-DF929625EA0E}">
        <p15:presenceInfo xmlns:p15="http://schemas.microsoft.com/office/powerpoint/2012/main" userId="S::Justine.Wilson@sja.org.uk::cd635167-bbd3-4a7f-9fa7-49f7026615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00AC58"/>
    <a:srgbClr val="A9AAAD"/>
    <a:srgbClr val="E1E000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146" y="108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Garnham" userId="S::sam.garnham@sja.org.uk::ba4a3023-469b-47da-9b56-135bbb92583d" providerId="AD" clId="Web-{850C096C-581F-2AC3-B451-B2A2DD37BE04}"/>
    <pc:docChg chg="modSld">
      <pc:chgData name="Sam Garnham" userId="S::sam.garnham@sja.org.uk::ba4a3023-469b-47da-9b56-135bbb92583d" providerId="AD" clId="Web-{850C096C-581F-2AC3-B451-B2A2DD37BE04}" dt="2020-03-02T11:45:41.249" v="13" actId="20577"/>
      <pc:docMkLst>
        <pc:docMk/>
      </pc:docMkLst>
      <pc:sldChg chg="modSp">
        <pc:chgData name="Sam Garnham" userId="S::sam.garnham@sja.org.uk::ba4a3023-469b-47da-9b56-135bbb92583d" providerId="AD" clId="Web-{850C096C-581F-2AC3-B451-B2A2DD37BE04}" dt="2020-03-02T11:45:41.233" v="12" actId="20577"/>
        <pc:sldMkLst>
          <pc:docMk/>
          <pc:sldMk cId="281358155" sldId="656"/>
        </pc:sldMkLst>
        <pc:spChg chg="mod">
          <ac:chgData name="Sam Garnham" userId="S::sam.garnham@sja.org.uk::ba4a3023-469b-47da-9b56-135bbb92583d" providerId="AD" clId="Web-{850C096C-581F-2AC3-B451-B2A2DD37BE04}" dt="2020-03-02T11:45:41.233" v="12" actId="20577"/>
          <ac:spMkLst>
            <pc:docMk/>
            <pc:sldMk cId="281358155" sldId="656"/>
            <ac:spMk id="8" creationId="{B151BFFA-C000-42D8-B32D-9865F53FC1D9}"/>
          </ac:spMkLst>
        </pc:spChg>
      </pc:sldChg>
    </pc:docChg>
  </pc:docChgLst>
  <pc:docChgLst>
    <pc:chgData name="Sam Garnham" userId="ba4a3023-469b-47da-9b56-135bbb92583d" providerId="ADAL" clId="{15B94A83-9C8E-4A86-A7FB-E9FF668D63BD}"/>
    <pc:docChg chg="custSel modSld">
      <pc:chgData name="Sam Garnham" userId="ba4a3023-469b-47da-9b56-135bbb92583d" providerId="ADAL" clId="{15B94A83-9C8E-4A86-A7FB-E9FF668D63BD}" dt="2020-03-06T11:47:29.940" v="0" actId="27636"/>
      <pc:docMkLst>
        <pc:docMk/>
      </pc:docMkLst>
      <pc:sldChg chg="modSp">
        <pc:chgData name="Sam Garnham" userId="ba4a3023-469b-47da-9b56-135bbb92583d" providerId="ADAL" clId="{15B94A83-9C8E-4A86-A7FB-E9FF668D63BD}" dt="2020-03-06T11:47:29.940" v="0" actId="27636"/>
        <pc:sldMkLst>
          <pc:docMk/>
          <pc:sldMk cId="2593527520" sldId="848"/>
        </pc:sldMkLst>
        <pc:spChg chg="mod">
          <ac:chgData name="Sam Garnham" userId="ba4a3023-469b-47da-9b56-135bbb92583d" providerId="ADAL" clId="{15B94A83-9C8E-4A86-A7FB-E9FF668D63BD}" dt="2020-03-06T11:47:29.940" v="0" actId="27636"/>
          <ac:spMkLst>
            <pc:docMk/>
            <pc:sldMk cId="2593527520" sldId="848"/>
            <ac:spMk id="19" creationId="{5FBB4F6B-962C-47D4-A474-90AEBC55FB45}"/>
          </ac:spMkLst>
        </pc:spChg>
      </pc:sldChg>
    </pc:docChg>
  </pc:docChgLst>
  <pc:docChgLst>
    <pc:chgData name="Jodie Walsh2" userId="S::jodie.walsh2@sja.org.uk::8f656482-1ee0-4981-a154-9528d7227717" providerId="AD" clId="Web-{F6793727-1827-D9A7-FB78-9B87401D77C9}"/>
    <pc:docChg chg="modSld">
      <pc:chgData name="Jodie Walsh2" userId="S::jodie.walsh2@sja.org.uk::8f656482-1ee0-4981-a154-9528d7227717" providerId="AD" clId="Web-{F6793727-1827-D9A7-FB78-9B87401D77C9}" dt="2020-02-10T11:48:06.422" v="1"/>
      <pc:docMkLst>
        <pc:docMk/>
      </pc:docMkLst>
      <pc:sldChg chg="modNotes">
        <pc:chgData name="Jodie Walsh2" userId="S::jodie.walsh2@sja.org.uk::8f656482-1ee0-4981-a154-9528d7227717" providerId="AD" clId="Web-{F6793727-1827-D9A7-FB78-9B87401D77C9}" dt="2020-02-10T11:48:06.422" v="1"/>
        <pc:sldMkLst>
          <pc:docMk/>
          <pc:sldMk cId="281358155" sldId="656"/>
        </pc:sldMkLst>
      </pc:sldChg>
    </pc:docChg>
  </pc:docChgLst>
  <pc:docChgLst>
    <pc:chgData name="Justine Wilson" userId="S::justine.wilson@sja.org.uk::cd635167-bbd3-4a7f-9fa7-49f7026615ce" providerId="AD" clId="Web-{FD50F74F-8C8E-444C-6512-804647DAF94F}"/>
    <pc:docChg chg="addSld modSld">
      <pc:chgData name="Justine Wilson" userId="S::justine.wilson@sja.org.uk::cd635167-bbd3-4a7f-9fa7-49f7026615ce" providerId="AD" clId="Web-{FD50F74F-8C8E-444C-6512-804647DAF94F}" dt="2020-09-02T14:35:22.731" v="15" actId="20577"/>
      <pc:docMkLst>
        <pc:docMk/>
      </pc:docMkLst>
      <pc:sldChg chg="modSp new">
        <pc:chgData name="Justine Wilson" userId="S::justine.wilson@sja.org.uk::cd635167-bbd3-4a7f-9fa7-49f7026615ce" providerId="AD" clId="Web-{FD50F74F-8C8E-444C-6512-804647DAF94F}" dt="2020-09-02T14:35:22.731" v="15" actId="20577"/>
        <pc:sldMkLst>
          <pc:docMk/>
          <pc:sldMk cId="1668177279" sldId="851"/>
        </pc:sldMkLst>
        <pc:spChg chg="mod">
          <ac:chgData name="Justine Wilson" userId="S::justine.wilson@sja.org.uk::cd635167-bbd3-4a7f-9fa7-49f7026615ce" providerId="AD" clId="Web-{FD50F74F-8C8E-444C-6512-804647DAF94F}" dt="2020-09-02T14:35:22.731" v="15" actId="20577"/>
          <ac:spMkLst>
            <pc:docMk/>
            <pc:sldMk cId="1668177279" sldId="851"/>
            <ac:spMk id="3" creationId="{A5223FB8-DB85-4DD1-AD8B-EE97E135722E}"/>
          </ac:spMkLst>
        </pc:spChg>
      </pc:sldChg>
    </pc:docChg>
  </pc:docChgLst>
  <pc:docChgLst>
    <pc:chgData name="Beth Elger" userId="bf3d7bc8-8abc-424a-96ba-25300c385cd3" providerId="ADAL" clId="{1CB34F1A-729C-45F5-A340-11487441C66B}"/>
    <pc:docChg chg="modSld">
      <pc:chgData name="Beth Elger" userId="bf3d7bc8-8abc-424a-96ba-25300c385cd3" providerId="ADAL" clId="{1CB34F1A-729C-45F5-A340-11487441C66B}" dt="2020-03-02T14:43:21.865" v="17" actId="1076"/>
      <pc:docMkLst>
        <pc:docMk/>
      </pc:docMkLst>
      <pc:sldChg chg="addSp modSp">
        <pc:chgData name="Beth Elger" userId="bf3d7bc8-8abc-424a-96ba-25300c385cd3" providerId="ADAL" clId="{1CB34F1A-729C-45F5-A340-11487441C66B}" dt="2020-03-02T14:43:21.865" v="17" actId="1076"/>
        <pc:sldMkLst>
          <pc:docMk/>
          <pc:sldMk cId="2612089529" sldId="597"/>
        </pc:sldMkLst>
        <pc:spChg chg="add mod">
          <ac:chgData name="Beth Elger" userId="bf3d7bc8-8abc-424a-96ba-25300c385cd3" providerId="ADAL" clId="{1CB34F1A-729C-45F5-A340-11487441C66B}" dt="2020-03-02T14:43:21.865" v="17" actId="1076"/>
          <ac:spMkLst>
            <pc:docMk/>
            <pc:sldMk cId="2612089529" sldId="597"/>
            <ac:spMk id="3" creationId="{109B1221-74FC-4E74-9F2D-BB0CBF8F5045}"/>
          </ac:spMkLst>
        </pc:spChg>
      </pc:sldChg>
    </pc:docChg>
  </pc:docChgLst>
  <pc:docChgLst>
    <pc:chgData name="Beth Elger" userId="S::beth.elger@sja.org.uk::bf3d7bc8-8abc-424a-96ba-25300c385cd3" providerId="AD" clId="Web-{8512F7E4-05AA-7556-720D-03F1CBCD8AB0}"/>
    <pc:docChg chg="modSld">
      <pc:chgData name="Beth Elger" userId="S::beth.elger@sja.org.uk::bf3d7bc8-8abc-424a-96ba-25300c385cd3" providerId="AD" clId="Web-{8512F7E4-05AA-7556-720D-03F1CBCD8AB0}" dt="2020-03-02T14:32:01.565" v="0"/>
      <pc:docMkLst>
        <pc:docMk/>
      </pc:docMkLst>
      <pc:sldChg chg="delSp">
        <pc:chgData name="Beth Elger" userId="S::beth.elger@sja.org.uk::bf3d7bc8-8abc-424a-96ba-25300c385cd3" providerId="AD" clId="Web-{8512F7E4-05AA-7556-720D-03F1CBCD8AB0}" dt="2020-03-02T14:32:01.565" v="0"/>
        <pc:sldMkLst>
          <pc:docMk/>
          <pc:sldMk cId="2612089529" sldId="597"/>
        </pc:sldMkLst>
        <pc:spChg chg="del">
          <ac:chgData name="Beth Elger" userId="S::beth.elger@sja.org.uk::bf3d7bc8-8abc-424a-96ba-25300c385cd3" providerId="AD" clId="Web-{8512F7E4-05AA-7556-720D-03F1CBCD8AB0}" dt="2020-03-02T14:32:01.565" v="0"/>
          <ac:spMkLst>
            <pc:docMk/>
            <pc:sldMk cId="2612089529" sldId="597"/>
            <ac:spMk id="7" creationId="{422CF405-C9AC-455E-941F-46181B76E1A3}"/>
          </ac:spMkLst>
        </pc:spChg>
      </pc:sldChg>
    </pc:docChg>
  </pc:docChgLst>
  <pc:docChgLst>
    <pc:chgData name="Justine Wilson" userId="S::justine.wilson@sja.org.uk::cd635167-bbd3-4a7f-9fa7-49f7026615ce" providerId="AD" clId="Web-{C396C31B-8157-45F8-A146-A8327C916598}"/>
    <pc:docChg chg="modSld">
      <pc:chgData name="Justine Wilson" userId="S::justine.wilson@sja.org.uk::cd635167-bbd3-4a7f-9fa7-49f7026615ce" providerId="AD" clId="Web-{C396C31B-8157-45F8-A146-A8327C916598}" dt="2020-09-10T09:00:28.483" v="27" actId="20577"/>
      <pc:docMkLst>
        <pc:docMk/>
      </pc:docMkLst>
      <pc:sldChg chg="modSp">
        <pc:chgData name="Justine Wilson" userId="S::justine.wilson@sja.org.uk::cd635167-bbd3-4a7f-9fa7-49f7026615ce" providerId="AD" clId="Web-{C396C31B-8157-45F8-A146-A8327C916598}" dt="2020-09-10T09:00:01.076" v="18" actId="20577"/>
        <pc:sldMkLst>
          <pc:docMk/>
          <pc:sldMk cId="3574810020" sldId="590"/>
        </pc:sldMkLst>
        <pc:spChg chg="mod">
          <ac:chgData name="Justine Wilson" userId="S::justine.wilson@sja.org.uk::cd635167-bbd3-4a7f-9fa7-49f7026615ce" providerId="AD" clId="Web-{C396C31B-8157-45F8-A146-A8327C916598}" dt="2020-09-10T09:00:01.076" v="18" actId="20577"/>
          <ac:spMkLst>
            <pc:docMk/>
            <pc:sldMk cId="3574810020" sldId="590"/>
            <ac:spMk id="3" creationId="{2BE6F932-AFC2-4E7D-BFE0-67DFF165FA10}"/>
          </ac:spMkLst>
        </pc:spChg>
      </pc:sldChg>
      <pc:sldChg chg="modSp">
        <pc:chgData name="Justine Wilson" userId="S::justine.wilson@sja.org.uk::cd635167-bbd3-4a7f-9fa7-49f7026615ce" providerId="AD" clId="Web-{C396C31B-8157-45F8-A146-A8327C916598}" dt="2020-09-10T09:00:28.405" v="25" actId="20577"/>
        <pc:sldMkLst>
          <pc:docMk/>
          <pc:sldMk cId="2879982919" sldId="694"/>
        </pc:sldMkLst>
        <pc:spChg chg="mod">
          <ac:chgData name="Justine Wilson" userId="S::justine.wilson@sja.org.uk::cd635167-bbd3-4a7f-9fa7-49f7026615ce" providerId="AD" clId="Web-{C396C31B-8157-45F8-A146-A8327C916598}" dt="2020-09-10T09:00:28.405" v="25" actId="20577"/>
          <ac:spMkLst>
            <pc:docMk/>
            <pc:sldMk cId="2879982919" sldId="694"/>
            <ac:spMk id="10" creationId="{FAC08FE7-BC5E-45A9-B6C2-CEA30B28421C}"/>
          </ac:spMkLst>
        </pc:spChg>
      </pc:sldChg>
    </pc:docChg>
  </pc:docChgLst>
  <pc:docChgLst>
    <pc:chgData name="Sam Garnham" userId="S::sam.garnham@sja.org.uk::ba4a3023-469b-47da-9b56-135bbb92583d" providerId="AD" clId="Web-{3CA8A531-E3BE-93DF-7CC5-80F333E8EF0F}"/>
    <pc:docChg chg="modSld">
      <pc:chgData name="Sam Garnham" userId="S::sam.garnham@sja.org.uk::ba4a3023-469b-47da-9b56-135bbb92583d" providerId="AD" clId="Web-{3CA8A531-E3BE-93DF-7CC5-80F333E8EF0F}" dt="2020-03-10T11:39:46.512" v="9" actId="14100"/>
      <pc:docMkLst>
        <pc:docMk/>
      </pc:docMkLst>
      <pc:sldChg chg="modSp">
        <pc:chgData name="Sam Garnham" userId="S::sam.garnham@sja.org.uk::ba4a3023-469b-47da-9b56-135bbb92583d" providerId="AD" clId="Web-{3CA8A531-E3BE-93DF-7CC5-80F333E8EF0F}" dt="2020-03-10T11:39:46.512" v="9" actId="14100"/>
        <pc:sldMkLst>
          <pc:docMk/>
          <pc:sldMk cId="1039987303" sldId="588"/>
        </pc:sldMkLst>
        <pc:spChg chg="mod">
          <ac:chgData name="Sam Garnham" userId="S::sam.garnham@sja.org.uk::ba4a3023-469b-47da-9b56-135bbb92583d" providerId="AD" clId="Web-{3CA8A531-E3BE-93DF-7CC5-80F333E8EF0F}" dt="2020-03-10T11:39:27.793" v="8" actId="20577"/>
          <ac:spMkLst>
            <pc:docMk/>
            <pc:sldMk cId="1039987303" sldId="588"/>
            <ac:spMk id="3" creationId="{C7CC477E-0AF7-480E-B29A-721AF3500F3A}"/>
          </ac:spMkLst>
        </pc:spChg>
        <pc:spChg chg="mod">
          <ac:chgData name="Sam Garnham" userId="S::sam.garnham@sja.org.uk::ba4a3023-469b-47da-9b56-135bbb92583d" providerId="AD" clId="Web-{3CA8A531-E3BE-93DF-7CC5-80F333E8EF0F}" dt="2020-03-10T11:39:46.512" v="9" actId="14100"/>
          <ac:spMkLst>
            <pc:docMk/>
            <pc:sldMk cId="1039987303" sldId="588"/>
            <ac:spMk id="6" creationId="{852F9E6A-D0A9-4C56-9CE9-9B69E6902181}"/>
          </ac:spMkLst>
        </pc:spChg>
      </pc:sldChg>
    </pc:docChg>
  </pc:docChgLst>
  <pc:docChgLst>
    <pc:chgData name="Sam Garnham" userId="ba4a3023-469b-47da-9b56-135bbb92583d" providerId="ADAL" clId="{279D8304-8712-45B5-892D-343B9E6E668E}"/>
    <pc:docChg chg="delSld modSld">
      <pc:chgData name="Sam Garnham" userId="ba4a3023-469b-47da-9b56-135bbb92583d" providerId="ADAL" clId="{279D8304-8712-45B5-892D-343B9E6E668E}" dt="2020-03-17T13:28:24.248" v="1" actId="2696"/>
      <pc:docMkLst>
        <pc:docMk/>
      </pc:docMkLst>
      <pc:sldChg chg="del">
        <pc:chgData name="Sam Garnham" userId="ba4a3023-469b-47da-9b56-135bbb92583d" providerId="ADAL" clId="{279D8304-8712-45B5-892D-343B9E6E668E}" dt="2020-03-17T13:28:24.248" v="1" actId="2696"/>
        <pc:sldMkLst>
          <pc:docMk/>
          <pc:sldMk cId="3507383715" sldId="398"/>
        </pc:sldMkLst>
      </pc:sldChg>
      <pc:sldChg chg="modNotesTx">
        <pc:chgData name="Sam Garnham" userId="ba4a3023-469b-47da-9b56-135bbb92583d" providerId="ADAL" clId="{279D8304-8712-45B5-892D-343B9E6E668E}" dt="2020-03-10T13:09:41.377" v="0" actId="20577"/>
        <pc:sldMkLst>
          <pc:docMk/>
          <pc:sldMk cId="263145222" sldId="691"/>
        </pc:sldMkLst>
      </pc:sldChg>
    </pc:docChg>
  </pc:docChgLst>
  <pc:docChgLst>
    <pc:chgData name="Justine Wilson" userId="S::justine.wilson@sja.org.uk::cd635167-bbd3-4a7f-9fa7-49f7026615ce" providerId="AD" clId="Web-{2A775089-A2F1-452B-5103-4F316F370A35}"/>
    <pc:docChg chg="modSld">
      <pc:chgData name="Justine Wilson" userId="S::justine.wilson@sja.org.uk::cd635167-bbd3-4a7f-9fa7-49f7026615ce" providerId="AD" clId="Web-{2A775089-A2F1-452B-5103-4F316F370A35}" dt="2020-09-03T14:05:34.290" v="8" actId="20577"/>
      <pc:docMkLst>
        <pc:docMk/>
      </pc:docMkLst>
      <pc:sldChg chg="modSp">
        <pc:chgData name="Justine Wilson" userId="S::justine.wilson@sja.org.uk::cd635167-bbd3-4a7f-9fa7-49f7026615ce" providerId="AD" clId="Web-{2A775089-A2F1-452B-5103-4F316F370A35}" dt="2020-09-03T14:05:34.290" v="8" actId="20577"/>
        <pc:sldMkLst>
          <pc:docMk/>
          <pc:sldMk cId="1039987303" sldId="588"/>
        </pc:sldMkLst>
        <pc:spChg chg="mod">
          <ac:chgData name="Justine Wilson" userId="S::justine.wilson@sja.org.uk::cd635167-bbd3-4a7f-9fa7-49f7026615ce" providerId="AD" clId="Web-{2A775089-A2F1-452B-5103-4F316F370A35}" dt="2020-09-03T14:05:34.290" v="8" actId="20577"/>
          <ac:spMkLst>
            <pc:docMk/>
            <pc:sldMk cId="1039987303" sldId="588"/>
            <ac:spMk id="3" creationId="{C7CC477E-0AF7-480E-B29A-721AF3500F3A}"/>
          </ac:spMkLst>
        </pc:spChg>
      </pc:sldChg>
    </pc:docChg>
  </pc:docChgLst>
  <pc:docChgLst>
    <pc:chgData name="Jodie Walsh2" userId="8f656482-1ee0-4981-a154-9528d7227717" providerId="ADAL" clId="{C0E0C88C-E07E-407D-9A95-32EB09D392C8}"/>
    <pc:docChg chg="undo custSel addSld delSld modSld">
      <pc:chgData name="Jodie Walsh2" userId="8f656482-1ee0-4981-a154-9528d7227717" providerId="ADAL" clId="{C0E0C88C-E07E-407D-9A95-32EB09D392C8}" dt="2020-09-03T11:37:17.474" v="203" actId="14100"/>
      <pc:docMkLst>
        <pc:docMk/>
      </pc:docMkLst>
      <pc:sldChg chg="modSp">
        <pc:chgData name="Jodie Walsh2" userId="8f656482-1ee0-4981-a154-9528d7227717" providerId="ADAL" clId="{C0E0C88C-E07E-407D-9A95-32EB09D392C8}" dt="2020-08-20T11:38:39.211" v="79" actId="1076"/>
        <pc:sldMkLst>
          <pc:docMk/>
          <pc:sldMk cId="4002598025" sldId="596"/>
        </pc:sldMkLst>
        <pc:spChg chg="mod">
          <ac:chgData name="Jodie Walsh2" userId="8f656482-1ee0-4981-a154-9528d7227717" providerId="ADAL" clId="{C0E0C88C-E07E-407D-9A95-32EB09D392C8}" dt="2020-08-20T11:38:39.211" v="79" actId="1076"/>
          <ac:spMkLst>
            <pc:docMk/>
            <pc:sldMk cId="4002598025" sldId="596"/>
            <ac:spMk id="2" creationId="{58EA456C-E9AE-489A-B138-E6BB1B9BAA91}"/>
          </ac:spMkLst>
        </pc:spChg>
      </pc:sldChg>
      <pc:sldChg chg="modSp">
        <pc:chgData name="Jodie Walsh2" userId="8f656482-1ee0-4981-a154-9528d7227717" providerId="ADAL" clId="{C0E0C88C-E07E-407D-9A95-32EB09D392C8}" dt="2020-08-20T11:38:04.751" v="73" actId="14100"/>
        <pc:sldMkLst>
          <pc:docMk/>
          <pc:sldMk cId="2612089529" sldId="597"/>
        </pc:sldMkLst>
        <pc:spChg chg="mod">
          <ac:chgData name="Jodie Walsh2" userId="8f656482-1ee0-4981-a154-9528d7227717" providerId="ADAL" clId="{C0E0C88C-E07E-407D-9A95-32EB09D392C8}" dt="2020-08-20T11:38:04.751" v="73" actId="14100"/>
          <ac:spMkLst>
            <pc:docMk/>
            <pc:sldMk cId="2612089529" sldId="597"/>
            <ac:spMk id="2" creationId="{42E092F1-4866-4F7F-8FAE-BD5EE0DC97E8}"/>
          </ac:spMkLst>
        </pc:spChg>
      </pc:sldChg>
      <pc:sldChg chg="addSp delSp modSp">
        <pc:chgData name="Jodie Walsh2" userId="8f656482-1ee0-4981-a154-9528d7227717" providerId="ADAL" clId="{C0E0C88C-E07E-407D-9A95-32EB09D392C8}" dt="2020-08-24T10:02:24.200" v="168" actId="1076"/>
        <pc:sldMkLst>
          <pc:docMk/>
          <pc:sldMk cId="1003911798" sldId="689"/>
        </pc:sldMkLst>
        <pc:spChg chg="mod">
          <ac:chgData name="Jodie Walsh2" userId="8f656482-1ee0-4981-a154-9528d7227717" providerId="ADAL" clId="{C0E0C88C-E07E-407D-9A95-32EB09D392C8}" dt="2020-08-24T10:01:47.024" v="159" actId="20577"/>
          <ac:spMkLst>
            <pc:docMk/>
            <pc:sldMk cId="1003911798" sldId="689"/>
            <ac:spMk id="14" creationId="{0A706A81-8ED8-4386-B4AF-2A2739CFC316}"/>
          </ac:spMkLst>
        </pc:spChg>
        <pc:picChg chg="del">
          <ac:chgData name="Jodie Walsh2" userId="8f656482-1ee0-4981-a154-9528d7227717" providerId="ADAL" clId="{C0E0C88C-E07E-407D-9A95-32EB09D392C8}" dt="2020-08-20T11:53:44.700" v="99" actId="478"/>
          <ac:picMkLst>
            <pc:docMk/>
            <pc:sldMk cId="1003911798" sldId="689"/>
            <ac:picMk id="10" creationId="{55E83D39-A783-45C9-8DD1-B243DD2D2374}"/>
          </ac:picMkLst>
        </pc:picChg>
        <pc:picChg chg="del">
          <ac:chgData name="Jodie Walsh2" userId="8f656482-1ee0-4981-a154-9528d7227717" providerId="ADAL" clId="{C0E0C88C-E07E-407D-9A95-32EB09D392C8}" dt="2020-08-20T11:54:46.509" v="118" actId="478"/>
          <ac:picMkLst>
            <pc:docMk/>
            <pc:sldMk cId="1003911798" sldId="689"/>
            <ac:picMk id="11" creationId="{E0C890AA-F328-4C2B-94EE-445D3F822276}"/>
          </ac:picMkLst>
        </pc:picChg>
        <pc:picChg chg="add mod">
          <ac:chgData name="Jodie Walsh2" userId="8f656482-1ee0-4981-a154-9528d7227717" providerId="ADAL" clId="{C0E0C88C-E07E-407D-9A95-32EB09D392C8}" dt="2020-08-24T10:02:11.071" v="162" actId="14100"/>
          <ac:picMkLst>
            <pc:docMk/>
            <pc:sldMk cId="1003911798" sldId="689"/>
            <ac:picMk id="12" creationId="{135B44DE-1929-416F-A5DA-73C7B069D596}"/>
          </ac:picMkLst>
        </pc:picChg>
        <pc:picChg chg="del">
          <ac:chgData name="Jodie Walsh2" userId="8f656482-1ee0-4981-a154-9528d7227717" providerId="ADAL" clId="{C0E0C88C-E07E-407D-9A95-32EB09D392C8}" dt="2020-08-20T11:54:47.279" v="119" actId="478"/>
          <ac:picMkLst>
            <pc:docMk/>
            <pc:sldMk cId="1003911798" sldId="689"/>
            <ac:picMk id="12" creationId="{24B70B18-3219-4054-80B2-05EAC2A21D50}"/>
          </ac:picMkLst>
        </pc:picChg>
        <pc:picChg chg="add del mod">
          <ac:chgData name="Jodie Walsh2" userId="8f656482-1ee0-4981-a154-9528d7227717" providerId="ADAL" clId="{C0E0C88C-E07E-407D-9A95-32EB09D392C8}" dt="2020-08-24T10:01:43.870" v="156" actId="478"/>
          <ac:picMkLst>
            <pc:docMk/>
            <pc:sldMk cId="1003911798" sldId="689"/>
            <ac:picMk id="17" creationId="{ACA1CE9A-9DB1-48BD-8223-09534CEBACB2}"/>
          </ac:picMkLst>
        </pc:picChg>
        <pc:picChg chg="add mod">
          <ac:chgData name="Jodie Walsh2" userId="8f656482-1ee0-4981-a154-9528d7227717" providerId="ADAL" clId="{C0E0C88C-E07E-407D-9A95-32EB09D392C8}" dt="2020-08-24T10:02:18.553" v="165" actId="1076"/>
          <ac:picMkLst>
            <pc:docMk/>
            <pc:sldMk cId="1003911798" sldId="689"/>
            <ac:picMk id="18" creationId="{C480A33E-CFDD-4C0D-B37C-15B798327A39}"/>
          </ac:picMkLst>
        </pc:picChg>
        <pc:picChg chg="add mod">
          <ac:chgData name="Jodie Walsh2" userId="8f656482-1ee0-4981-a154-9528d7227717" providerId="ADAL" clId="{C0E0C88C-E07E-407D-9A95-32EB09D392C8}" dt="2020-08-24T10:02:24.200" v="168" actId="1076"/>
          <ac:picMkLst>
            <pc:docMk/>
            <pc:sldMk cId="1003911798" sldId="689"/>
            <ac:picMk id="19" creationId="{34AEBDA9-A0E4-462E-A63F-38B2A2859283}"/>
          </ac:picMkLst>
        </pc:picChg>
        <pc:picChg chg="add del mod">
          <ac:chgData name="Jodie Walsh2" userId="8f656482-1ee0-4981-a154-9528d7227717" providerId="ADAL" clId="{C0E0C88C-E07E-407D-9A95-32EB09D392C8}" dt="2020-08-24T10:01:40.778" v="154" actId="478"/>
          <ac:picMkLst>
            <pc:docMk/>
            <pc:sldMk cId="1003911798" sldId="689"/>
            <ac:picMk id="2050" creationId="{9550A658-C235-48EF-A5E6-31F4E624DCBC}"/>
          </ac:picMkLst>
        </pc:picChg>
        <pc:picChg chg="add del mod">
          <ac:chgData name="Jodie Walsh2" userId="8f656482-1ee0-4981-a154-9528d7227717" providerId="ADAL" clId="{C0E0C88C-E07E-407D-9A95-32EB09D392C8}" dt="2020-08-20T11:53:48.502" v="102" actId="478"/>
          <ac:picMkLst>
            <pc:docMk/>
            <pc:sldMk cId="1003911798" sldId="689"/>
            <ac:picMk id="2052" creationId="{F1ECF67F-4FD9-409F-95BD-DF9C60D56F63}"/>
          </ac:picMkLst>
        </pc:picChg>
        <pc:picChg chg="add del mod">
          <ac:chgData name="Jodie Walsh2" userId="8f656482-1ee0-4981-a154-9528d7227717" providerId="ADAL" clId="{C0E0C88C-E07E-407D-9A95-32EB09D392C8}" dt="2020-08-24T10:01:42.322" v="155" actId="478"/>
          <ac:picMkLst>
            <pc:docMk/>
            <pc:sldMk cId="1003911798" sldId="689"/>
            <ac:picMk id="2054" creationId="{47E013FB-D63B-42CB-85A7-DAD5B613F13A}"/>
          </ac:picMkLst>
        </pc:picChg>
      </pc:sldChg>
      <pc:sldChg chg="addSp delSp modSp">
        <pc:chgData name="Jodie Walsh2" userId="8f656482-1ee0-4981-a154-9528d7227717" providerId="ADAL" clId="{C0E0C88C-E07E-407D-9A95-32EB09D392C8}" dt="2020-08-24T10:03:37.748" v="175" actId="1076"/>
        <pc:sldMkLst>
          <pc:docMk/>
          <pc:sldMk cId="263145222" sldId="691"/>
        </pc:sldMkLst>
        <pc:spChg chg="mod">
          <ac:chgData name="Jodie Walsh2" userId="8f656482-1ee0-4981-a154-9528d7227717" providerId="ADAL" clId="{C0E0C88C-E07E-407D-9A95-32EB09D392C8}" dt="2020-08-20T11:56:40.698" v="133" actId="1076"/>
          <ac:spMkLst>
            <pc:docMk/>
            <pc:sldMk cId="263145222" sldId="691"/>
            <ac:spMk id="13" creationId="{9B171E70-8ADF-41C3-8195-2FB5A0B76F49}"/>
          </ac:spMkLst>
        </pc:spChg>
        <pc:picChg chg="add mod">
          <ac:chgData name="Jodie Walsh2" userId="8f656482-1ee0-4981-a154-9528d7227717" providerId="ADAL" clId="{C0E0C88C-E07E-407D-9A95-32EB09D392C8}" dt="2020-08-24T10:03:34.282" v="174" actId="1076"/>
          <ac:picMkLst>
            <pc:docMk/>
            <pc:sldMk cId="263145222" sldId="691"/>
            <ac:picMk id="16" creationId="{5AEA87BC-D5A6-40E5-9C59-B487C8E05E18}"/>
          </ac:picMkLst>
        </pc:picChg>
        <pc:picChg chg="del">
          <ac:chgData name="Jodie Walsh2" userId="8f656482-1ee0-4981-a154-9528d7227717" providerId="ADAL" clId="{C0E0C88C-E07E-407D-9A95-32EB09D392C8}" dt="2020-08-20T11:56:05.420" v="124" actId="478"/>
          <ac:picMkLst>
            <pc:docMk/>
            <pc:sldMk cId="263145222" sldId="691"/>
            <ac:picMk id="16" creationId="{5DFE09F2-988B-460B-A5E4-0DCF1B15591B}"/>
          </ac:picMkLst>
        </pc:picChg>
        <pc:picChg chg="del">
          <ac:chgData name="Jodie Walsh2" userId="8f656482-1ee0-4981-a154-9528d7227717" providerId="ADAL" clId="{C0E0C88C-E07E-407D-9A95-32EB09D392C8}" dt="2020-08-20T11:56:14.654" v="128" actId="478"/>
          <ac:picMkLst>
            <pc:docMk/>
            <pc:sldMk cId="263145222" sldId="691"/>
            <ac:picMk id="17" creationId="{0E74BC09-DB57-469D-BBC4-1159666D5F62}"/>
          </ac:picMkLst>
        </pc:picChg>
        <pc:picChg chg="add mod">
          <ac:chgData name="Jodie Walsh2" userId="8f656482-1ee0-4981-a154-9528d7227717" providerId="ADAL" clId="{C0E0C88C-E07E-407D-9A95-32EB09D392C8}" dt="2020-08-24T10:03:37.748" v="175" actId="1076"/>
          <ac:picMkLst>
            <pc:docMk/>
            <pc:sldMk cId="263145222" sldId="691"/>
            <ac:picMk id="17" creationId="{DFBC4079-5AFD-4D84-9A27-E8D7142A226E}"/>
          </ac:picMkLst>
        </pc:picChg>
        <pc:picChg chg="add del mod">
          <ac:chgData name="Jodie Walsh2" userId="8f656482-1ee0-4981-a154-9528d7227717" providerId="ADAL" clId="{C0E0C88C-E07E-407D-9A95-32EB09D392C8}" dt="2020-08-24T10:02:55.439" v="169" actId="478"/>
          <ac:picMkLst>
            <pc:docMk/>
            <pc:sldMk cId="263145222" sldId="691"/>
            <ac:picMk id="3074" creationId="{0B0BB62B-84D6-49AB-A413-E8A61A76EE33}"/>
          </ac:picMkLst>
        </pc:picChg>
        <pc:picChg chg="add del mod">
          <ac:chgData name="Jodie Walsh2" userId="8f656482-1ee0-4981-a154-9528d7227717" providerId="ADAL" clId="{C0E0C88C-E07E-407D-9A95-32EB09D392C8}" dt="2020-08-24T10:02:56.970" v="170" actId="478"/>
          <ac:picMkLst>
            <pc:docMk/>
            <pc:sldMk cId="263145222" sldId="691"/>
            <ac:picMk id="3076" creationId="{FD0026C2-A8A6-4E7F-B468-567334DA3508}"/>
          </ac:picMkLst>
        </pc:picChg>
      </pc:sldChg>
      <pc:sldChg chg="modSp">
        <pc:chgData name="Jodie Walsh2" userId="8f656482-1ee0-4981-a154-9528d7227717" providerId="ADAL" clId="{C0E0C88C-E07E-407D-9A95-32EB09D392C8}" dt="2020-08-20T11:36:43.766" v="67" actId="14100"/>
        <pc:sldMkLst>
          <pc:docMk/>
          <pc:sldMk cId="2685066753" sldId="708"/>
        </pc:sldMkLst>
        <pc:spChg chg="mod">
          <ac:chgData name="Jodie Walsh2" userId="8f656482-1ee0-4981-a154-9528d7227717" providerId="ADAL" clId="{C0E0C88C-E07E-407D-9A95-32EB09D392C8}" dt="2020-08-20T11:36:43.766" v="67" actId="14100"/>
          <ac:spMkLst>
            <pc:docMk/>
            <pc:sldMk cId="2685066753" sldId="708"/>
            <ac:spMk id="2" creationId="{09419FF2-4F73-4D7B-8262-77A13382F50A}"/>
          </ac:spMkLst>
        </pc:spChg>
      </pc:sldChg>
      <pc:sldChg chg="del">
        <pc:chgData name="Jodie Walsh2" userId="8f656482-1ee0-4981-a154-9528d7227717" providerId="ADAL" clId="{C0E0C88C-E07E-407D-9A95-32EB09D392C8}" dt="2020-08-20T11:39:19.688" v="89" actId="2696"/>
        <pc:sldMkLst>
          <pc:docMk/>
          <pc:sldMk cId="182728130" sldId="847"/>
        </pc:sldMkLst>
      </pc:sldChg>
      <pc:sldChg chg="addSp delSp modSp">
        <pc:chgData name="Jodie Walsh2" userId="8f656482-1ee0-4981-a154-9528d7227717" providerId="ADAL" clId="{C0E0C88C-E07E-407D-9A95-32EB09D392C8}" dt="2020-09-03T11:37:17.474" v="203" actId="14100"/>
        <pc:sldMkLst>
          <pc:docMk/>
          <pc:sldMk cId="2593527520" sldId="848"/>
        </pc:sldMkLst>
        <pc:spChg chg="mod">
          <ac:chgData name="Jodie Walsh2" userId="8f656482-1ee0-4981-a154-9528d7227717" providerId="ADAL" clId="{C0E0C88C-E07E-407D-9A95-32EB09D392C8}" dt="2020-08-20T11:36:12.363" v="64" actId="1035"/>
          <ac:spMkLst>
            <pc:docMk/>
            <pc:sldMk cId="2593527520" sldId="848"/>
            <ac:spMk id="13" creationId="{496DEAA7-6180-4172-B50F-B6932A39FD2F}"/>
          </ac:spMkLst>
        </pc:spChg>
        <pc:spChg chg="mod">
          <ac:chgData name="Jodie Walsh2" userId="8f656482-1ee0-4981-a154-9528d7227717" providerId="ADAL" clId="{C0E0C88C-E07E-407D-9A95-32EB09D392C8}" dt="2020-08-20T11:36:06.107" v="45" actId="1035"/>
          <ac:spMkLst>
            <pc:docMk/>
            <pc:sldMk cId="2593527520" sldId="848"/>
            <ac:spMk id="14" creationId="{0A706A81-8ED8-4386-B4AF-2A2739CFC316}"/>
          </ac:spMkLst>
        </pc:spChg>
        <pc:spChg chg="mod">
          <ac:chgData name="Jodie Walsh2" userId="8f656482-1ee0-4981-a154-9528d7227717" providerId="ADAL" clId="{C0E0C88C-E07E-407D-9A95-32EB09D392C8}" dt="2020-08-20T11:36:06.107" v="45" actId="1035"/>
          <ac:spMkLst>
            <pc:docMk/>
            <pc:sldMk cId="2593527520" sldId="848"/>
            <ac:spMk id="15" creationId="{EDEACE7C-1015-4805-B6F2-6211B91AE962}"/>
          </ac:spMkLst>
        </pc:spChg>
        <pc:spChg chg="mod">
          <ac:chgData name="Jodie Walsh2" userId="8f656482-1ee0-4981-a154-9528d7227717" providerId="ADAL" clId="{C0E0C88C-E07E-407D-9A95-32EB09D392C8}" dt="2020-08-20T11:36:12.363" v="64" actId="1035"/>
          <ac:spMkLst>
            <pc:docMk/>
            <pc:sldMk cId="2593527520" sldId="848"/>
            <ac:spMk id="16" creationId="{A3C37894-8953-4D6E-BC33-82405D5D3548}"/>
          </ac:spMkLst>
        </pc:spChg>
        <pc:spChg chg="mod">
          <ac:chgData name="Jodie Walsh2" userId="8f656482-1ee0-4981-a154-9528d7227717" providerId="ADAL" clId="{C0E0C88C-E07E-407D-9A95-32EB09D392C8}" dt="2020-08-20T11:34:39.544" v="7" actId="14100"/>
          <ac:spMkLst>
            <pc:docMk/>
            <pc:sldMk cId="2593527520" sldId="848"/>
            <ac:spMk id="17" creationId="{EEE866CE-49DD-4A2A-BAF1-DC45FBFA4C7C}"/>
          </ac:spMkLst>
        </pc:spChg>
        <pc:spChg chg="mod">
          <ac:chgData name="Jodie Walsh2" userId="8f656482-1ee0-4981-a154-9528d7227717" providerId="ADAL" clId="{C0E0C88C-E07E-407D-9A95-32EB09D392C8}" dt="2020-09-03T11:37:17.474" v="203" actId="14100"/>
          <ac:spMkLst>
            <pc:docMk/>
            <pc:sldMk cId="2593527520" sldId="848"/>
            <ac:spMk id="18" creationId="{40A53A0D-F900-4024-A99D-111566F3C31A}"/>
          </ac:spMkLst>
        </pc:spChg>
        <pc:spChg chg="mod">
          <ac:chgData name="Jodie Walsh2" userId="8f656482-1ee0-4981-a154-9528d7227717" providerId="ADAL" clId="{C0E0C88C-E07E-407D-9A95-32EB09D392C8}" dt="2020-08-20T11:36:17.012" v="65" actId="14100"/>
          <ac:spMkLst>
            <pc:docMk/>
            <pc:sldMk cId="2593527520" sldId="848"/>
            <ac:spMk id="19" creationId="{5FBB4F6B-962C-47D4-A474-90AEBC55FB45}"/>
          </ac:spMkLst>
        </pc:spChg>
        <pc:spChg chg="mod">
          <ac:chgData name="Jodie Walsh2" userId="8f656482-1ee0-4981-a154-9528d7227717" providerId="ADAL" clId="{C0E0C88C-E07E-407D-9A95-32EB09D392C8}" dt="2020-08-20T11:36:12.363" v="64" actId="1035"/>
          <ac:spMkLst>
            <pc:docMk/>
            <pc:sldMk cId="2593527520" sldId="848"/>
            <ac:spMk id="23" creationId="{7989CD44-E4BE-4E77-973F-EB9008E6D331}"/>
          </ac:spMkLst>
        </pc:spChg>
        <pc:spChg chg="mod">
          <ac:chgData name="Jodie Walsh2" userId="8f656482-1ee0-4981-a154-9528d7227717" providerId="ADAL" clId="{C0E0C88C-E07E-407D-9A95-32EB09D392C8}" dt="2020-08-20T11:36:06.107" v="45" actId="1035"/>
          <ac:spMkLst>
            <pc:docMk/>
            <pc:sldMk cId="2593527520" sldId="848"/>
            <ac:spMk id="24" creationId="{4506EE5F-6845-49C8-B9CF-DDC6F0E2DD16}"/>
          </ac:spMkLst>
        </pc:spChg>
        <pc:spChg chg="mod">
          <ac:chgData name="Jodie Walsh2" userId="8f656482-1ee0-4981-a154-9528d7227717" providerId="ADAL" clId="{C0E0C88C-E07E-407D-9A95-32EB09D392C8}" dt="2020-08-20T11:36:06.107" v="45" actId="1035"/>
          <ac:spMkLst>
            <pc:docMk/>
            <pc:sldMk cId="2593527520" sldId="848"/>
            <ac:spMk id="25" creationId="{AC85E497-5CB5-42EF-92A7-06C595457EB6}"/>
          </ac:spMkLst>
        </pc:spChg>
        <pc:spChg chg="mod">
          <ac:chgData name="Jodie Walsh2" userId="8f656482-1ee0-4981-a154-9528d7227717" providerId="ADAL" clId="{C0E0C88C-E07E-407D-9A95-32EB09D392C8}" dt="2020-08-20T11:36:06.107" v="45" actId="1035"/>
          <ac:spMkLst>
            <pc:docMk/>
            <pc:sldMk cId="2593527520" sldId="848"/>
            <ac:spMk id="26" creationId="{D54D27F0-B94D-4C0E-9E13-AB66EC487F89}"/>
          </ac:spMkLst>
        </pc:spChg>
        <pc:spChg chg="mod">
          <ac:chgData name="Jodie Walsh2" userId="8f656482-1ee0-4981-a154-9528d7227717" providerId="ADAL" clId="{C0E0C88C-E07E-407D-9A95-32EB09D392C8}" dt="2020-08-20T11:36:12.363" v="64" actId="1035"/>
          <ac:spMkLst>
            <pc:docMk/>
            <pc:sldMk cId="2593527520" sldId="848"/>
            <ac:spMk id="27" creationId="{0912BA84-892B-420C-A9C1-5D76DCD87D5E}"/>
          </ac:spMkLst>
        </pc:spChg>
        <pc:spChg chg="mod">
          <ac:chgData name="Jodie Walsh2" userId="8f656482-1ee0-4981-a154-9528d7227717" providerId="ADAL" clId="{C0E0C88C-E07E-407D-9A95-32EB09D392C8}" dt="2020-08-20T11:35:59.321" v="31" actId="1076"/>
          <ac:spMkLst>
            <pc:docMk/>
            <pc:sldMk cId="2593527520" sldId="848"/>
            <ac:spMk id="36" creationId="{32694397-A6C6-4D9A-AF09-2483209ED82A}"/>
          </ac:spMkLst>
        </pc:spChg>
        <pc:picChg chg="del">
          <ac:chgData name="Jodie Walsh2" userId="8f656482-1ee0-4981-a154-9528d7227717" providerId="ADAL" clId="{C0E0C88C-E07E-407D-9A95-32EB09D392C8}" dt="2020-08-24T09:59:18.450" v="136" actId="478"/>
          <ac:picMkLst>
            <pc:docMk/>
            <pc:sldMk cId="2593527520" sldId="848"/>
            <ac:picMk id="20" creationId="{22948223-60FF-4D64-840D-D5EFA67BEBC1}"/>
          </ac:picMkLst>
        </pc:picChg>
        <pc:picChg chg="del mod">
          <ac:chgData name="Jodie Walsh2" userId="8f656482-1ee0-4981-a154-9528d7227717" providerId="ADAL" clId="{C0E0C88C-E07E-407D-9A95-32EB09D392C8}" dt="2020-08-24T09:59:15.834" v="134" actId="478"/>
          <ac:picMkLst>
            <pc:docMk/>
            <pc:sldMk cId="2593527520" sldId="848"/>
            <ac:picMk id="21" creationId="{03E28B0A-21A7-45F9-8801-37A730FCAB1A}"/>
          </ac:picMkLst>
        </pc:picChg>
        <pc:picChg chg="del">
          <ac:chgData name="Jodie Walsh2" userId="8f656482-1ee0-4981-a154-9528d7227717" providerId="ADAL" clId="{C0E0C88C-E07E-407D-9A95-32EB09D392C8}" dt="2020-08-24T09:59:17.249" v="135" actId="478"/>
          <ac:picMkLst>
            <pc:docMk/>
            <pc:sldMk cId="2593527520" sldId="848"/>
            <ac:picMk id="22" creationId="{D3EA3C7D-87F0-40D1-A086-B10ADF189622}"/>
          </ac:picMkLst>
        </pc:picChg>
        <pc:picChg chg="add mod">
          <ac:chgData name="Jodie Walsh2" userId="8f656482-1ee0-4981-a154-9528d7227717" providerId="ADAL" clId="{C0E0C88C-E07E-407D-9A95-32EB09D392C8}" dt="2020-08-24T10:01:26.526" v="151" actId="1076"/>
          <ac:picMkLst>
            <pc:docMk/>
            <pc:sldMk cId="2593527520" sldId="848"/>
            <ac:picMk id="28" creationId="{EA38C9F8-021B-4ABF-91FB-27D751730851}"/>
          </ac:picMkLst>
        </pc:picChg>
        <pc:picChg chg="add mod">
          <ac:chgData name="Jodie Walsh2" userId="8f656482-1ee0-4981-a154-9528d7227717" providerId="ADAL" clId="{C0E0C88C-E07E-407D-9A95-32EB09D392C8}" dt="2020-08-24T10:01:28.474" v="152" actId="1076"/>
          <ac:picMkLst>
            <pc:docMk/>
            <pc:sldMk cId="2593527520" sldId="848"/>
            <ac:picMk id="29" creationId="{D79FDA2A-5376-4DFC-AE7A-28C6329CE33C}"/>
          </ac:picMkLst>
        </pc:picChg>
        <pc:picChg chg="add mod">
          <ac:chgData name="Jodie Walsh2" userId="8f656482-1ee0-4981-a154-9528d7227717" providerId="ADAL" clId="{C0E0C88C-E07E-407D-9A95-32EB09D392C8}" dt="2020-08-24T10:01:30.604" v="153" actId="1076"/>
          <ac:picMkLst>
            <pc:docMk/>
            <pc:sldMk cId="2593527520" sldId="848"/>
            <ac:picMk id="30" creationId="{05957D04-4F3F-4AB6-8DDD-82B0EFDEF18A}"/>
          </ac:picMkLst>
        </pc:picChg>
      </pc:sldChg>
      <pc:sldChg chg="addSp delSp modSp">
        <pc:chgData name="Jodie Walsh2" userId="8f656482-1ee0-4981-a154-9528d7227717" providerId="ADAL" clId="{C0E0C88C-E07E-407D-9A95-32EB09D392C8}" dt="2020-08-24T10:04:00.983" v="186" actId="1038"/>
        <pc:sldMkLst>
          <pc:docMk/>
          <pc:sldMk cId="787103688" sldId="849"/>
        </pc:sldMkLst>
        <pc:spChg chg="mod">
          <ac:chgData name="Jodie Walsh2" userId="8f656482-1ee0-4981-a154-9528d7227717" providerId="ADAL" clId="{C0E0C88C-E07E-407D-9A95-32EB09D392C8}" dt="2020-08-20T11:38:56.381" v="85" actId="14100"/>
          <ac:spMkLst>
            <pc:docMk/>
            <pc:sldMk cId="787103688" sldId="849"/>
            <ac:spMk id="2" creationId="{8E5033B3-2916-4029-8A3D-5E50E74006D4}"/>
          </ac:spMkLst>
        </pc:spChg>
        <pc:grpChg chg="mod">
          <ac:chgData name="Jodie Walsh2" userId="8f656482-1ee0-4981-a154-9528d7227717" providerId="ADAL" clId="{C0E0C88C-E07E-407D-9A95-32EB09D392C8}" dt="2020-08-20T11:38:58.406" v="86" actId="1076"/>
          <ac:grpSpMkLst>
            <pc:docMk/>
            <pc:sldMk cId="787103688" sldId="849"/>
            <ac:grpSpMk id="15" creationId="{C13C0CB0-ACA8-4C0E-B1D6-3A9F6F1AA3C9}"/>
          </ac:grpSpMkLst>
        </pc:grpChg>
        <pc:picChg chg="add mod">
          <ac:chgData name="Jodie Walsh2" userId="8f656482-1ee0-4981-a154-9528d7227717" providerId="ADAL" clId="{C0E0C88C-E07E-407D-9A95-32EB09D392C8}" dt="2020-08-24T10:04:00.983" v="186" actId="1038"/>
          <ac:picMkLst>
            <pc:docMk/>
            <pc:sldMk cId="787103688" sldId="849"/>
            <ac:picMk id="4" creationId="{032136F0-70DE-4A2F-A133-6A9B99BD1624}"/>
          </ac:picMkLst>
        </pc:picChg>
        <pc:picChg chg="del mod">
          <ac:chgData name="Jodie Walsh2" userId="8f656482-1ee0-4981-a154-9528d7227717" providerId="ADAL" clId="{C0E0C88C-E07E-407D-9A95-32EB09D392C8}" dt="2020-08-20T11:52:48.278" v="91" actId="478"/>
          <ac:picMkLst>
            <pc:docMk/>
            <pc:sldMk cId="787103688" sldId="849"/>
            <ac:picMk id="33" creationId="{C988C155-018A-471A-B1B7-FF4FC050FCDE}"/>
          </ac:picMkLst>
        </pc:picChg>
        <pc:picChg chg="add del mod">
          <ac:chgData name="Jodie Walsh2" userId="8f656482-1ee0-4981-a154-9528d7227717" providerId="ADAL" clId="{C0E0C88C-E07E-407D-9A95-32EB09D392C8}" dt="2020-08-24T10:03:41.903" v="176" actId="478"/>
          <ac:picMkLst>
            <pc:docMk/>
            <pc:sldMk cId="787103688" sldId="849"/>
            <ac:picMk id="1026" creationId="{22CEBDC8-3392-42E5-AC57-235966D5B73F}"/>
          </ac:picMkLst>
        </pc:picChg>
      </pc:sldChg>
      <pc:sldChg chg="add">
        <pc:chgData name="Jodie Walsh2" userId="8f656482-1ee0-4981-a154-9528d7227717" providerId="ADAL" clId="{C0E0C88C-E07E-407D-9A95-32EB09D392C8}" dt="2020-08-20T11:39:17.558" v="88"/>
        <pc:sldMkLst>
          <pc:docMk/>
          <pc:sldMk cId="2633986476" sldId="850"/>
        </pc:sldMkLst>
      </pc:sldChg>
      <pc:sldChg chg="del">
        <pc:chgData name="Jodie Walsh2" userId="8f656482-1ee0-4981-a154-9528d7227717" providerId="ADAL" clId="{C0E0C88C-E07E-407D-9A95-32EB09D392C8}" dt="2020-09-03T11:36:50.544" v="188" actId="2696"/>
        <pc:sldMkLst>
          <pc:docMk/>
          <pc:sldMk cId="1668177279" sldId="851"/>
        </pc:sldMkLst>
      </pc:sldChg>
      <pc:sldChg chg="modSp add">
        <pc:chgData name="Jodie Walsh2" userId="8f656482-1ee0-4981-a154-9528d7227717" providerId="ADAL" clId="{C0E0C88C-E07E-407D-9A95-32EB09D392C8}" dt="2020-09-03T11:37:02.478" v="200" actId="14100"/>
        <pc:sldMkLst>
          <pc:docMk/>
          <pc:sldMk cId="1517119653" sldId="856"/>
        </pc:sldMkLst>
        <pc:spChg chg="mod">
          <ac:chgData name="Jodie Walsh2" userId="8f656482-1ee0-4981-a154-9528d7227717" providerId="ADAL" clId="{C0E0C88C-E07E-407D-9A95-32EB09D392C8}" dt="2020-09-03T11:37:02.478" v="200" actId="14100"/>
          <ac:spMkLst>
            <pc:docMk/>
            <pc:sldMk cId="1517119653" sldId="856"/>
            <ac:spMk id="6" creationId="{180E4BAF-CBFF-4734-AE1B-8AB12B7E1AB9}"/>
          </ac:spMkLst>
        </pc:spChg>
      </pc:sldChg>
      <pc:sldMasterChg chg="delSldLayout">
        <pc:chgData name="Jodie Walsh2" userId="8f656482-1ee0-4981-a154-9528d7227717" providerId="ADAL" clId="{C0E0C88C-E07E-407D-9A95-32EB09D392C8}" dt="2020-08-20T11:39:19.689" v="90" actId="2696"/>
        <pc:sldMasterMkLst>
          <pc:docMk/>
          <pc:sldMasterMk cId="342227967" sldId="2147483648"/>
        </pc:sldMasterMkLst>
        <pc:sldLayoutChg chg="del">
          <pc:chgData name="Jodie Walsh2" userId="8f656482-1ee0-4981-a154-9528d7227717" providerId="ADAL" clId="{C0E0C88C-E07E-407D-9A95-32EB09D392C8}" dt="2020-08-20T11:39:19.689" v="90" actId="2696"/>
          <pc:sldLayoutMkLst>
            <pc:docMk/>
            <pc:sldMasterMk cId="342227967" sldId="2147483648"/>
            <pc:sldLayoutMk cId="1453231354" sldId="2147483668"/>
          </pc:sldLayoutMkLst>
        </pc:sldLayoutChg>
      </pc:sldMasterChg>
    </pc:docChg>
  </pc:docChgLst>
  <pc:docChgLst>
    <pc:chgData name="Jodie Walsh2" userId="8f656482-1ee0-4981-a154-9528d7227717" providerId="ADAL" clId="{F11B26D5-B017-477F-B84C-E0502D9B5E89}"/>
    <pc:docChg chg="modSld">
      <pc:chgData name="Jodie Walsh2" userId="8f656482-1ee0-4981-a154-9528d7227717" providerId="ADAL" clId="{F11B26D5-B017-477F-B84C-E0502D9B5E89}" dt="2021-02-22T13:45:50.714" v="1" actId="1076"/>
      <pc:docMkLst>
        <pc:docMk/>
      </pc:docMkLst>
      <pc:sldChg chg="addSp modSp">
        <pc:chgData name="Jodie Walsh2" userId="8f656482-1ee0-4981-a154-9528d7227717" providerId="ADAL" clId="{F11B26D5-B017-477F-B84C-E0502D9B5E89}" dt="2021-02-22T13:45:27.879" v="0"/>
        <pc:sldMkLst>
          <pc:docMk/>
          <pc:sldMk cId="3199948157" sldId="652"/>
        </pc:sldMkLst>
        <pc:picChg chg="add mod">
          <ac:chgData name="Jodie Walsh2" userId="8f656482-1ee0-4981-a154-9528d7227717" providerId="ADAL" clId="{F11B26D5-B017-477F-B84C-E0502D9B5E89}" dt="2021-02-22T13:45:27.879" v="0"/>
          <ac:picMkLst>
            <pc:docMk/>
            <pc:sldMk cId="3199948157" sldId="652"/>
            <ac:picMk id="10" creationId="{01685C1A-E389-47C6-8E6B-187171826B7E}"/>
          </ac:picMkLst>
        </pc:picChg>
      </pc:sldChg>
      <pc:sldChg chg="modSp mod">
        <pc:chgData name="Jodie Walsh2" userId="8f656482-1ee0-4981-a154-9528d7227717" providerId="ADAL" clId="{F11B26D5-B017-477F-B84C-E0502D9B5E89}" dt="2021-02-22T13:45:50.714" v="1" actId="1076"/>
        <pc:sldMkLst>
          <pc:docMk/>
          <pc:sldMk cId="3484645085" sldId="710"/>
        </pc:sldMkLst>
        <pc:picChg chg="mod">
          <ac:chgData name="Jodie Walsh2" userId="8f656482-1ee0-4981-a154-9528d7227717" providerId="ADAL" clId="{F11B26D5-B017-477F-B84C-E0502D9B5E89}" dt="2021-02-22T13:45:50.714" v="1" actId="1076"/>
          <ac:picMkLst>
            <pc:docMk/>
            <pc:sldMk cId="3484645085" sldId="710"/>
            <ac:picMk id="17" creationId="{0E74BC09-DB57-469D-BBC4-1159666D5F62}"/>
          </ac:picMkLst>
        </pc:picChg>
      </pc:sldChg>
    </pc:docChg>
  </pc:docChgLst>
  <pc:docChgLst>
    <pc:chgData name="Justine Wilson" userId="S::justine.wilson@sja.org.uk::cd635167-bbd3-4a7f-9fa7-49f7026615ce" providerId="AD" clId="Web-{118542BD-2E1B-4B41-8A83-ED0616570A89}"/>
    <pc:docChg chg="modSld">
      <pc:chgData name="Justine Wilson" userId="S::justine.wilson@sja.org.uk::cd635167-bbd3-4a7f-9fa7-49f7026615ce" providerId="AD" clId="Web-{118542BD-2E1B-4B41-8A83-ED0616570A89}" dt="2021-01-18T11:07:38.365" v="81"/>
      <pc:docMkLst>
        <pc:docMk/>
      </pc:docMkLst>
      <pc:sldChg chg="modNotes">
        <pc:chgData name="Justine Wilson" userId="S::justine.wilson@sja.org.uk::cd635167-bbd3-4a7f-9fa7-49f7026615ce" providerId="AD" clId="Web-{118542BD-2E1B-4B41-8A83-ED0616570A89}" dt="2021-01-18T11:07:38.365" v="81"/>
        <pc:sldMkLst>
          <pc:docMk/>
          <pc:sldMk cId="2593527520" sldId="848"/>
        </pc:sldMkLst>
      </pc:sldChg>
    </pc:docChg>
  </pc:docChgLst>
  <pc:docChgLst>
    <pc:chgData name="Sam Garnham" userId="S::sam.garnham@sja.org.uk::ba4a3023-469b-47da-9b56-135bbb92583d" providerId="AD" clId="Web-{1831B3B5-A336-B3E8-4F0C-E861F10EA6BA}"/>
    <pc:docChg chg="addSld delSld">
      <pc:chgData name="Sam Garnham" userId="S::sam.garnham@sja.org.uk::ba4a3023-469b-47da-9b56-135bbb92583d" providerId="AD" clId="Web-{1831B3B5-A336-B3E8-4F0C-E861F10EA6BA}" dt="2020-03-03T12:04:14.930" v="1"/>
      <pc:docMkLst>
        <pc:docMk/>
      </pc:docMkLst>
      <pc:sldChg chg="add del">
        <pc:chgData name="Sam Garnham" userId="S::sam.garnham@sja.org.uk::ba4a3023-469b-47da-9b56-135bbb92583d" providerId="AD" clId="Web-{1831B3B5-A336-B3E8-4F0C-E861F10EA6BA}" dt="2020-03-03T12:04:14.930" v="1"/>
        <pc:sldMkLst>
          <pc:docMk/>
          <pc:sldMk cId="3297414230" sldId="6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Complete the steps at start of session to demonstrate knowledge </a:t>
            </a:r>
          </a:p>
          <a:p>
            <a:r>
              <a:rPr lang="en-US" dirty="0">
                <a:latin typeface="Calibri"/>
                <a:cs typeface="Calibri"/>
              </a:rPr>
              <a:t>Then revisit at end of session to amend and add to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25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Help to remember STRAIN = T for tendon!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0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Warning – ensure students are not affected by scenes of injury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5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7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RICE to help remember this – Rest, Ice, Comfort, Elevate</a:t>
            </a:r>
          </a:p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1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/>
              <a:t>BONE- closed and open fracture </a:t>
            </a:r>
          </a:p>
          <a:p>
            <a:r>
              <a:rPr lang="en-GB" sz="1000"/>
              <a:t>JOINT- Sprain (ligaments inside joint), dislocation</a:t>
            </a:r>
          </a:p>
          <a:p>
            <a:r>
              <a:rPr lang="en-GB" sz="1000"/>
              <a:t>MUSCLE-Strain , knee injury, bruises,, shin splints (although also tendons and bone tissue affected)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83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/>
              <a:t>Fractures: </a:t>
            </a:r>
          </a:p>
          <a:p>
            <a:endParaRPr lang="en-GB" sz="1400"/>
          </a:p>
          <a:p>
            <a:r>
              <a:rPr lang="en-GB" sz="1400"/>
              <a:t>Elderly – bones more fragile (falls etc) </a:t>
            </a:r>
          </a:p>
          <a:p>
            <a:r>
              <a:rPr lang="en-GB" sz="1400"/>
              <a:t>Sports – </a:t>
            </a:r>
          </a:p>
          <a:p>
            <a:r>
              <a:rPr lang="en-GB" sz="1400"/>
              <a:t>Impact injuries – RTA </a:t>
            </a:r>
          </a:p>
          <a:p>
            <a:r>
              <a:rPr lang="en-GB" sz="1400"/>
              <a:t>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63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261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Opportunity to discuss common casualty care skills which are necessary in all first aid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D5CF2-3FC3-47F3-B48F-ADC86FC92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8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94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Once skeleton has been formed students have some labels in a pack </a:t>
            </a:r>
          </a:p>
          <a:p>
            <a:r>
              <a:rPr lang="en-GB"/>
              <a:t>Blue labels are bones and red labels are muscles – basic anatomy- can groups work together and name some of the bones and muscles that form human anatomy. </a:t>
            </a:r>
          </a:p>
          <a:p>
            <a:r>
              <a:rPr lang="en-GB"/>
              <a:t>Peer assess other groups work to compare and share.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64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RICE to help remember this – Rest, Ice, Comfort, Elevate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0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Please ensure all students are not likely to be adversely affected by contents of this topic. There are scenes of bleeding and injury within the resources.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4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should refer to ground rules for the session at this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8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Ans: Ligament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3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Times"/>
                <a:ea typeface="MS PGothic"/>
                <a:cs typeface="Times"/>
              </a:rPr>
              <a:t>Other option is printable skeleton - Once skeleton has been formed students have some labels in a pack </a:t>
            </a:r>
            <a:endParaRPr lang="en-GB"/>
          </a:p>
          <a:p>
            <a:r>
              <a:rPr lang="en-GB"/>
              <a:t>Blue labels are bones and red labels are muscles – basic anatomy- can groups work together and name some of the bones and muscles that form human anatomy. </a:t>
            </a:r>
          </a:p>
          <a:p>
            <a:r>
              <a:rPr lang="en-GB"/>
              <a:t>Peer assess other groups work to compare and share.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7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peer check from sheet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1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 and C put a post it of muscle on area if student can name muscles as 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 and C put a post it of muscle on area if student can name muscles as 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8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Once skeleton has been formed students have some labels in a pack </a:t>
            </a:r>
          </a:p>
          <a:p>
            <a:r>
              <a:rPr lang="en-GB"/>
              <a:t>Blue labels are bones and red labels are muscles – basic anatomy- can groups work together and name some of the bones and muscles that form human anatomy. </a:t>
            </a:r>
          </a:p>
          <a:p>
            <a:r>
              <a:rPr lang="en-GB"/>
              <a:t>Peer assess other groups work to compare and share.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B1CBA00-912F-43C8-BDA9-83905FE6C0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811B52-03C6-4609-9F53-21C76F58E0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25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3865718" cy="3713451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tabLst>
                <a:tab pos="406690" algn="l"/>
              </a:tabLst>
              <a:defRPr sz="2721">
                <a:solidFill>
                  <a:srgbClr val="009F4D"/>
                </a:solidFill>
              </a:defRPr>
            </a:lvl1pPr>
            <a:lvl2pPr marL="271126" indent="-271126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>
              <a:defRPr sz="2116">
                <a:solidFill>
                  <a:schemeClr val="tx1"/>
                </a:solidFill>
              </a:defRPr>
            </a:lvl3pPr>
            <a:lvl4pPr marL="345506" indent="-345506">
              <a:defRPr sz="2116">
                <a:solidFill>
                  <a:schemeClr val="tx1"/>
                </a:solidFill>
              </a:defRPr>
            </a:lvl4pPr>
            <a:lvl5pPr marL="345506" indent="-345506">
              <a:defRPr sz="211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4EA8A-7573-4F46-839D-7F4C0A0427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93557" y="1072178"/>
            <a:ext cx="3874469" cy="3706198"/>
          </a:xfrm>
          <a:prstGeom prst="rect">
            <a:avLst/>
          </a:prstGeom>
        </p:spPr>
        <p:txBody>
          <a:bodyPr/>
          <a:lstStyle>
            <a:lvl1pPr marL="0" indent="0">
              <a:defRPr lang="en-US" sz="2721" b="1" kern="1200" dirty="0" smtClean="0">
                <a:solidFill>
                  <a:srgbClr val="009F4D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271126" indent="-271126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>
              <a:defRPr/>
            </a:lvl3pPr>
            <a:lvl4pPr marL="345506" indent="-345506">
              <a:defRPr/>
            </a:lvl4pPr>
            <a:lvl5pPr marL="345506" indent="-345506">
              <a:defRPr/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20000"/>
              </a:spcAft>
              <a:tabLst>
                <a:tab pos="406690" algn="l"/>
              </a:tabLst>
            </a:pPr>
            <a:r>
              <a:rPr lang="en-US"/>
              <a:t>Click to edit Master text styles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3606D9-D7F1-44DA-980A-71969BA646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9787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21">
                <a:solidFill>
                  <a:srgbClr val="009F4D"/>
                </a:solidFill>
              </a:defRPr>
            </a:lvl1pPr>
            <a:lvl2pPr marL="345506" indent="-345506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>
              <a:defRPr sz="2116">
                <a:solidFill>
                  <a:schemeClr val="tx1"/>
                </a:solidFill>
              </a:defRPr>
            </a:lvl3pPr>
            <a:lvl4pPr marL="345506" indent="-345506">
              <a:defRPr sz="2116">
                <a:solidFill>
                  <a:schemeClr val="tx1"/>
                </a:solidFill>
              </a:defRPr>
            </a:lvl4pPr>
            <a:lvl5pPr marL="345506" indent="-345506">
              <a:defRPr sz="211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53E67C8-2634-4518-BA79-D74E282D1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8295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2" y="285944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0" y="1064928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3" indent="-310943">
              <a:defRPr lang="en-GB" sz="1905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3" indent="-310943">
              <a:defRPr sz="1905">
                <a:solidFill>
                  <a:schemeClr val="tx1"/>
                </a:solidFill>
              </a:defRPr>
            </a:lvl3pPr>
            <a:lvl4pPr marL="310943" indent="-310943">
              <a:defRPr sz="1905">
                <a:solidFill>
                  <a:schemeClr val="tx1"/>
                </a:solidFill>
              </a:defRPr>
            </a:lvl4pPr>
            <a:lvl5pPr marL="310943" indent="-310943">
              <a:defRPr sz="190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20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15924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Bites and Stings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Bites and Stings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Bites and Stings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Bites and Stings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ctr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67" r:id="rId14"/>
    <p:sldLayoutId id="21474836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v8vlXgGXw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" TargetMode="External"/><Relationship Id="rId7" Type="http://schemas.openxmlformats.org/officeDocument/2006/relationships/hyperlink" Target="http://www.samaritans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ngminds.org.uk/" TargetMode="Externa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asthma.org.u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89CD44-E4BE-4E77-973F-EB9008E6D331}"/>
              </a:ext>
            </a:extLst>
          </p:cNvPr>
          <p:cNvSpPr txBox="1"/>
          <p:nvPr/>
        </p:nvSpPr>
        <p:spPr>
          <a:xfrm>
            <a:off x="3449846" y="3481963"/>
            <a:ext cx="1992656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Arial" panose="020B0604020202020204" pitchFamily="34" charset="0"/>
                <a:cs typeface="Arial" panose="020B0604020202020204" pitchFamily="34" charset="0"/>
              </a:rPr>
              <a:t>Step 5.</a:t>
            </a:r>
          </a:p>
          <a:p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06EE5F-6845-49C8-B9CF-DDC6F0E2DD16}"/>
              </a:ext>
            </a:extLst>
          </p:cNvPr>
          <p:cNvSpPr txBox="1"/>
          <p:nvPr/>
        </p:nvSpPr>
        <p:spPr>
          <a:xfrm>
            <a:off x="2253845" y="1816883"/>
            <a:ext cx="1992655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85E497-5CB5-42EF-92A7-06C595457EB6}"/>
              </a:ext>
            </a:extLst>
          </p:cNvPr>
          <p:cNvSpPr txBox="1"/>
          <p:nvPr/>
        </p:nvSpPr>
        <p:spPr>
          <a:xfrm>
            <a:off x="138642" y="1816884"/>
            <a:ext cx="1985375" cy="1581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</a:p>
          <a:p>
            <a:r>
              <a:rPr lang="en-GB" sz="1050" b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GB" sz="112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b="1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br>
              <a:rPr lang="en-GB" sz="105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b="1">
                <a:latin typeface="Arial" panose="020B0604020202020204" pitchFamily="34" charset="0"/>
                <a:cs typeface="Arial" panose="020B0604020202020204" pitchFamily="34" charset="0"/>
              </a:rPr>
              <a:t>_________________________</a:t>
            </a:r>
          </a:p>
          <a:p>
            <a:endParaRPr lang="en-GB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D27F0-B94D-4C0E-9E13-AB66EC487F89}"/>
              </a:ext>
            </a:extLst>
          </p:cNvPr>
          <p:cNvSpPr txBox="1"/>
          <p:nvPr/>
        </p:nvSpPr>
        <p:spPr>
          <a:xfrm>
            <a:off x="4358542" y="1816883"/>
            <a:ext cx="1992387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</a:p>
          <a:p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2BA84-892B-420C-A9C1-5D76DCD87D5E}"/>
              </a:ext>
            </a:extLst>
          </p:cNvPr>
          <p:cNvSpPr txBox="1"/>
          <p:nvPr/>
        </p:nvSpPr>
        <p:spPr>
          <a:xfrm>
            <a:off x="1318990" y="3481963"/>
            <a:ext cx="1992655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</a:p>
          <a:p>
            <a:endParaRPr lang="en-GB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06A81-8ED8-4386-B4AF-2A2739CFC316}"/>
              </a:ext>
            </a:extLst>
          </p:cNvPr>
          <p:cNvSpPr/>
          <p:nvPr/>
        </p:nvSpPr>
        <p:spPr>
          <a:xfrm>
            <a:off x="2243340" y="2059728"/>
            <a:ext cx="1985375" cy="11264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050" b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Protect __________________</a:t>
            </a:r>
            <a:br>
              <a:rPr lang="en-GB" altLang="en-US" sz="1050" b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altLang="en-US" sz="1050" b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_________________________________________ possible </a:t>
            </a:r>
            <a:endParaRPr lang="en-GB" altLang="en-US" sz="1050" b="1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050" b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    </a:t>
            </a:r>
            <a:endParaRPr lang="en-GB" altLang="en-US" sz="1050" b="1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ACE7C-1015-4805-B6F2-6211B91AE962}"/>
              </a:ext>
            </a:extLst>
          </p:cNvPr>
          <p:cNvSpPr/>
          <p:nvPr/>
        </p:nvSpPr>
        <p:spPr>
          <a:xfrm>
            <a:off x="4372080" y="2059728"/>
            <a:ext cx="2044087" cy="5770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Support _________________</a:t>
            </a:r>
            <a:b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_______________ bandages, ________________________</a:t>
            </a:r>
            <a:endParaRPr lang="en-GB" altLang="en-US" sz="108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37894-8953-4D6E-BC33-82405D5D3548}"/>
              </a:ext>
            </a:extLst>
          </p:cNvPr>
          <p:cNvSpPr/>
          <p:nvPr/>
        </p:nvSpPr>
        <p:spPr>
          <a:xfrm>
            <a:off x="1318990" y="3700074"/>
            <a:ext cx="2088654" cy="12234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Call 999/_____</a:t>
            </a:r>
            <a:br>
              <a:rPr lang="en-US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Note: ____________________</a:t>
            </a:r>
            <a:b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_________________________</a:t>
            </a:r>
            <a:b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_________________________</a:t>
            </a:r>
            <a:b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_________________________</a:t>
            </a:r>
            <a:b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GB" altLang="en-US" sz="105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_________________________</a:t>
            </a:r>
            <a:br>
              <a:rPr lang="en-GB" altLang="en-US" sz="105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en-GB" altLang="en-US" sz="105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DEAA7-6180-4172-B50F-B6932A39FD2F}"/>
              </a:ext>
            </a:extLst>
          </p:cNvPr>
          <p:cNvSpPr/>
          <p:nvPr/>
        </p:nvSpPr>
        <p:spPr>
          <a:xfrm>
            <a:off x="3450116" y="3707001"/>
            <a:ext cx="1992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08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_____________ shock if needed _________________</a:t>
            </a:r>
            <a:br>
              <a:rPr lang="en-GB" altLang="en-US" sz="108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108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______________________________________________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EEE866CE-49DD-4A2A-BAF1-DC45FBFA4C7C}"/>
              </a:ext>
            </a:extLst>
          </p:cNvPr>
          <p:cNvSpPr txBox="1">
            <a:spLocks/>
          </p:cNvSpPr>
          <p:nvPr/>
        </p:nvSpPr>
        <p:spPr>
          <a:xfrm>
            <a:off x="136782" y="374724"/>
            <a:ext cx="3467029" cy="624200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Starter Activity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40A53A0D-F900-4024-A99D-111566F3C31A}"/>
              </a:ext>
            </a:extLst>
          </p:cNvPr>
          <p:cNvSpPr txBox="1">
            <a:spLocks/>
          </p:cNvSpPr>
          <p:nvPr/>
        </p:nvSpPr>
        <p:spPr>
          <a:xfrm>
            <a:off x="136782" y="972539"/>
            <a:ext cx="2291373" cy="507729"/>
          </a:xfrm>
          <a:prstGeom prst="rect">
            <a:avLst/>
          </a:prstGeom>
          <a:solidFill>
            <a:srgbClr val="009F4D"/>
          </a:solidFill>
        </p:spPr>
        <p:txBody>
          <a:bodyPr vert="horz" lIns="55831" tIns="27916" rIns="55831" bIns="27916" rtlCol="0">
            <a:no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+mj-lt"/>
              </a:rPr>
              <a:t>Fractures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FBB4F6B-962C-47D4-A474-90AEBC55FB45}"/>
              </a:ext>
            </a:extLst>
          </p:cNvPr>
          <p:cNvSpPr txBox="1">
            <a:spLocks/>
          </p:cNvSpPr>
          <p:nvPr/>
        </p:nvSpPr>
        <p:spPr>
          <a:xfrm>
            <a:off x="136782" y="1520744"/>
            <a:ext cx="5134465" cy="212263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85000" lnSpcReduction="20000"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current  first aid knowledge to explain what you could do for each of the 5 steps.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2694397-A6C6-4D9A-AF09-2483209ED82A}"/>
              </a:ext>
            </a:extLst>
          </p:cNvPr>
          <p:cNvSpPr txBox="1">
            <a:spLocks/>
          </p:cNvSpPr>
          <p:nvPr/>
        </p:nvSpPr>
        <p:spPr>
          <a:xfrm>
            <a:off x="6002607" y="4477186"/>
            <a:ext cx="3098035" cy="212263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images may be able to help you with your answers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38C9F8-021B-4ABF-91FB-27D751730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21241" r="10032"/>
          <a:stretch/>
        </p:blipFill>
        <p:spPr>
          <a:xfrm>
            <a:off x="7050505" y="80985"/>
            <a:ext cx="1311183" cy="1349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9FDA2A-5376-4DFC-AE7A-28C6329CE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47" y="1121877"/>
            <a:ext cx="1875701" cy="18757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957D04-4F3F-4AB6-8DDD-82B0EFDEF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19" y="2909842"/>
            <a:ext cx="1468353" cy="14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6F827-3965-467B-A132-BA155EEBE01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312984" cy="551146"/>
          </a:xfrm>
        </p:spPr>
        <p:txBody>
          <a:bodyPr/>
          <a:lstStyle/>
          <a:p>
            <a:r>
              <a:rPr lang="en-GB"/>
              <a:t>Activity   A45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2DA5D-5623-42C4-9AF8-0537609C83D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6574918" cy="551146"/>
          </a:xfrm>
        </p:spPr>
        <p:txBody>
          <a:bodyPr/>
          <a:lstStyle/>
          <a:p>
            <a:r>
              <a:rPr lang="en-GB"/>
              <a:t>The musculoskeletal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25AC7-AD3B-49C5-8E9D-33FD7FBAF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08FE7-BC5E-45A9-B6C2-CEA30B28421C}"/>
              </a:ext>
            </a:extLst>
          </p:cNvPr>
          <p:cNvSpPr/>
          <p:nvPr/>
        </p:nvSpPr>
        <p:spPr>
          <a:xfrm>
            <a:off x="2600077" y="1716084"/>
            <a:ext cx="6313335" cy="24622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200" b="1"/>
              <a:t>In pairs or small groups, create and label your </a:t>
            </a:r>
            <a:r>
              <a:rPr lang="en-GB" sz="2200" b="1" dirty="0"/>
              <a:t>own skeleton</a:t>
            </a:r>
          </a:p>
          <a:p>
            <a:pPr algn="ctr"/>
            <a:r>
              <a:rPr lang="en-GB" sz="2200" b="1">
                <a:solidFill>
                  <a:srgbClr val="007A53"/>
                </a:solidFill>
              </a:rPr>
              <a:t>S&amp;C: </a:t>
            </a:r>
            <a:r>
              <a:rPr lang="en-GB" sz="2200" b="1"/>
              <a:t>Add labels to the skeleton to name some of the bones/muscles in our body without looking at the answers Use the </a:t>
            </a:r>
            <a:r>
              <a:rPr lang="en-GB" sz="2200" b="1">
                <a:solidFill>
                  <a:srgbClr val="007A53"/>
                </a:solidFill>
              </a:rPr>
              <a:t>downloadable worksheet </a:t>
            </a:r>
            <a:r>
              <a:rPr lang="en-GB" sz="2200" b="1"/>
              <a:t>which can be found on the St John Ambulance website.</a:t>
            </a:r>
            <a:endParaRPr lang="en-GB" sz="2200" b="1"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935868-1A2E-4843-82D5-728E71C5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6610"/>
            <a:ext cx="2719137" cy="38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E910-AC34-4AC3-A3E9-66A63B096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414624" cy="551146"/>
          </a:xfrm>
        </p:spPr>
        <p:txBody>
          <a:bodyPr/>
          <a:lstStyle/>
          <a:p>
            <a:r>
              <a:rPr lang="en-GB"/>
              <a:t>Broken bones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A57B8-6FF1-4EEB-82E8-495DED30E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DF491-F843-420D-94F9-4E4E2BCCA723}"/>
              </a:ext>
            </a:extLst>
          </p:cNvPr>
          <p:cNvSpPr/>
          <p:nvPr/>
        </p:nvSpPr>
        <p:spPr>
          <a:xfrm>
            <a:off x="0" y="10552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/>
              <a:t>Broken bones are also called fractures.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C0E63-EA44-46F1-A9C8-F9ADDCBD3647}"/>
              </a:ext>
            </a:extLst>
          </p:cNvPr>
          <p:cNvSpPr/>
          <p:nvPr/>
        </p:nvSpPr>
        <p:spPr>
          <a:xfrm>
            <a:off x="365735" y="1686968"/>
            <a:ext cx="4663466" cy="386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 b="1"/>
              <a:t>Recognition:</a:t>
            </a: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Deformity, swelling and bruising at the site of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Pain and difficulty moving injured part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There may be: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Bending and/or shortening of limb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A wound where the broken bone can be seen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1600" b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6FF03-8A32-4531-8D6D-FA41963F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"/>
          <a:stretch/>
        </p:blipFill>
        <p:spPr bwMode="auto">
          <a:xfrm>
            <a:off x="6221086" y="1775200"/>
            <a:ext cx="2060408" cy="26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EADAF-392B-4AC0-B10C-F622211920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5193554" cy="551146"/>
          </a:xfrm>
        </p:spPr>
        <p:txBody>
          <a:bodyPr/>
          <a:lstStyle/>
          <a:p>
            <a:r>
              <a:rPr lang="en-GB"/>
              <a:t>Types of fracture   A47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C26EC-ADA0-482C-91EB-06F55D9DF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2CE1E-83F1-4C11-A684-2FAD580F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629" y="1258540"/>
            <a:ext cx="2604496" cy="3118803"/>
            <a:chOff x="491629" y="1258540"/>
            <a:chExt cx="2604496" cy="3118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FDD214-28D3-4F28-B4D1-37373A10E031}"/>
                </a:ext>
              </a:extLst>
            </p:cNvPr>
            <p:cNvSpPr/>
            <p:nvPr/>
          </p:nvSpPr>
          <p:spPr>
            <a:xfrm>
              <a:off x="491630" y="1258540"/>
              <a:ext cx="2604495" cy="3118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/>
                <a:t>Closed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Skin around the fracture is intact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Bones may be unstable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may be internal bleeding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Casualty may develop shock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89AC-ABFF-4996-92CA-DF9B8A1469C4}"/>
                </a:ext>
              </a:extLst>
            </p:cNvPr>
            <p:cNvSpPr/>
            <p:nvPr/>
          </p:nvSpPr>
          <p:spPr>
            <a:xfrm>
              <a:off x="491629" y="1274582"/>
              <a:ext cx="2604495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03A1579-ABE4-4113-A361-CB5EDFDB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85" y="1339620"/>
            <a:ext cx="3383142" cy="32784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804DC0-7807-42DC-8B30-A5D1844A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3439" y="1563339"/>
            <a:ext cx="2623627" cy="3426579"/>
            <a:chOff x="6203439" y="1274582"/>
            <a:chExt cx="2623627" cy="34265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44483A-5250-4555-82B7-6943D187FBBF}"/>
                </a:ext>
              </a:extLst>
            </p:cNvPr>
            <p:cNvSpPr/>
            <p:nvPr/>
          </p:nvSpPr>
          <p:spPr>
            <a:xfrm>
              <a:off x="6222570" y="1274582"/>
              <a:ext cx="2604496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4794A6-F3F7-4FD3-9ADE-8F56773985D2}"/>
                </a:ext>
              </a:extLst>
            </p:cNvPr>
            <p:cNvSpPr/>
            <p:nvPr/>
          </p:nvSpPr>
          <p:spPr>
            <a:xfrm>
              <a:off x="6203439" y="1274582"/>
              <a:ext cx="2604495" cy="342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/>
                <a:t>Open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Broken end of the bone may pierce through the skin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may be a wound at the fracture site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is a risk of infection</a:t>
              </a:r>
            </a:p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21478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9C289-BC65-44F8-B147-93EC64BCAC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9785" y="478795"/>
            <a:ext cx="1906531" cy="551146"/>
          </a:xfrm>
        </p:spPr>
        <p:txBody>
          <a:bodyPr/>
          <a:lstStyle/>
          <a:p>
            <a:r>
              <a:rPr lang="en-GB"/>
              <a:t>Sprains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66360-74A8-4B40-B5FC-D2D8083BA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A3D8D-9A93-44F7-879F-16F336772EB8}"/>
              </a:ext>
            </a:extLst>
          </p:cNvPr>
          <p:cNvSpPr/>
          <p:nvPr/>
        </p:nvSpPr>
        <p:spPr>
          <a:xfrm>
            <a:off x="419440" y="1122183"/>
            <a:ext cx="8612265" cy="10797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125" indent="-365125" algn="ctr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A sprain is the stretching or tearing of </a:t>
            </a:r>
            <a:r>
              <a:rPr lang="en-US" sz="2000" b="1">
                <a:solidFill>
                  <a:srgbClr val="007A53"/>
                </a:solidFill>
              </a:rPr>
              <a:t>ligaments</a:t>
            </a:r>
            <a:r>
              <a:rPr lang="en-US" sz="2000"/>
              <a:t> (the tough bands of fibrous tissue that connects two bones together in a joint) </a:t>
            </a:r>
            <a:endParaRPr lang="en-US"/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/>
              <a:t>For example, the ankle.</a:t>
            </a:r>
            <a:endParaRPr lang="en-US"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838F3A-6FC7-41C6-A666-36BEF990C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901" y="2137845"/>
            <a:ext cx="4718519" cy="3387257"/>
            <a:chOff x="2406316" y="2384677"/>
            <a:chExt cx="4333104" cy="2985836"/>
          </a:xfrm>
        </p:grpSpPr>
        <p:pic>
          <p:nvPicPr>
            <p:cNvPr id="5124" name="Picture 4" descr="Image result for sprain">
              <a:extLst>
                <a:ext uri="{FF2B5EF4-FFF2-40B4-BE49-F238E27FC236}">
                  <a16:creationId xmlns:a16="http://schemas.microsoft.com/office/drawing/2014/main" id="{695B1BD0-1ED2-4889-AAFE-E403DBE898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6" b="93704" l="3698" r="90000">
                          <a14:foregroundMark x1="37969" y1="1111" x2="41823" y2="8611"/>
                          <a14:foregroundMark x1="41823" y1="8611" x2="47083" y2="12130"/>
                          <a14:foregroundMark x1="47083" y1="12130" x2="48333" y2="648"/>
                          <a14:foregroundMark x1="17813" y1="53519" x2="11133" y2="59707"/>
                          <a14:foregroundMark x1="7191" y1="64384" x2="4635" y2="70370"/>
                          <a14:foregroundMark x1="4635" y1="70370" x2="14323" y2="88056"/>
                          <a14:foregroundMark x1="14323" y1="88056" x2="18802" y2="93426"/>
                          <a14:foregroundMark x1="18802" y1="93426" x2="22813" y2="93796"/>
                          <a14:foregroundMark x1="7448" y1="65556" x2="3698" y2="72778"/>
                          <a14:foregroundMark x1="3698" y1="72778" x2="7708" y2="78148"/>
                          <a14:foregroundMark x1="38229" y1="63333" x2="46198" y2="60370"/>
                          <a14:foregroundMark x1="46198" y1="60370" x2="46771" y2="73704"/>
                          <a14:foregroundMark x1="46771" y1="73704" x2="52448" y2="73241"/>
                          <a14:foregroundMark x1="52448" y1="73241" x2="52689" y2="77222"/>
                          <a14:foregroundMark x1="52086" y1="77698" x2="51198" y2="80093"/>
                          <a14:foregroundMark x1="52708" y1="76019" x2="52234" y2="77298"/>
                          <a14:backgroundMark x1="51406" y1="1019" x2="53802" y2="10000"/>
                          <a14:backgroundMark x1="53802" y1="10000" x2="75156" y2="22870"/>
                          <a14:backgroundMark x1="58333" y1="51019" x2="52396" y2="51296"/>
                          <a14:backgroundMark x1="52396" y1="51296" x2="46354" y2="48611"/>
                          <a14:backgroundMark x1="46354" y1="48611" x2="43698" y2="39815"/>
                          <a14:backgroundMark x1="43698" y1="39815" x2="45208" y2="30185"/>
                          <a14:backgroundMark x1="45208" y1="30185" x2="47813" y2="23426"/>
                          <a14:backgroundMark x1="14583" y1="96111" x2="21250" y2="98426"/>
                          <a14:backgroundMark x1="52917" y1="79907" x2="53177" y2="78519"/>
                          <a14:backgroundMark x1="6667" y1="63148" x2="12031" y2="57315"/>
                          <a14:backgroundMark x1="53073" y1="77963" x2="52708" y2="82222"/>
                          <a14:backgroundMark x1="52812" y1="79352" x2="53281" y2="77037"/>
                          <a14:backgroundMark x1="52865" y1="77963" x2="52865" y2="77963"/>
                          <a14:backgroundMark x1="52812" y1="77315" x2="52812" y2="77315"/>
                          <a14:backgroundMark x1="52656" y1="78056" x2="52656" y2="78056"/>
                          <a14:backgroundMark x1="52656" y1="78056" x2="52656" y2="78056"/>
                          <a14:backgroundMark x1="52812" y1="77593" x2="52812" y2="77593"/>
                          <a14:backgroundMark x1="52760" y1="77037" x2="52760" y2="77037"/>
                          <a14:backgroundMark x1="79375" y1="80463" x2="79375" y2="80463"/>
                          <a14:backgroundMark x1="79375" y1="80463" x2="79375" y2="80463"/>
                          <a14:backgroundMark x1="7865" y1="62500" x2="7865" y2="62500"/>
                          <a14:backgroundMark x1="7917" y1="62593" x2="7917" y2="62593"/>
                          <a14:backgroundMark x1="8125" y1="62593" x2="8333" y2="62593"/>
                          <a14:backgroundMark x1="8177" y1="62593" x2="9792" y2="60370"/>
                          <a14:backgroundMark x1="8073" y1="62037" x2="9844" y2="59630"/>
                          <a14:backgroundMark x1="7031" y1="63056" x2="7708" y2="63056"/>
                          <a14:backgroundMark x1="9479" y1="61019" x2="9479" y2="61019"/>
                          <a14:backgroundMark x1="8906" y1="61667" x2="10365" y2="59537"/>
                          <a14:backgroundMark x1="9531" y1="60556" x2="11042" y2="59259"/>
                          <a14:backgroundMark x1="10521" y1="59907" x2="11302" y2="5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" t="34991" r="45613" b="1072"/>
            <a:stretch/>
          </p:blipFill>
          <p:spPr bwMode="auto">
            <a:xfrm>
              <a:off x="2406316" y="2384677"/>
              <a:ext cx="4333104" cy="2985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70E41B-182B-473B-9772-70D2B59C2908}"/>
                </a:ext>
              </a:extLst>
            </p:cNvPr>
            <p:cNvCxnSpPr>
              <a:cxnSpLocks/>
            </p:cNvCxnSpPr>
            <p:nvPr/>
          </p:nvCxnSpPr>
          <p:spPr>
            <a:xfrm>
              <a:off x="3626746" y="4107116"/>
              <a:ext cx="152587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51D685-035F-4F99-9888-A5C806C9663D}"/>
                </a:ext>
              </a:extLst>
            </p:cNvPr>
            <p:cNvSpPr/>
            <p:nvPr/>
          </p:nvSpPr>
          <p:spPr>
            <a:xfrm>
              <a:off x="3385523" y="3991394"/>
              <a:ext cx="238417" cy="244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52C0EC-D103-4B2A-9570-FFF015D2452A}"/>
                </a:ext>
              </a:extLst>
            </p:cNvPr>
            <p:cNvSpPr/>
            <p:nvPr/>
          </p:nvSpPr>
          <p:spPr>
            <a:xfrm>
              <a:off x="5144932" y="3455165"/>
              <a:ext cx="1525870" cy="13473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628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78C7-4000-4DD0-B256-A1A4D43ACAC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1802392" cy="551146"/>
          </a:xfrm>
        </p:spPr>
        <p:txBody>
          <a:bodyPr/>
          <a:lstStyle/>
          <a:p>
            <a:r>
              <a:rPr lang="en-GB"/>
              <a:t>Strains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2B9AE-1FA7-432B-AC37-05B2984DD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3DEF9-8068-4EC4-B88F-F04BA3FE5060}"/>
              </a:ext>
            </a:extLst>
          </p:cNvPr>
          <p:cNvSpPr/>
          <p:nvPr/>
        </p:nvSpPr>
        <p:spPr>
          <a:xfrm>
            <a:off x="701283" y="1029941"/>
            <a:ext cx="8125783" cy="14516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125" indent="-365125" algn="ctr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A strain is the stretching or tearing of the </a:t>
            </a:r>
            <a:r>
              <a:rPr lang="en-US" sz="2000" b="1">
                <a:solidFill>
                  <a:srgbClr val="007A53"/>
                </a:solidFill>
              </a:rPr>
              <a:t>muscle or tendon</a:t>
            </a:r>
            <a:r>
              <a:rPr lang="en-US" sz="2000"/>
              <a:t>. A tendon is a fibrous tissue that connect muscle to bones. </a:t>
            </a:r>
            <a:endParaRPr lang="en-US"/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2000"/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/>
              <a:t>Remember: </a:t>
            </a:r>
            <a:r>
              <a:rPr lang="en-US" sz="2000" err="1"/>
              <a:t>s</a:t>
            </a:r>
            <a:r>
              <a:rPr lang="en-US" sz="2000" b="1" u="sng" err="1"/>
              <a:t>T</a:t>
            </a:r>
            <a:r>
              <a:rPr lang="en-US" sz="2000" err="1"/>
              <a:t>rain</a:t>
            </a:r>
            <a:r>
              <a:rPr lang="en-US" sz="2000"/>
              <a:t> = </a:t>
            </a:r>
            <a:r>
              <a:rPr lang="en-US" sz="2000" b="1" u="sng"/>
              <a:t>T</a:t>
            </a:r>
            <a:r>
              <a:rPr lang="en-US" sz="2000"/>
              <a:t>endon</a:t>
            </a:r>
            <a:endParaRPr lang="en-US" sz="200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F2190-C431-4FC7-B467-D31A9ADD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8" b="15932"/>
          <a:stretch/>
        </p:blipFill>
        <p:spPr>
          <a:xfrm>
            <a:off x="915068" y="1681133"/>
            <a:ext cx="1957629" cy="3689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48B4A-4EB3-4CF7-8584-CD0124420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412" y="2595243"/>
            <a:ext cx="1957629" cy="26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E910-AC34-4AC3-A3E9-66A63B096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4572148" cy="551146"/>
          </a:xfrm>
        </p:spPr>
        <p:txBody>
          <a:bodyPr/>
          <a:lstStyle/>
          <a:p>
            <a:r>
              <a:rPr lang="en-GB"/>
              <a:t>Sprains and strains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A57B8-6FF1-4EEB-82E8-495DED30E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C0E63-EA44-46F1-A9C8-F9ADDCBD3647}"/>
              </a:ext>
            </a:extLst>
          </p:cNvPr>
          <p:cNvSpPr/>
          <p:nvPr/>
        </p:nvSpPr>
        <p:spPr>
          <a:xfrm>
            <a:off x="449924" y="1448764"/>
            <a:ext cx="8104497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400" b="1"/>
              <a:t>Recognition:</a:t>
            </a:r>
            <a:endParaRPr lang="en-US" sz="24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400"/>
              <a:t>Pain and tenderness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400"/>
              <a:t>Pain and difficulty moving the injured area, especially if it is a joint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400"/>
              <a:t>Swelling and bruising in the area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5910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92F1-4866-4F7F-8FAE-BD5EE0DC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7736400" cy="583884"/>
          </a:xfrm>
          <a:solidFill>
            <a:srgbClr val="009F4D"/>
          </a:solidFill>
        </p:spPr>
        <p:txBody>
          <a:bodyPr lIns="104287" tIns="52144" rIns="104287" bIns="52144" anchor="t"/>
          <a:lstStyle/>
          <a:p>
            <a:r>
              <a:rPr lang="en-GB" sz="4000" dirty="0">
                <a:solidFill>
                  <a:schemeClr val="accent6"/>
                </a:solidFill>
              </a:rPr>
              <a:t>Video – fractures </a:t>
            </a:r>
            <a:r>
              <a:rPr lang="en-GB" sz="1200" dirty="0">
                <a:solidFill>
                  <a:schemeClr val="accent6"/>
                </a:solidFill>
              </a:rPr>
              <a:t>(warning content contains scenes of injury) </a:t>
            </a:r>
            <a:endParaRPr lang="en-GB" sz="1200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8E3CFD0-539B-4C32-962B-A056BA049B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B1221-74FC-4E74-9F2D-BB0CBF8F5045}"/>
              </a:ext>
            </a:extLst>
          </p:cNvPr>
          <p:cNvSpPr txBox="1"/>
          <p:nvPr/>
        </p:nvSpPr>
        <p:spPr>
          <a:xfrm>
            <a:off x="2910332" y="2534334"/>
            <a:ext cx="332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hlinkClick r:id="rId3"/>
              </a:rPr>
              <a:t>FRACTURES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26120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800"/>
            <a:ext cx="4848946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 Fractures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E0E7E1-2621-4C68-99C2-70BF6C78EBEA}"/>
              </a:ext>
            </a:extLst>
          </p:cNvPr>
          <p:cNvSpPr/>
          <p:nvPr/>
        </p:nvSpPr>
        <p:spPr>
          <a:xfrm>
            <a:off x="493200" y="1413286"/>
            <a:ext cx="1380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1200" b="1">
                <a:latin typeface="+mj-lt"/>
                <a:ea typeface="ＭＳ Ｐゴシック" panose="020B0600070205080204" pitchFamily="34" charset="-128"/>
              </a:rPr>
              <a:t>Support injured 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06A81-8ED8-4386-B4AF-2A2739CFC316}"/>
              </a:ext>
            </a:extLst>
          </p:cNvPr>
          <p:cNvSpPr/>
          <p:nvPr/>
        </p:nvSpPr>
        <p:spPr>
          <a:xfrm>
            <a:off x="2234841" y="1412163"/>
            <a:ext cx="16615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2"/>
              <a:defRPr/>
            </a:pPr>
            <a:r>
              <a:rPr lang="en-GB" altLang="en-US" sz="1200" b="1" dirty="0">
                <a:ea typeface="ＭＳ Ｐゴシック" panose="020B0600070205080204" pitchFamily="34" charset="-128"/>
              </a:rPr>
              <a:t>Protect injury with padding and try to  move as little as possible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ACE7C-1015-4805-B6F2-6211B91AE962}"/>
              </a:ext>
            </a:extLst>
          </p:cNvPr>
          <p:cNvSpPr/>
          <p:nvPr/>
        </p:nvSpPr>
        <p:spPr>
          <a:xfrm>
            <a:off x="5569114" y="1408984"/>
            <a:ext cx="1832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3"/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Support the injury with slings or bandages if the casualty allows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37894-8953-4D6E-BC33-82405D5D3548}"/>
              </a:ext>
            </a:extLst>
          </p:cNvPr>
          <p:cNvSpPr/>
          <p:nvPr/>
        </p:nvSpPr>
        <p:spPr>
          <a:xfrm>
            <a:off x="1490369" y="2925512"/>
            <a:ext cx="2634413" cy="14219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4"/>
              <a:defRPr/>
            </a:pPr>
            <a:r>
              <a:rPr lang="en-GB" altLang="en-US" sz="1200" b="1">
                <a:ea typeface="ＭＳ Ｐゴシック"/>
              </a:rPr>
              <a:t>Call 999/112</a:t>
            </a:r>
            <a:endParaRPr lang="en-US" sz="1200" b="1">
              <a:ea typeface="ＭＳ Ｐゴシック"/>
            </a:endParaRPr>
          </a:p>
          <a:p>
            <a:pPr marL="737870" lvl="1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200">
                <a:ea typeface="ＭＳ Ｐゴシック"/>
              </a:rPr>
              <a:t>Note: an arm injury could be taken to hospital in a car, if the casualty is not in shock. Leg injuries should be taken in an  ambulance</a:t>
            </a:r>
            <a:endParaRPr lang="en-GB" altLang="en-US" sz="1200">
              <a:ea typeface="ＭＳ Ｐゴシック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DEAA7-6180-4172-B50F-B6932A39FD2F}"/>
              </a:ext>
            </a:extLst>
          </p:cNvPr>
          <p:cNvSpPr/>
          <p:nvPr/>
        </p:nvSpPr>
        <p:spPr>
          <a:xfrm>
            <a:off x="4916586" y="2925512"/>
            <a:ext cx="2320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5"/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Treat for shock if needed and monitor casualty until ambulance arrives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B44DE-1929-416F-A5DA-73C7B069D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21241" r="10032"/>
          <a:stretch/>
        </p:blipFill>
        <p:spPr>
          <a:xfrm>
            <a:off x="3615880" y="1072931"/>
            <a:ext cx="1734221" cy="1784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80A33E-CFDD-4C0D-B37C-15B798327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85" y="622726"/>
            <a:ext cx="2268780" cy="22687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AEBDA9-A0E4-462E-A63F-38B2A2859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85" y="2713937"/>
            <a:ext cx="1928132" cy="19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199" y="478800"/>
            <a:ext cx="7037154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 Sprains and strains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1C60A-2462-4180-A3C1-7449E3B2FF07}"/>
              </a:ext>
            </a:extLst>
          </p:cNvPr>
          <p:cNvSpPr/>
          <p:nvPr/>
        </p:nvSpPr>
        <p:spPr>
          <a:xfrm>
            <a:off x="836970" y="1566185"/>
            <a:ext cx="1544812" cy="148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1200" b="1">
                <a:latin typeface="+mj-lt"/>
                <a:ea typeface="ＭＳ Ｐゴシック" panose="020B0600070205080204" pitchFamily="34" charset="-128"/>
              </a:rPr>
              <a:t>Help casualty to sit down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200">
                <a:ea typeface="ＭＳ Ｐゴシック" panose="020B0600070205080204" pitchFamily="34" charset="-128"/>
              </a:rPr>
              <a:t>Support the injured part, preferably raised.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200" b="1">
                <a:latin typeface="+mj-lt"/>
                <a:ea typeface="ＭＳ Ｐゴシック" panose="020B0600070205080204" pitchFamily="34" charset="-128"/>
              </a:rPr>
              <a:t>        (</a:t>
            </a:r>
            <a:r>
              <a:rPr lang="en-GB" altLang="en-US" sz="1200" b="1">
                <a:solidFill>
                  <a:schemeClr val="accent3"/>
                </a:solidFill>
                <a:latin typeface="+mj-lt"/>
                <a:ea typeface="ＭＳ Ｐゴシック" panose="020B0600070205080204" pitchFamily="34" charset="-128"/>
              </a:rPr>
              <a:t>R</a:t>
            </a:r>
            <a:r>
              <a:rPr lang="en-GB" altLang="en-US" sz="1200" b="1">
                <a:latin typeface="+mj-lt"/>
                <a:ea typeface="ＭＳ Ｐゴシック" panose="020B0600070205080204" pitchFamily="34" charset="-128"/>
              </a:rPr>
              <a:t>est)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171E70-8ADF-41C3-8195-2FB5A0B76F49}"/>
              </a:ext>
            </a:extLst>
          </p:cNvPr>
          <p:cNvSpPr/>
          <p:nvPr/>
        </p:nvSpPr>
        <p:spPr>
          <a:xfrm>
            <a:off x="3522924" y="1566185"/>
            <a:ext cx="166159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2"/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Cool the area with a cold compress</a:t>
            </a:r>
          </a:p>
          <a:p>
            <a:pPr lvl="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        (</a:t>
            </a:r>
            <a:r>
              <a:rPr lang="en-GB" altLang="en-US" sz="1200" b="1">
                <a:solidFill>
                  <a:srgbClr val="009F4D"/>
                </a:solidFill>
                <a:ea typeface="ＭＳ Ｐゴシック" panose="020B0600070205080204" pitchFamily="34" charset="-128"/>
              </a:rPr>
              <a:t>I</a:t>
            </a:r>
            <a:r>
              <a:rPr lang="en-GB" altLang="en-US" sz="1200" b="1">
                <a:ea typeface="ＭＳ Ｐゴシック" panose="020B0600070205080204" pitchFamily="34" charset="-128"/>
              </a:rPr>
              <a:t>CE)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DD7D81-7A6E-4363-90A3-FFBB4AE11016}"/>
              </a:ext>
            </a:extLst>
          </p:cNvPr>
          <p:cNvSpPr/>
          <p:nvPr/>
        </p:nvSpPr>
        <p:spPr>
          <a:xfrm>
            <a:off x="6596085" y="1566185"/>
            <a:ext cx="20292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3"/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Apply comfortable support to the injured area</a:t>
            </a:r>
          </a:p>
          <a:p>
            <a:pPr lvl="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        (</a:t>
            </a:r>
            <a:r>
              <a:rPr lang="en-GB" altLang="en-US" sz="1200" b="1">
                <a:solidFill>
                  <a:srgbClr val="009F4D"/>
                </a:solidFill>
                <a:ea typeface="ＭＳ Ｐゴシック" panose="020B0600070205080204" pitchFamily="34" charset="-128"/>
              </a:rPr>
              <a:t>C</a:t>
            </a:r>
            <a:r>
              <a:rPr lang="en-GB" altLang="en-US" sz="1200" b="1">
                <a:ea typeface="ＭＳ Ｐゴシック" panose="020B0600070205080204" pitchFamily="34" charset="-128"/>
              </a:rPr>
              <a:t>omfort)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03801F-7D24-4B02-8CBF-DF5F81054B2B}"/>
              </a:ext>
            </a:extLst>
          </p:cNvPr>
          <p:cNvSpPr/>
          <p:nvPr/>
        </p:nvSpPr>
        <p:spPr>
          <a:xfrm>
            <a:off x="1785850" y="3243953"/>
            <a:ext cx="1917905" cy="12741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4"/>
              <a:defRPr/>
            </a:pPr>
            <a:r>
              <a:rPr lang="en-GB" altLang="en-US" sz="1200" b="1">
                <a:ea typeface="ＭＳ Ｐゴシック"/>
              </a:rPr>
              <a:t>Support the injured area in a raised position to help minimise the swelling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200" b="1">
                <a:ea typeface="ＭＳ Ｐゴシック"/>
              </a:rPr>
              <a:t>        (</a:t>
            </a:r>
            <a:r>
              <a:rPr lang="en-GB" altLang="en-US" sz="1200" b="1">
                <a:solidFill>
                  <a:srgbClr val="009F4D"/>
                </a:solidFill>
                <a:ea typeface="ＭＳ Ｐゴシック"/>
              </a:rPr>
              <a:t>E</a:t>
            </a:r>
            <a:r>
              <a:rPr lang="en-GB" altLang="en-US" sz="1200" b="1">
                <a:ea typeface="ＭＳ Ｐゴシック"/>
              </a:rPr>
              <a:t>levate)</a:t>
            </a:r>
            <a:endParaRPr lang="en-GB" altLang="en-US" sz="1200">
              <a:ea typeface="ＭＳ Ｐゴシック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8C9AF-590A-4D70-97BA-531A4ADCFBD9}"/>
              </a:ext>
            </a:extLst>
          </p:cNvPr>
          <p:cNvSpPr/>
          <p:nvPr/>
        </p:nvSpPr>
        <p:spPr>
          <a:xfrm>
            <a:off x="5184519" y="3243953"/>
            <a:ext cx="191790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5"/>
              <a:defRPr/>
            </a:pPr>
            <a:r>
              <a:rPr lang="en-GB" altLang="en-US" sz="1200" b="1">
                <a:ea typeface="ＭＳ Ｐゴシック"/>
              </a:rPr>
              <a:t>If severe pain persists, send the casualty to hospital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8D1AB-D90F-4857-87B7-88DF8A23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2210">
            <a:off x="220191" y="3969641"/>
            <a:ext cx="1143364" cy="1097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EA87BC-D5A6-40E5-9C59-B487C8E05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/>
          <a:stretch/>
        </p:blipFill>
        <p:spPr>
          <a:xfrm>
            <a:off x="4572000" y="1196852"/>
            <a:ext cx="2227887" cy="1741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BC4079-5AFD-4D84-9A27-E8D7142A2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28" y="2572355"/>
            <a:ext cx="2174191" cy="21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FACA-3BF0-4996-AD93-EFFB4971A16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4722154" cy="551146"/>
          </a:xfrm>
        </p:spPr>
        <p:txBody>
          <a:bodyPr/>
          <a:lstStyle/>
          <a:p>
            <a:r>
              <a:rPr lang="en-GB"/>
              <a:t>Types of injury   A46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36964-7BB2-44D9-807E-8A333256C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890277-C4C9-4EE8-8AA0-4C71A537243F}"/>
              </a:ext>
            </a:extLst>
          </p:cNvPr>
          <p:cNvSpPr/>
          <p:nvPr/>
        </p:nvSpPr>
        <p:spPr>
          <a:xfrm>
            <a:off x="1490702" y="1160289"/>
            <a:ext cx="1959428" cy="852928"/>
          </a:xfrm>
          <a:prstGeom prst="roundRect">
            <a:avLst/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Bone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B59E2A-A2CE-4342-A47C-D73950353FE7}"/>
              </a:ext>
            </a:extLst>
          </p:cNvPr>
          <p:cNvSpPr/>
          <p:nvPr/>
        </p:nvSpPr>
        <p:spPr>
          <a:xfrm>
            <a:off x="3602530" y="1160289"/>
            <a:ext cx="1959428" cy="852928"/>
          </a:xfrm>
          <a:prstGeom prst="roundRect">
            <a:avLst/>
          </a:prstGeom>
          <a:noFill/>
          <a:ln w="28575">
            <a:solidFill>
              <a:srgbClr val="E1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Joint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39DBF1-0E56-40F4-8C2A-7D5A37A7D791}"/>
              </a:ext>
            </a:extLst>
          </p:cNvPr>
          <p:cNvSpPr/>
          <p:nvPr/>
        </p:nvSpPr>
        <p:spPr>
          <a:xfrm>
            <a:off x="5727164" y="1160289"/>
            <a:ext cx="1959428" cy="852928"/>
          </a:xfrm>
          <a:prstGeom prst="roundRect">
            <a:avLst/>
          </a:prstGeom>
          <a:noFill/>
          <a:ln w="28575">
            <a:solidFill>
              <a:srgbClr val="00A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AF8F21-8D5A-4D55-8760-5100DC2519E9}"/>
              </a:ext>
            </a:extLst>
          </p:cNvPr>
          <p:cNvSpPr/>
          <p:nvPr/>
        </p:nvSpPr>
        <p:spPr>
          <a:xfrm>
            <a:off x="774570" y="2743200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Strain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E038A-61E1-4CC1-9E0E-9934D4EEA7F5}"/>
              </a:ext>
            </a:extLst>
          </p:cNvPr>
          <p:cNvSpPr/>
          <p:nvPr/>
        </p:nvSpPr>
        <p:spPr>
          <a:xfrm>
            <a:off x="2458826" y="3571195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Shin splints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AE1AF8-A333-4123-AC75-1B075A38CC9C}"/>
              </a:ext>
            </a:extLst>
          </p:cNvPr>
          <p:cNvSpPr/>
          <p:nvPr/>
        </p:nvSpPr>
        <p:spPr>
          <a:xfrm>
            <a:off x="610733" y="4353364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Dislocation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AE75E-5CEB-4086-8E66-517DFE64D09C}"/>
              </a:ext>
            </a:extLst>
          </p:cNvPr>
          <p:cNvSpPr/>
          <p:nvPr/>
        </p:nvSpPr>
        <p:spPr>
          <a:xfrm>
            <a:off x="3867481" y="233266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Closed fracture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4EAB66-953A-4CDF-B44A-4C1AA6142D1E}"/>
              </a:ext>
            </a:extLst>
          </p:cNvPr>
          <p:cNvSpPr/>
          <p:nvPr/>
        </p:nvSpPr>
        <p:spPr>
          <a:xfrm>
            <a:off x="3250346" y="465308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Bruises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C02434-7785-4C13-8366-A191CF94082B}"/>
              </a:ext>
            </a:extLst>
          </p:cNvPr>
          <p:cNvSpPr/>
          <p:nvPr/>
        </p:nvSpPr>
        <p:spPr>
          <a:xfrm>
            <a:off x="4910245" y="323805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Knee injury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BABEF6-4E14-4612-BDE4-FDF2C209EF79}"/>
              </a:ext>
            </a:extLst>
          </p:cNvPr>
          <p:cNvSpPr/>
          <p:nvPr/>
        </p:nvSpPr>
        <p:spPr>
          <a:xfrm>
            <a:off x="5567056" y="429961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Open fracture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65B91B-E341-4BF0-9AE7-D6BA2C32CD52}"/>
              </a:ext>
            </a:extLst>
          </p:cNvPr>
          <p:cNvSpPr/>
          <p:nvPr/>
        </p:nvSpPr>
        <p:spPr>
          <a:xfrm>
            <a:off x="7078225" y="2907639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Sprain</a:t>
            </a:r>
          </a:p>
        </p:txBody>
      </p:sp>
    </p:spTree>
    <p:extLst>
      <p:ext uri="{BB962C8B-B14F-4D97-AF65-F5344CB8AC3E}">
        <p14:creationId xmlns:p14="http://schemas.microsoft.com/office/powerpoint/2010/main" val="32974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b="5444"/>
          <a:stretch>
            <a:fillRect/>
          </a:stretch>
        </p:blipFill>
        <p:spPr>
          <a:xfrm>
            <a:off x="304799" y="213643"/>
            <a:ext cx="8508411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30791" y="719978"/>
            <a:ext cx="4208708" cy="551146"/>
          </a:xfrm>
        </p:spPr>
        <p:txBody>
          <a:bodyPr/>
          <a:lstStyle/>
          <a:p>
            <a:r>
              <a:rPr lang="en-GB"/>
              <a:t>Bone, muscle and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5BCAE5-1806-4094-A638-0EBE5B157E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0790" y="1271124"/>
            <a:ext cx="2951286" cy="551146"/>
          </a:xfrm>
        </p:spPr>
        <p:txBody>
          <a:bodyPr/>
          <a:lstStyle/>
          <a:p>
            <a:r>
              <a:rPr lang="en-GB"/>
              <a:t>joint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KS4 – Bone, muscle and joint injuries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01685C1A-E389-47C6-8E6B-187171826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8" y="4647663"/>
            <a:ext cx="1502369" cy="9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456C-E9AE-489A-B138-E6BB1B9B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5" y="320051"/>
            <a:ext cx="3950176" cy="583884"/>
          </a:xfrm>
          <a:solidFill>
            <a:srgbClr val="009F4D"/>
          </a:solidFill>
        </p:spPr>
        <p:txBody>
          <a:bodyPr/>
          <a:lstStyle/>
          <a:p>
            <a:r>
              <a:rPr lang="en-GB" sz="4000" dirty="0"/>
              <a:t>Types of injury 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F16880-C8E6-4A4F-B502-72BF7A458A0E}"/>
              </a:ext>
            </a:extLst>
          </p:cNvPr>
          <p:cNvSpPr/>
          <p:nvPr/>
        </p:nvSpPr>
        <p:spPr>
          <a:xfrm>
            <a:off x="1490702" y="1160289"/>
            <a:ext cx="1959428" cy="852928"/>
          </a:xfrm>
          <a:prstGeom prst="roundRect">
            <a:avLst/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Bone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6DBF43-812D-42DE-AE1D-6B0636F78CCF}"/>
              </a:ext>
            </a:extLst>
          </p:cNvPr>
          <p:cNvSpPr/>
          <p:nvPr/>
        </p:nvSpPr>
        <p:spPr>
          <a:xfrm>
            <a:off x="3602530" y="1160289"/>
            <a:ext cx="1959428" cy="852928"/>
          </a:xfrm>
          <a:prstGeom prst="roundRect">
            <a:avLst/>
          </a:prstGeom>
          <a:noFill/>
          <a:ln w="28575">
            <a:solidFill>
              <a:srgbClr val="E1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Joint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61F502-CB3E-4516-A2F2-D5B3FA04D271}"/>
              </a:ext>
            </a:extLst>
          </p:cNvPr>
          <p:cNvSpPr/>
          <p:nvPr/>
        </p:nvSpPr>
        <p:spPr>
          <a:xfrm>
            <a:off x="5727164" y="1160289"/>
            <a:ext cx="1959428" cy="852928"/>
          </a:xfrm>
          <a:prstGeom prst="roundRect">
            <a:avLst/>
          </a:prstGeom>
          <a:noFill/>
          <a:ln w="28575">
            <a:solidFill>
              <a:srgbClr val="00A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B49499-B14E-4397-8940-705347D18E75}"/>
              </a:ext>
            </a:extLst>
          </p:cNvPr>
          <p:cNvSpPr/>
          <p:nvPr/>
        </p:nvSpPr>
        <p:spPr>
          <a:xfrm>
            <a:off x="774570" y="2743200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Strain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114003-B48F-4F03-BD60-1294C14B0D0E}"/>
              </a:ext>
            </a:extLst>
          </p:cNvPr>
          <p:cNvSpPr/>
          <p:nvPr/>
        </p:nvSpPr>
        <p:spPr>
          <a:xfrm>
            <a:off x="2458826" y="3571195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Shin splints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F77DA1-1CAF-43BF-A2D0-4CFE18388368}"/>
              </a:ext>
            </a:extLst>
          </p:cNvPr>
          <p:cNvSpPr/>
          <p:nvPr/>
        </p:nvSpPr>
        <p:spPr>
          <a:xfrm>
            <a:off x="610733" y="4353364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Dislocation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2A6CAA-99B4-4530-A1DA-D94FB3110022}"/>
              </a:ext>
            </a:extLst>
          </p:cNvPr>
          <p:cNvSpPr/>
          <p:nvPr/>
        </p:nvSpPr>
        <p:spPr>
          <a:xfrm>
            <a:off x="3867481" y="233266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Closed fracture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74EB649-176C-4CA0-9743-457B4AFB2F58}"/>
              </a:ext>
            </a:extLst>
          </p:cNvPr>
          <p:cNvSpPr/>
          <p:nvPr/>
        </p:nvSpPr>
        <p:spPr>
          <a:xfrm>
            <a:off x="3250346" y="465308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Bruises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D6367A-A325-43AA-85A3-A1950898F743}"/>
              </a:ext>
            </a:extLst>
          </p:cNvPr>
          <p:cNvSpPr/>
          <p:nvPr/>
        </p:nvSpPr>
        <p:spPr>
          <a:xfrm>
            <a:off x="4910245" y="323805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Knee injury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52B676-74F4-439D-A7F9-B76FC4A14B79}"/>
              </a:ext>
            </a:extLst>
          </p:cNvPr>
          <p:cNvSpPr/>
          <p:nvPr/>
        </p:nvSpPr>
        <p:spPr>
          <a:xfrm>
            <a:off x="5567056" y="429961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Open fracture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B704D6E-32ED-40A2-8810-E7DB43EBDEF3}"/>
              </a:ext>
            </a:extLst>
          </p:cNvPr>
          <p:cNvSpPr/>
          <p:nvPr/>
        </p:nvSpPr>
        <p:spPr>
          <a:xfrm>
            <a:off x="7078225" y="2907639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Sprain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B5D930-BFCA-493C-84F4-D7E593679CBF}"/>
              </a:ext>
            </a:extLst>
          </p:cNvPr>
          <p:cNvCxnSpPr>
            <a:stCxn id="15" idx="2"/>
            <a:endCxn id="29" idx="1"/>
          </p:cNvCxnSpPr>
          <p:nvPr/>
        </p:nvCxnSpPr>
        <p:spPr>
          <a:xfrm>
            <a:off x="2470416" y="2013217"/>
            <a:ext cx="3096640" cy="26398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29CE63-C5E0-4794-9F48-8D00A122933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499573" y="2013217"/>
            <a:ext cx="1367908" cy="672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2AE90F-A0B2-480A-A984-C0FF796D15A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58826" y="2024326"/>
            <a:ext cx="1621470" cy="2628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BD130F-36E3-4E5A-A136-2BF041EEB36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2467759" y="2035435"/>
            <a:ext cx="821017" cy="15357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851A9D-30AF-4EAE-8DB8-1A9AE0CC793F}"/>
              </a:ext>
            </a:extLst>
          </p:cNvPr>
          <p:cNvCxnSpPr>
            <a:stCxn id="17" idx="2"/>
            <a:endCxn id="31" idx="0"/>
          </p:cNvCxnSpPr>
          <p:nvPr/>
        </p:nvCxnSpPr>
        <p:spPr>
          <a:xfrm>
            <a:off x="4582244" y="2013217"/>
            <a:ext cx="3325931" cy="894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057FC9-5C79-493F-848D-FEB82C13C781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4608889" y="2013216"/>
            <a:ext cx="1131306" cy="12248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CF4957-C8BD-4835-A213-7C6A6FC95D61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080296" y="2013215"/>
            <a:ext cx="528594" cy="26398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AA9F1E-7714-4013-96B0-EEDCA98C5395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440683" y="2013215"/>
            <a:ext cx="3159228" cy="23401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157000-C073-4417-B607-BBC6325C3906}"/>
              </a:ext>
            </a:extLst>
          </p:cNvPr>
          <p:cNvCxnSpPr>
            <a:stCxn id="18" idx="2"/>
            <a:endCxn id="28" idx="0"/>
          </p:cNvCxnSpPr>
          <p:nvPr/>
        </p:nvCxnSpPr>
        <p:spPr>
          <a:xfrm flipH="1">
            <a:off x="5740195" y="2013217"/>
            <a:ext cx="966683" cy="1224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B5545A-929C-49A6-ABDB-BB8BEE193CF9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080296" y="2013217"/>
            <a:ext cx="2618650" cy="26398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7810DF-12D3-4756-94C7-257F8DD44A42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1604520" y="2004428"/>
            <a:ext cx="5084230" cy="7387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ABD3521-5270-412F-9C4C-5D14FBF5A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15924"/>
            <a:ext cx="1575776" cy="309179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2136F0-70DE-4A2F-A133-6A9B99BD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55" y="2044037"/>
            <a:ext cx="1911736" cy="19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436-4320-4D37-A0BF-830F1F5C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9" y="1298808"/>
            <a:ext cx="6346838" cy="472946"/>
          </a:xfrm>
        </p:spPr>
        <p:txBody>
          <a:bodyPr lIns="63833" tIns="31917" rIns="63833" bIns="31917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ea typeface="MS PGothic"/>
                <a:cs typeface="Arial"/>
              </a:rPr>
              <a:t>Pause for thought...</a:t>
            </a:r>
          </a:p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Which actions do you think are most important when caring for a casualty?</a:t>
            </a:r>
            <a:endParaRPr lang="en-US" sz="1800">
              <a:solidFill>
                <a:schemeClr val="tx1"/>
              </a:solidFill>
            </a:endParaRPr>
          </a:p>
          <a:p>
            <a:pPr marL="238760" indent="-238760"/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033B3-2916-4029-8A3D-5E50E740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2" y="648065"/>
            <a:ext cx="3575546" cy="622575"/>
          </a:xfrm>
          <a:solidFill>
            <a:srgbClr val="009F4D"/>
          </a:solidFill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Casualty care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0B22C-556F-489E-B9C0-2FEF63A53987}"/>
              </a:ext>
            </a:extLst>
          </p:cNvPr>
          <p:cNvGrpSpPr/>
          <p:nvPr/>
        </p:nvGrpSpPr>
        <p:grpSpPr>
          <a:xfrm>
            <a:off x="630738" y="2678197"/>
            <a:ext cx="1551847" cy="816043"/>
            <a:chOff x="630738" y="2678197"/>
            <a:chExt cx="1551847" cy="816043"/>
          </a:xfrm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C2EF7674-77E8-40CC-B604-48D255B9B29B}"/>
                </a:ext>
              </a:extLst>
            </p:cNvPr>
            <p:cNvSpPr/>
            <p:nvPr/>
          </p:nvSpPr>
          <p:spPr>
            <a:xfrm flipH="1">
              <a:off x="630738" y="2678197"/>
              <a:ext cx="1551847" cy="816043"/>
            </a:xfrm>
            <a:prstGeom prst="cloudCallout">
              <a:avLst>
                <a:gd name="adj1" fmla="val -127852"/>
                <a:gd name="adj2" fmla="val 138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F70CD7-150B-4F84-92CD-95DFE3949195}"/>
                </a:ext>
              </a:extLst>
            </p:cNvPr>
            <p:cNvSpPr txBox="1"/>
            <p:nvPr/>
          </p:nvSpPr>
          <p:spPr>
            <a:xfrm>
              <a:off x="912618" y="2851540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Remain calm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FB47-9863-47B2-8064-2777F3BF1A3B}"/>
              </a:ext>
            </a:extLst>
          </p:cNvPr>
          <p:cNvGrpSpPr/>
          <p:nvPr/>
        </p:nvGrpSpPr>
        <p:grpSpPr>
          <a:xfrm>
            <a:off x="5683784" y="4106605"/>
            <a:ext cx="1551847" cy="816043"/>
            <a:chOff x="5683784" y="4106605"/>
            <a:chExt cx="1551847" cy="816043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B801C17F-BDF6-48BB-9CCD-D509193E2498}"/>
                </a:ext>
              </a:extLst>
            </p:cNvPr>
            <p:cNvSpPr/>
            <p:nvPr/>
          </p:nvSpPr>
          <p:spPr>
            <a:xfrm flipH="1">
              <a:off x="5683784" y="4106605"/>
              <a:ext cx="1551847" cy="816043"/>
            </a:xfrm>
            <a:prstGeom prst="cloudCallout">
              <a:avLst>
                <a:gd name="adj1" fmla="val 69579"/>
                <a:gd name="adj2" fmla="val -7865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3E815A-E2C4-438C-8DD6-7C118CFC92E5}"/>
                </a:ext>
              </a:extLst>
            </p:cNvPr>
            <p:cNvSpPr txBox="1"/>
            <p:nvPr/>
          </p:nvSpPr>
          <p:spPr>
            <a:xfrm>
              <a:off x="5965663" y="4286802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Reassure casualty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6D645-9BEB-4EEC-B232-04F2938B386E}"/>
              </a:ext>
            </a:extLst>
          </p:cNvPr>
          <p:cNvGrpSpPr/>
          <p:nvPr/>
        </p:nvGrpSpPr>
        <p:grpSpPr>
          <a:xfrm>
            <a:off x="2280061" y="1828533"/>
            <a:ext cx="1551847" cy="816043"/>
            <a:chOff x="2280061" y="1828533"/>
            <a:chExt cx="1551847" cy="81604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CAF8AA3D-EEC9-4C12-BC3D-454AFA14E07D}"/>
                </a:ext>
              </a:extLst>
            </p:cNvPr>
            <p:cNvSpPr/>
            <p:nvPr/>
          </p:nvSpPr>
          <p:spPr>
            <a:xfrm flipH="1">
              <a:off x="2280061" y="1828533"/>
              <a:ext cx="1551847" cy="816043"/>
            </a:xfrm>
            <a:prstGeom prst="cloudCallout">
              <a:avLst>
                <a:gd name="adj1" fmla="val -65103"/>
                <a:gd name="adj2" fmla="val 4940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175933-06E2-4127-BD71-2B2E2E562C03}"/>
                </a:ext>
              </a:extLst>
            </p:cNvPr>
            <p:cNvSpPr txBox="1"/>
            <p:nvPr/>
          </p:nvSpPr>
          <p:spPr>
            <a:xfrm>
              <a:off x="2612494" y="2043326"/>
              <a:ext cx="834991" cy="28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Get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2BFE-208C-4CFF-AA05-F3C4ED143185}"/>
              </a:ext>
            </a:extLst>
          </p:cNvPr>
          <p:cNvGrpSpPr/>
          <p:nvPr/>
        </p:nvGrpSpPr>
        <p:grpSpPr>
          <a:xfrm>
            <a:off x="5054602" y="1799922"/>
            <a:ext cx="1774789" cy="816043"/>
            <a:chOff x="5054602" y="1799922"/>
            <a:chExt cx="1551847" cy="816043"/>
          </a:xfrm>
        </p:grpSpPr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CA563CC4-8621-4FC6-BC63-9B7C3E12A933}"/>
                </a:ext>
              </a:extLst>
            </p:cNvPr>
            <p:cNvSpPr/>
            <p:nvPr/>
          </p:nvSpPr>
          <p:spPr>
            <a:xfrm flipH="1">
              <a:off x="5054602" y="1799922"/>
              <a:ext cx="1551847" cy="816043"/>
            </a:xfrm>
            <a:prstGeom prst="cloudCallout">
              <a:avLst>
                <a:gd name="adj1" fmla="val 53509"/>
                <a:gd name="adj2" fmla="val 53769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B4BA5-18EF-40DA-8326-94A4880B92DE}"/>
                </a:ext>
              </a:extLst>
            </p:cNvPr>
            <p:cNvSpPr txBox="1"/>
            <p:nvPr/>
          </p:nvSpPr>
          <p:spPr>
            <a:xfrm>
              <a:off x="5413030" y="1953691"/>
              <a:ext cx="834992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food or drink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DB02D-99FF-4420-B6DA-5A0AA3D58F82}"/>
              </a:ext>
            </a:extLst>
          </p:cNvPr>
          <p:cNvGrpSpPr/>
          <p:nvPr/>
        </p:nvGrpSpPr>
        <p:grpSpPr>
          <a:xfrm>
            <a:off x="6830307" y="2449478"/>
            <a:ext cx="1551847" cy="816043"/>
            <a:chOff x="6830307" y="2449478"/>
            <a:chExt cx="1551847" cy="816043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1802C5D4-DE1D-4A7D-90BA-37112BAAAF0B}"/>
                </a:ext>
              </a:extLst>
            </p:cNvPr>
            <p:cNvSpPr/>
            <p:nvPr/>
          </p:nvSpPr>
          <p:spPr>
            <a:xfrm flipH="1">
              <a:off x="6830307" y="2449478"/>
              <a:ext cx="1551847" cy="816043"/>
            </a:xfrm>
            <a:prstGeom prst="cloudCallout">
              <a:avLst>
                <a:gd name="adj1" fmla="val 118554"/>
                <a:gd name="adj2" fmla="val 2466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C5D97C-5672-4FEB-970A-46FC3DFA2C3A}"/>
                </a:ext>
              </a:extLst>
            </p:cNvPr>
            <p:cNvSpPr txBox="1"/>
            <p:nvPr/>
          </p:nvSpPr>
          <p:spPr>
            <a:xfrm>
              <a:off x="7115120" y="2504856"/>
              <a:ext cx="982222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Prevent condition worsening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C0CB0-ACA8-4C0E-B1D6-3A9F6F1AA3C9}"/>
              </a:ext>
            </a:extLst>
          </p:cNvPr>
          <p:cNvGrpSpPr/>
          <p:nvPr/>
        </p:nvGrpSpPr>
        <p:grpSpPr>
          <a:xfrm>
            <a:off x="3808187" y="4451227"/>
            <a:ext cx="1551847" cy="816043"/>
            <a:chOff x="3819703" y="4271244"/>
            <a:chExt cx="1551847" cy="816043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EFBDB953-0A2C-4FE0-A794-393EED617AB7}"/>
                </a:ext>
              </a:extLst>
            </p:cNvPr>
            <p:cNvSpPr/>
            <p:nvPr/>
          </p:nvSpPr>
          <p:spPr>
            <a:xfrm flipH="1">
              <a:off x="3819703" y="4271244"/>
              <a:ext cx="1551847" cy="816043"/>
            </a:xfrm>
            <a:prstGeom prst="cloudCallout">
              <a:avLst>
                <a:gd name="adj1" fmla="val -58"/>
                <a:gd name="adj2" fmla="val -9612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4C957D-0A3D-438E-B4DF-0F213992E79D}"/>
                </a:ext>
              </a:extLst>
            </p:cNvPr>
            <p:cNvSpPr txBox="1"/>
            <p:nvPr/>
          </p:nvSpPr>
          <p:spPr>
            <a:xfrm>
              <a:off x="3917797" y="4401001"/>
              <a:ext cx="1337644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Communicate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909E-096A-429A-8C54-0F54563A655C}"/>
              </a:ext>
            </a:extLst>
          </p:cNvPr>
          <p:cNvGrpSpPr/>
          <p:nvPr/>
        </p:nvGrpSpPr>
        <p:grpSpPr>
          <a:xfrm>
            <a:off x="1675630" y="3900314"/>
            <a:ext cx="1808807" cy="1044240"/>
            <a:chOff x="1675630" y="3900314"/>
            <a:chExt cx="1808807" cy="1044240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A9163A29-0D2E-452E-AD49-6735E9360D6D}"/>
                </a:ext>
              </a:extLst>
            </p:cNvPr>
            <p:cNvSpPr/>
            <p:nvPr/>
          </p:nvSpPr>
          <p:spPr>
            <a:xfrm flipH="1">
              <a:off x="1675630" y="3900314"/>
              <a:ext cx="1808807" cy="1044240"/>
            </a:xfrm>
            <a:prstGeom prst="cloudCallout">
              <a:avLst>
                <a:gd name="adj1" fmla="val -55641"/>
                <a:gd name="adj2" fmla="val -72048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57DDF-9A41-4A0B-A545-C539F6576A6D}"/>
                </a:ext>
              </a:extLst>
            </p:cNvPr>
            <p:cNvSpPr txBox="1"/>
            <p:nvPr/>
          </p:nvSpPr>
          <p:spPr>
            <a:xfrm>
              <a:off x="2023497" y="4070453"/>
              <a:ext cx="1125674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Treat with dignity and respect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C9037-416F-4C3A-8A3C-0D56C0832683}"/>
              </a:ext>
            </a:extLst>
          </p:cNvPr>
          <p:cNvGrpSpPr/>
          <p:nvPr/>
        </p:nvGrpSpPr>
        <p:grpSpPr>
          <a:xfrm>
            <a:off x="6829391" y="3455309"/>
            <a:ext cx="1551847" cy="816043"/>
            <a:chOff x="6829391" y="3455309"/>
            <a:chExt cx="1551847" cy="816043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3A2AC818-E932-4D72-A7AF-EE4CF9B78EFF}"/>
                </a:ext>
              </a:extLst>
            </p:cNvPr>
            <p:cNvSpPr/>
            <p:nvPr/>
          </p:nvSpPr>
          <p:spPr>
            <a:xfrm flipH="1">
              <a:off x="6829391" y="3455309"/>
              <a:ext cx="1551847" cy="816043"/>
            </a:xfrm>
            <a:prstGeom prst="cloudCallout">
              <a:avLst>
                <a:gd name="adj1" fmla="val 110902"/>
                <a:gd name="adj2" fmla="val -4518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9EDB75-76A7-4B6B-B2A7-98671C4F6176}"/>
                </a:ext>
              </a:extLst>
            </p:cNvPr>
            <p:cNvSpPr txBox="1"/>
            <p:nvPr/>
          </p:nvSpPr>
          <p:spPr>
            <a:xfrm>
              <a:off x="7148638" y="3628652"/>
              <a:ext cx="834991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Keep 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1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6" y="1246996"/>
            <a:ext cx="6611566" cy="378131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Identify the difference between a bone, muscle or joint injury</a:t>
            </a:r>
            <a:br>
              <a:rPr lang="en-GB" sz="2000" b="1"/>
            </a:br>
            <a:endParaRPr lang="en-GB" sz="20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Help someone that has a bone, muscle or joint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Recognise when I need to call for help when someone has a bone, muscle or joint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79EF6-AE7F-4A0D-A33F-4DF40F167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73379" y="718504"/>
            <a:ext cx="2297929" cy="3750801"/>
            <a:chOff x="6773379" y="718504"/>
            <a:chExt cx="2297929" cy="37508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5B0BEBE-9D5C-4E35-A44A-F15B06941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79" y="733609"/>
              <a:ext cx="536725" cy="5367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20D1DF-794B-445D-943B-5BD3E0277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776" y="722343"/>
              <a:ext cx="536725" cy="53672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2226B4-6AF0-4046-9E42-4FE15B44F410}"/>
                </a:ext>
              </a:extLst>
            </p:cNvPr>
            <p:cNvSpPr txBox="1"/>
            <p:nvPr/>
          </p:nvSpPr>
          <p:spPr>
            <a:xfrm>
              <a:off x="6773379" y="1240982"/>
              <a:ext cx="22979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YES  UNSURE   NO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C8A8E66-2869-4A59-9ED5-91E15164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2054048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BA5147C-6418-49D8-80C2-B8E21FAEA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3097887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B0B897-77FC-41B1-B465-C3986B403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415823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220D200-8B14-4B49-A901-33AD064AE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077" y="718504"/>
              <a:ext cx="536725" cy="54235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2E818A-3863-4886-950B-5C90C0306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2055938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F4A1BE-B6BD-40E4-9178-24ACB06B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309175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EA070D-71B4-4984-AB69-B884E8CBB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416012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CEDFA86-3524-4116-B226-20D1BA8E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205225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903F10-EE57-4457-AD7E-661E8C1C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96804" y="3096095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6A3E7EB-2044-4513-B866-80F47C4F3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96804" y="4156444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493200" y="439738"/>
            <a:ext cx="5473647" cy="610107"/>
          </a:xfrm>
          <a:prstGeom prst="rect">
            <a:avLst/>
          </a:prstGeom>
          <a:solidFill>
            <a:srgbClr val="009F4D"/>
          </a:solidFill>
        </p:spPr>
        <p:txBody>
          <a:bodyPr wrap="square" lIns="58615" tIns="38100" rIns="58615" bIns="58615" anchor="t">
            <a:spAutoFit/>
          </a:bodyPr>
          <a:lstStyle/>
          <a:p>
            <a:r>
              <a:rPr lang="en-US" sz="3700" dirty="0">
                <a:solidFill>
                  <a:srgbClr val="FFFFFF"/>
                </a:solidFill>
                <a:cs typeface="Arial"/>
              </a:rPr>
              <a:t>Check your knowledge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E4BAF-CBFF-4734-AE1B-8AB12B7E1A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49093"/>
            <a:ext cx="2349892" cy="551146"/>
          </a:xfrm>
        </p:spPr>
        <p:txBody>
          <a:bodyPr lIns="74441" tIns="37221" rIns="74441" bIns="37221" anchor="t"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Fractures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5F0AD-D6F7-42E0-93C9-63ABD3810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31E86-543A-4306-9328-C4465BD3B8BB}"/>
              </a:ext>
            </a:extLst>
          </p:cNvPr>
          <p:cNvSpPr/>
          <p:nvPr/>
        </p:nvSpPr>
        <p:spPr>
          <a:xfrm>
            <a:off x="1119197" y="1935886"/>
            <a:ext cx="7058526" cy="33393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Revisit the </a:t>
            </a:r>
            <a:r>
              <a:rPr lang="en-US" sz="2800" b="1" dirty="0">
                <a:solidFill>
                  <a:schemeClr val="accent2"/>
                </a:solidFill>
              </a:rPr>
              <a:t>starter activity </a:t>
            </a:r>
            <a:r>
              <a:rPr lang="en-US" sz="2800" b="1" dirty="0"/>
              <a:t>on the first slide of this presentation. Using a coloured pen can you....</a:t>
            </a:r>
            <a:endParaRPr lang="en-US" sz="2800" dirty="0"/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b="1"/>
              <a:t>Add </a:t>
            </a:r>
            <a:r>
              <a:rPr lang="en-US" sz="2800" b="1" dirty="0"/>
              <a:t>more detail to your previous answers? </a:t>
            </a:r>
            <a:endParaRPr lang="en-US" sz="2800" dirty="0"/>
          </a:p>
          <a:p>
            <a:pPr algn="ctr"/>
            <a:r>
              <a:rPr lang="en-US" sz="2800" b="1" dirty="0">
                <a:solidFill>
                  <a:schemeClr val="accent2"/>
                </a:solidFill>
                <a:ea typeface="+mn-lt"/>
                <a:cs typeface="+mn-lt"/>
              </a:rPr>
              <a:t>2. </a:t>
            </a:r>
            <a:r>
              <a:rPr lang="en-US" sz="2800" b="1">
                <a:ea typeface="+mn-lt"/>
                <a:cs typeface="+mn-lt"/>
              </a:rPr>
              <a:t>Make</a:t>
            </a:r>
            <a:r>
              <a:rPr lang="en-US" sz="2800" b="1" dirty="0">
                <a:ea typeface="+mn-lt"/>
                <a:cs typeface="+mn-lt"/>
              </a:rPr>
              <a:t> any corrections? </a:t>
            </a:r>
            <a:endParaRPr lang="en-US" dirty="0"/>
          </a:p>
          <a:p>
            <a:pPr algn="ctr"/>
            <a:endParaRPr lang="en-US" sz="2800" dirty="0">
              <a:cs typeface="Arial"/>
            </a:endParaRPr>
          </a:p>
          <a:p>
            <a:pPr algn="ctr"/>
            <a:endParaRPr lang="en-GB" dirty="0">
              <a:cs typeface="Arial"/>
            </a:endParaRPr>
          </a:p>
        </p:txBody>
      </p:sp>
      <p:pic>
        <p:nvPicPr>
          <p:cNvPr id="1026" name="Picture 2" descr="Owl, Book, Animal, Literature, Studying">
            <a:extLst>
              <a:ext uri="{FF2B5EF4-FFF2-40B4-BE49-F238E27FC236}">
                <a16:creationId xmlns:a16="http://schemas.microsoft.com/office/drawing/2014/main" id="{F5438666-E283-44E6-9FA4-29E0792E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50" y="552349"/>
            <a:ext cx="1247195" cy="11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549AE4-49F8-4542-A663-F461AC98C8C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670966" cy="551146"/>
          </a:xfrm>
        </p:spPr>
        <p:txBody>
          <a:bodyPr/>
          <a:lstStyle/>
          <a:p>
            <a:r>
              <a:rPr lang="en-GB" dirty="0"/>
              <a:t>Information and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894B-CF5B-42B5-9E1B-CA4193AEE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AC90E-D509-416B-ADFF-AC7FE7D3599B}"/>
              </a:ext>
            </a:extLst>
          </p:cNvPr>
          <p:cNvSpPr txBox="1"/>
          <p:nvPr/>
        </p:nvSpPr>
        <p:spPr>
          <a:xfrm>
            <a:off x="421331" y="1212233"/>
            <a:ext cx="8335437" cy="657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any of the content in this session has upset or concerned you please discuss this with one of the teachers at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F36C-FBB3-4071-A15D-0D06932A6D5A}"/>
              </a:ext>
            </a:extLst>
          </p:cNvPr>
          <p:cNvSpPr txBox="1"/>
          <p:nvPr/>
        </p:nvSpPr>
        <p:spPr>
          <a:xfrm>
            <a:off x="421331" y="3845409"/>
            <a:ext cx="6083717" cy="934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ysClr val="windowText" lastClr="000000"/>
                </a:solidFill>
                <a:latin typeface="Arial"/>
                <a:ea typeface="MS PGothic"/>
                <a:cs typeface="Arial"/>
              </a:rPr>
              <a:t>Further information linked to first aid can be found at: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www.sja.org.uk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E4D77-2157-4ADE-9A4E-EEB5E8FBF08B}"/>
              </a:ext>
            </a:extLst>
          </p:cNvPr>
          <p:cNvSpPr txBox="1"/>
          <p:nvPr/>
        </p:nvSpPr>
        <p:spPr>
          <a:xfrm>
            <a:off x="421331" y="2156201"/>
            <a:ext cx="4414879" cy="1222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Further support can be found at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www.childline.org.uk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www.youngminds.org.uk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2382" y="335145"/>
            <a:ext cx="6359236" cy="551146"/>
          </a:xfrm>
        </p:spPr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0" y="1116012"/>
            <a:ext cx="7950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A8391-864D-40D3-94F5-9F99EDE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211" y="4572000"/>
            <a:ext cx="2109536" cy="9694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6F827-3965-467B-A132-BA155EEBE01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312984" cy="551146"/>
          </a:xfrm>
        </p:spPr>
        <p:txBody>
          <a:bodyPr/>
          <a:lstStyle/>
          <a:p>
            <a:r>
              <a:rPr lang="en-GB"/>
              <a:t>Activity   A45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2DA5D-5623-42C4-9AF8-0537609C83D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6574918" cy="551146"/>
          </a:xfrm>
        </p:spPr>
        <p:txBody>
          <a:bodyPr/>
          <a:lstStyle/>
          <a:p>
            <a:r>
              <a:rPr lang="en-GB"/>
              <a:t>The musculoskeletal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25AC7-AD3B-49C5-8E9D-33FD7FBAF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935868-1A2E-4843-82D5-728E71C5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6610"/>
            <a:ext cx="2719137" cy="38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C08FE7-BC5E-45A9-B6C2-CEA30B28421C}"/>
              </a:ext>
            </a:extLst>
          </p:cNvPr>
          <p:cNvSpPr/>
          <p:nvPr/>
        </p:nvSpPr>
        <p:spPr>
          <a:xfrm>
            <a:off x="2600077" y="1716084"/>
            <a:ext cx="6313335" cy="24622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200" b="1"/>
              <a:t>In pairs/small groups, create and label your own skeleton</a:t>
            </a:r>
          </a:p>
          <a:p>
            <a:pPr algn="ctr"/>
            <a:r>
              <a:rPr lang="en-GB" sz="2200" b="1">
                <a:solidFill>
                  <a:srgbClr val="007A53"/>
                </a:solidFill>
              </a:rPr>
              <a:t>S&amp;C: </a:t>
            </a:r>
            <a:r>
              <a:rPr lang="en-GB" sz="2200" b="1"/>
              <a:t>Add labels to the skeleton to name some of the bones/muscles in our body without looking at the answers Use the </a:t>
            </a:r>
            <a:r>
              <a:rPr lang="en-GB" sz="2200" b="1">
                <a:solidFill>
                  <a:srgbClr val="007A53"/>
                </a:solidFill>
              </a:rPr>
              <a:t>downloadable worksheet </a:t>
            </a:r>
            <a:r>
              <a:rPr lang="en-GB" sz="2200" b="1"/>
              <a:t>which can be found on the St John Ambulance website.</a:t>
            </a:r>
            <a:endParaRPr lang="en-GB" sz="22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3A1579-ABE4-4113-A361-CB5EDFDB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85" y="1339620"/>
            <a:ext cx="3383142" cy="32784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EADAF-392B-4AC0-B10C-F622211920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5193554" cy="551146"/>
          </a:xfrm>
        </p:spPr>
        <p:txBody>
          <a:bodyPr/>
          <a:lstStyle/>
          <a:p>
            <a:r>
              <a:rPr lang="en-GB"/>
              <a:t>Types of fracture   A47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C26EC-ADA0-482C-91EB-06F55D9DF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2CE1E-83F1-4C11-A684-2FAD580F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629" y="1258540"/>
            <a:ext cx="2604496" cy="3118803"/>
            <a:chOff x="491629" y="1258540"/>
            <a:chExt cx="2604496" cy="3118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FDD214-28D3-4F28-B4D1-37373A10E031}"/>
                </a:ext>
              </a:extLst>
            </p:cNvPr>
            <p:cNvSpPr/>
            <p:nvPr/>
          </p:nvSpPr>
          <p:spPr>
            <a:xfrm>
              <a:off x="491630" y="1258540"/>
              <a:ext cx="2604495" cy="3118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/>
                <a:t>Closed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Skin around the fracture is intact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Bones may be unstable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may be internal bleeding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Casualty may develop shock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89AC-ABFF-4996-92CA-DF9B8A1469C4}"/>
                </a:ext>
              </a:extLst>
            </p:cNvPr>
            <p:cNvSpPr/>
            <p:nvPr/>
          </p:nvSpPr>
          <p:spPr>
            <a:xfrm>
              <a:off x="491629" y="1274582"/>
              <a:ext cx="2604495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804DC0-7807-42DC-8B30-A5D1844A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3439" y="1563339"/>
            <a:ext cx="2623627" cy="3426579"/>
            <a:chOff x="6203439" y="1274582"/>
            <a:chExt cx="2623627" cy="34265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44483A-5250-4555-82B7-6943D187FBBF}"/>
                </a:ext>
              </a:extLst>
            </p:cNvPr>
            <p:cNvSpPr/>
            <p:nvPr/>
          </p:nvSpPr>
          <p:spPr>
            <a:xfrm>
              <a:off x="6222570" y="1274582"/>
              <a:ext cx="2604496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4794A6-F3F7-4FD3-9ADE-8F56773985D2}"/>
                </a:ext>
              </a:extLst>
            </p:cNvPr>
            <p:cNvSpPr/>
            <p:nvPr/>
          </p:nvSpPr>
          <p:spPr>
            <a:xfrm>
              <a:off x="6203439" y="1274582"/>
              <a:ext cx="2604495" cy="342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/>
                <a:t>Open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Broken end of the bone may pierce through the skin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may be a wound at the fracture site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is a risk of infection</a:t>
              </a:r>
            </a:p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3698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800"/>
            <a:ext cx="4708498" cy="539314"/>
          </a:xfrm>
        </p:spPr>
        <p:txBody>
          <a:bodyPr lIns="74441" tIns="37221" rIns="74441" bIns="37221" anchor="t"/>
          <a:lstStyle/>
          <a:p>
            <a:r>
              <a:rPr lang="en-GB"/>
              <a:t>Your turn: Fractures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3040B8-C790-4645-BE16-DF658944F46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19633"/>
            <a:ext cx="4969346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Complete the steps...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E83D39-A783-45C9-8DD1-B243DD2D2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21241" r="10032"/>
          <a:stretch/>
        </p:blipFill>
        <p:spPr>
          <a:xfrm>
            <a:off x="4266096" y="1722007"/>
            <a:ext cx="1437742" cy="147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C890AA-F328-4C2B-94EE-445D3F82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83" y="1294145"/>
            <a:ext cx="1873432" cy="1873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70B18-3219-4054-80B2-05EAC2A21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67" y="3002582"/>
            <a:ext cx="1737620" cy="17376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0ADF5B7-6F30-457F-B81C-E4730C755B13}"/>
              </a:ext>
            </a:extLst>
          </p:cNvPr>
          <p:cNvGrpSpPr/>
          <p:nvPr/>
        </p:nvGrpSpPr>
        <p:grpSpPr>
          <a:xfrm>
            <a:off x="409651" y="1967169"/>
            <a:ext cx="1763535" cy="1035414"/>
            <a:chOff x="375466" y="1735133"/>
            <a:chExt cx="1763535" cy="10354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D1EAFA-4589-43E2-8DED-4A233F237A43}"/>
                </a:ext>
              </a:extLst>
            </p:cNvPr>
            <p:cNvSpPr txBox="1"/>
            <p:nvPr/>
          </p:nvSpPr>
          <p:spPr>
            <a:xfrm>
              <a:off x="375466" y="1735133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7A53"/>
                  </a:solidFill>
                </a:rPr>
                <a:t>1.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068025-61EC-42C5-BFBD-E4C0CF8F2AC9}"/>
                </a:ext>
              </a:extLst>
            </p:cNvPr>
            <p:cNvGrpSpPr/>
            <p:nvPr/>
          </p:nvGrpSpPr>
          <p:grpSpPr>
            <a:xfrm>
              <a:off x="701259" y="2001106"/>
              <a:ext cx="1437742" cy="769441"/>
              <a:chOff x="701259" y="2001106"/>
              <a:chExt cx="1437742" cy="76944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947A08A-44EC-4587-988A-97216FA7BF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368CDCB-6740-4A0A-BE02-C517849ECA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CB029EE-54B7-4355-AE76-58BC33891C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DFE4E2-882B-4802-B7BA-E9185FF680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FAFC24-2CD2-438F-87F9-2902312402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3655AA-2953-4D0C-BE09-62A2C3CA42F1}"/>
              </a:ext>
            </a:extLst>
          </p:cNvPr>
          <p:cNvGrpSpPr/>
          <p:nvPr/>
        </p:nvGrpSpPr>
        <p:grpSpPr>
          <a:xfrm>
            <a:off x="2360635" y="1979569"/>
            <a:ext cx="1818063" cy="1035865"/>
            <a:chOff x="2526768" y="1753061"/>
            <a:chExt cx="1818063" cy="10358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F7FCE5-013E-4559-B441-0A8D96C32CE7}"/>
                </a:ext>
              </a:extLst>
            </p:cNvPr>
            <p:cNvSpPr txBox="1"/>
            <p:nvPr/>
          </p:nvSpPr>
          <p:spPr>
            <a:xfrm>
              <a:off x="2526768" y="1753061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7A53"/>
                  </a:solidFill>
                </a:rPr>
                <a:t>2.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7F7CA3-0AC9-4103-915E-EAFF2629DF54}"/>
                </a:ext>
              </a:extLst>
            </p:cNvPr>
            <p:cNvGrpSpPr/>
            <p:nvPr/>
          </p:nvGrpSpPr>
          <p:grpSpPr>
            <a:xfrm>
              <a:off x="2907089" y="2019485"/>
              <a:ext cx="1437742" cy="769441"/>
              <a:chOff x="701259" y="2001106"/>
              <a:chExt cx="1437742" cy="76944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3668E3D-1129-43E3-965D-0ADFCC73B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4418B61-A37E-4899-9EFF-0B6BDFAEAA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6F63B8-AD52-428C-B9D4-9FDCD16C22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0E290DD-D5FB-48ED-B328-0937C31AD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B2276D5-EE0B-40AC-9C27-E702A327D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2184AC-0E5D-45BF-97AA-6F36FB54BA1D}"/>
              </a:ext>
            </a:extLst>
          </p:cNvPr>
          <p:cNvGrpSpPr/>
          <p:nvPr/>
        </p:nvGrpSpPr>
        <p:grpSpPr>
          <a:xfrm>
            <a:off x="5655646" y="2000430"/>
            <a:ext cx="1773478" cy="1014050"/>
            <a:chOff x="6199448" y="1753061"/>
            <a:chExt cx="1773478" cy="10140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2F6AD8-BC52-4699-9698-7507057C1EF7}"/>
                </a:ext>
              </a:extLst>
            </p:cNvPr>
            <p:cNvSpPr txBox="1"/>
            <p:nvPr/>
          </p:nvSpPr>
          <p:spPr>
            <a:xfrm>
              <a:off x="6199448" y="1753061"/>
              <a:ext cx="77136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7A53"/>
                  </a:solidFill>
                </a:rPr>
                <a:t>3.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946B96-2FB0-472C-96FB-A58007F26784}"/>
                </a:ext>
              </a:extLst>
            </p:cNvPr>
            <p:cNvGrpSpPr/>
            <p:nvPr/>
          </p:nvGrpSpPr>
          <p:grpSpPr>
            <a:xfrm>
              <a:off x="6535184" y="1997670"/>
              <a:ext cx="1437742" cy="769441"/>
              <a:chOff x="701259" y="2001106"/>
              <a:chExt cx="1437742" cy="76944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7109EB2-A728-423E-A5E8-288E4F0B9E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C41763B-DEB8-4DE1-BBEF-449E39BB09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C954FA5-43B6-465D-9701-5B25F7903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3F46A68-B219-448B-BDCE-F80E06243C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11ACEFD-1AD0-44E0-80F7-17F84215B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4D20E-19D9-405D-85BA-5EBF7305B081}"/>
              </a:ext>
            </a:extLst>
          </p:cNvPr>
          <p:cNvGrpSpPr/>
          <p:nvPr/>
        </p:nvGrpSpPr>
        <p:grpSpPr>
          <a:xfrm>
            <a:off x="1776648" y="3673178"/>
            <a:ext cx="2320727" cy="1013913"/>
            <a:chOff x="948940" y="3512347"/>
            <a:chExt cx="2320727" cy="10139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C37894-8953-4D6E-BC33-82405D5D3548}"/>
                </a:ext>
              </a:extLst>
            </p:cNvPr>
            <p:cNvSpPr/>
            <p:nvPr/>
          </p:nvSpPr>
          <p:spPr>
            <a:xfrm>
              <a:off x="948940" y="3512347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>
                  <a:solidFill>
                    <a:srgbClr val="007A53"/>
                  </a:solidFill>
                  <a:ea typeface="ＭＳ Ｐゴシック"/>
                </a:rPr>
                <a:t>4.  </a:t>
              </a:r>
              <a:endParaRPr lang="en-US" sz="1400" b="1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818C70E-8825-4DE8-AF65-2738E1D3DDC9}"/>
                </a:ext>
              </a:extLst>
            </p:cNvPr>
            <p:cNvGrpSpPr/>
            <p:nvPr/>
          </p:nvGrpSpPr>
          <p:grpSpPr>
            <a:xfrm>
              <a:off x="1263322" y="3756819"/>
              <a:ext cx="1437742" cy="769441"/>
              <a:chOff x="701259" y="2001106"/>
              <a:chExt cx="1437742" cy="76944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67F0704-7345-4B7B-A71E-BF3B1AF77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0BD7899-8847-4F71-BC4B-8FC7D113D2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B8CBA0-3B06-43D9-BC17-1BB79984FA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A5F28BF-03CA-4D7C-A8A0-5AC18C878E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04A21D-1FC6-4814-80B3-4A1F629884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E48CD5-CFEE-47E5-B6FE-4C6D89D8D4BC}"/>
              </a:ext>
            </a:extLst>
          </p:cNvPr>
          <p:cNvGrpSpPr/>
          <p:nvPr/>
        </p:nvGrpSpPr>
        <p:grpSpPr>
          <a:xfrm>
            <a:off x="4609754" y="3619843"/>
            <a:ext cx="2320727" cy="1013200"/>
            <a:chOff x="4344831" y="3628472"/>
            <a:chExt cx="2320727" cy="1013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DEAA7-6180-4172-B50F-B6932A39FD2F}"/>
                </a:ext>
              </a:extLst>
            </p:cNvPr>
            <p:cNvSpPr/>
            <p:nvPr/>
          </p:nvSpPr>
          <p:spPr>
            <a:xfrm>
              <a:off x="4344831" y="3628472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>
                  <a:solidFill>
                    <a:srgbClr val="007A53"/>
                  </a:solidFill>
                  <a:ea typeface="ＭＳ Ｐゴシック"/>
                </a:rPr>
                <a:t>5. </a:t>
              </a:r>
              <a:endParaRPr lang="en-GB" altLang="en-US" sz="1400" b="1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1F2030-CECC-47A0-B6A8-F683AD1F91D9}"/>
                </a:ext>
              </a:extLst>
            </p:cNvPr>
            <p:cNvGrpSpPr/>
            <p:nvPr/>
          </p:nvGrpSpPr>
          <p:grpSpPr>
            <a:xfrm>
              <a:off x="4656019" y="3872231"/>
              <a:ext cx="1437742" cy="769441"/>
              <a:chOff x="701259" y="2001106"/>
              <a:chExt cx="1437742" cy="76944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CD07975-3BE7-40BC-A0A4-2B6ED9ADD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1007CEB-5447-471B-9C44-4941A684DF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140DC74-1383-4BC1-ACF2-03AD065D4D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8392C77-AE1A-4FC5-9E52-F41A2CE80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6C17CA9-5DF1-4A59-991F-2F8C50437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19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800"/>
            <a:ext cx="6705618" cy="561360"/>
          </a:xfrm>
        </p:spPr>
        <p:txBody>
          <a:bodyPr lIns="74441" tIns="37221" rIns="74441" bIns="37221" anchor="t"/>
          <a:lstStyle/>
          <a:p>
            <a:r>
              <a:rPr lang="en-GB" sz="3600"/>
              <a:t>Your turn: </a:t>
            </a:r>
            <a:r>
              <a:rPr lang="en-GB" sz="3600">
                <a:ea typeface="+mj-lt"/>
                <a:cs typeface="+mj-lt"/>
              </a:rPr>
              <a:t>Sprains and strains</a:t>
            </a:r>
            <a:endParaRPr lang="en-GB" sz="3600" b="0">
              <a:ea typeface="+mj-lt"/>
              <a:cs typeface="+mj-lt"/>
            </a:endParaRPr>
          </a:p>
          <a:p>
            <a:endParaRPr lang="en-GB" sz="3600"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3040B8-C790-4645-BE16-DF658944F46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998126"/>
            <a:ext cx="4962104" cy="556253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Complete the steps...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FE09F2-988B-460B-A5E4-0DCF1B155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/>
          <a:stretch/>
        </p:blipFill>
        <p:spPr>
          <a:xfrm>
            <a:off x="4505361" y="1640458"/>
            <a:ext cx="2080509" cy="16259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74BC09-DB57-469D-BBC4-1159666D5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55" y="2980328"/>
            <a:ext cx="2030365" cy="2030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B8D1AB-D90F-4857-87B7-88DF8A23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8496">
            <a:off x="196135" y="3864198"/>
            <a:ext cx="1193038" cy="11446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9723988-8225-4958-B9A4-AF1143FD842A}"/>
              </a:ext>
            </a:extLst>
          </p:cNvPr>
          <p:cNvGrpSpPr/>
          <p:nvPr/>
        </p:nvGrpSpPr>
        <p:grpSpPr>
          <a:xfrm>
            <a:off x="958291" y="1933018"/>
            <a:ext cx="1763535" cy="1035414"/>
            <a:chOff x="375466" y="1735133"/>
            <a:chExt cx="1763535" cy="10354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55E3FF-817B-46D0-BD15-F3C6DEA2F87E}"/>
                </a:ext>
              </a:extLst>
            </p:cNvPr>
            <p:cNvSpPr txBox="1"/>
            <p:nvPr/>
          </p:nvSpPr>
          <p:spPr>
            <a:xfrm>
              <a:off x="375466" y="1735133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7A53"/>
                  </a:solidFill>
                </a:rPr>
                <a:t>1.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C803895-754C-4401-A447-696D2B9E749C}"/>
                </a:ext>
              </a:extLst>
            </p:cNvPr>
            <p:cNvGrpSpPr/>
            <p:nvPr/>
          </p:nvGrpSpPr>
          <p:grpSpPr>
            <a:xfrm>
              <a:off x="701259" y="2001106"/>
              <a:ext cx="1437742" cy="769441"/>
              <a:chOff x="701259" y="2001106"/>
              <a:chExt cx="1437742" cy="76944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EC9BBFD-F96D-4604-82DD-FD05B0CC25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2FC2900-8751-46C8-9A99-43D829C831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DCF5B1-B418-4AC5-A053-00E3C8FCC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71552-65F2-443A-AF2E-B2B8876537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FCACC1B-8E74-4AF8-A59F-8B27DC95F2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008C2C-81C9-49C0-AB09-936124355CC8}"/>
              </a:ext>
            </a:extLst>
          </p:cNvPr>
          <p:cNvGrpSpPr/>
          <p:nvPr/>
        </p:nvGrpSpPr>
        <p:grpSpPr>
          <a:xfrm>
            <a:off x="2909275" y="1945418"/>
            <a:ext cx="1818063" cy="1035865"/>
            <a:chOff x="2526768" y="1753061"/>
            <a:chExt cx="1818063" cy="10358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A8FCA-0F2C-4ED3-A6F1-5A4864F98496}"/>
                </a:ext>
              </a:extLst>
            </p:cNvPr>
            <p:cNvSpPr txBox="1"/>
            <p:nvPr/>
          </p:nvSpPr>
          <p:spPr>
            <a:xfrm>
              <a:off x="2526768" y="1753061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7A53"/>
                  </a:solidFill>
                </a:rPr>
                <a:t>2.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7BA866-9986-4A16-80C0-D73141DF796A}"/>
                </a:ext>
              </a:extLst>
            </p:cNvPr>
            <p:cNvGrpSpPr/>
            <p:nvPr/>
          </p:nvGrpSpPr>
          <p:grpSpPr>
            <a:xfrm>
              <a:off x="2907089" y="2019485"/>
              <a:ext cx="1437742" cy="769441"/>
              <a:chOff x="701259" y="2001106"/>
              <a:chExt cx="1437742" cy="76944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7C55BD1-4872-4FD0-A422-98071973B9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66BD071-9AA0-46FD-B039-F3091A1197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ECE87A-5CC1-4C44-9D8E-2E0093F2C6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0909A7F-BDD4-40A9-8272-0B006A3D86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D15231-E47B-4D50-9E97-15B38391CC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BA98E9-4DE1-420D-B13B-45C8D11237D7}"/>
              </a:ext>
            </a:extLst>
          </p:cNvPr>
          <p:cNvGrpSpPr/>
          <p:nvPr/>
        </p:nvGrpSpPr>
        <p:grpSpPr>
          <a:xfrm>
            <a:off x="6323553" y="1966279"/>
            <a:ext cx="1773478" cy="1014050"/>
            <a:chOff x="6199448" y="1753061"/>
            <a:chExt cx="1773478" cy="1014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FD0F81-6DD9-4DB2-9108-31D916F4FCEC}"/>
                </a:ext>
              </a:extLst>
            </p:cNvPr>
            <p:cNvSpPr txBox="1"/>
            <p:nvPr/>
          </p:nvSpPr>
          <p:spPr>
            <a:xfrm>
              <a:off x="6199448" y="1753061"/>
              <a:ext cx="77136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>
                  <a:solidFill>
                    <a:srgbClr val="007A53"/>
                  </a:solidFill>
                </a:rPr>
                <a:t>3.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229F77-BFED-44C7-813D-D4B91CEACAEB}"/>
                </a:ext>
              </a:extLst>
            </p:cNvPr>
            <p:cNvGrpSpPr/>
            <p:nvPr/>
          </p:nvGrpSpPr>
          <p:grpSpPr>
            <a:xfrm>
              <a:off x="6535184" y="1997670"/>
              <a:ext cx="1437742" cy="769441"/>
              <a:chOff x="701259" y="2001106"/>
              <a:chExt cx="1437742" cy="76944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653D27B-8332-4CE5-8208-D5ED0A3CA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3FB0E83-B869-402F-9A30-5B95B4FBFB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D7F7C7-8FCE-482C-9545-93A1B21989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6E2B933-C2D3-481A-A98D-C8B241DCFE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5AA2762-A003-42A6-8550-C99A7329FD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AD6790-9460-4451-8D78-F8D954FF37A8}"/>
              </a:ext>
            </a:extLst>
          </p:cNvPr>
          <p:cNvGrpSpPr/>
          <p:nvPr/>
        </p:nvGrpSpPr>
        <p:grpSpPr>
          <a:xfrm>
            <a:off x="2292107" y="3522270"/>
            <a:ext cx="2320727" cy="1013913"/>
            <a:chOff x="948940" y="3512347"/>
            <a:chExt cx="2320727" cy="101391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5E0FF2-9781-4322-8E26-EB8DCFFAFB4C}"/>
                </a:ext>
              </a:extLst>
            </p:cNvPr>
            <p:cNvSpPr/>
            <p:nvPr/>
          </p:nvSpPr>
          <p:spPr>
            <a:xfrm>
              <a:off x="948940" y="3512347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>
                  <a:solidFill>
                    <a:srgbClr val="007A53"/>
                  </a:solidFill>
                  <a:ea typeface="ＭＳ Ｐゴシック"/>
                </a:rPr>
                <a:t>4.  </a:t>
              </a:r>
              <a:endParaRPr lang="en-US" sz="1400" b="1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C84482-2774-4DAA-8211-080AD04EEEEC}"/>
                </a:ext>
              </a:extLst>
            </p:cNvPr>
            <p:cNvGrpSpPr/>
            <p:nvPr/>
          </p:nvGrpSpPr>
          <p:grpSpPr>
            <a:xfrm>
              <a:off x="1263322" y="3756819"/>
              <a:ext cx="1437742" cy="769441"/>
              <a:chOff x="701259" y="2001106"/>
              <a:chExt cx="1437742" cy="76944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BCC11A-1FB9-4CBF-8E52-C0673F1AB9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50929B2-59BC-4B14-B99A-5B37DCB2E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4ABD543-CF5A-4BB4-891E-BEFF0C3E3D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3628F29-C51B-47A3-992B-D4E81BBDBB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82CF074-8B37-445D-AA2D-4A1E015935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85B15F-42B5-4239-87E9-40F4D0C604BF}"/>
              </a:ext>
            </a:extLst>
          </p:cNvPr>
          <p:cNvGrpSpPr/>
          <p:nvPr/>
        </p:nvGrpSpPr>
        <p:grpSpPr>
          <a:xfrm>
            <a:off x="5498925" y="3468935"/>
            <a:ext cx="2320727" cy="1013200"/>
            <a:chOff x="4344831" y="3628472"/>
            <a:chExt cx="2320727" cy="1013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C59A7D3-34F4-40DF-9476-FEDB595D1B2F}"/>
                </a:ext>
              </a:extLst>
            </p:cNvPr>
            <p:cNvSpPr/>
            <p:nvPr/>
          </p:nvSpPr>
          <p:spPr>
            <a:xfrm>
              <a:off x="4344831" y="3628472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>
                  <a:solidFill>
                    <a:srgbClr val="007A53"/>
                  </a:solidFill>
                  <a:ea typeface="ＭＳ Ｐゴシック"/>
                </a:rPr>
                <a:t>5. </a:t>
              </a:r>
              <a:endParaRPr lang="en-GB" altLang="en-US" sz="1400" b="1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EE85271-522B-4471-801D-B0FB70C5A363}"/>
                </a:ext>
              </a:extLst>
            </p:cNvPr>
            <p:cNvGrpSpPr/>
            <p:nvPr/>
          </p:nvGrpSpPr>
          <p:grpSpPr>
            <a:xfrm>
              <a:off x="4656019" y="3872231"/>
              <a:ext cx="1437742" cy="769441"/>
              <a:chOff x="701259" y="2001106"/>
              <a:chExt cx="1437742" cy="76944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F36BEA6-4CC7-450C-8647-109644A379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3EB34D5-FD01-4A76-8384-B920AA65D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4572168-3183-43DE-B95C-DBD58C434E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5AEBD48-ABBA-4FB8-992D-4B94AF57B0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9ACAE88-C98D-468C-B506-98A99B67A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46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7128371" cy="551146"/>
          </a:xfrm>
        </p:spPr>
        <p:txBody>
          <a:bodyPr/>
          <a:lstStyle/>
          <a:p>
            <a:r>
              <a:rPr lang="en-US"/>
              <a:t>Bone, muscle and joint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252843" y="1403683"/>
            <a:ext cx="6761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/>
              <a:t>A short course to learn how to deal with bone,  muscle and joint injuries.</a:t>
            </a:r>
          </a:p>
        </p:txBody>
      </p:sp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05487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529143" y="1274620"/>
            <a:ext cx="7709355" cy="316575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Identify the difference between a bone, muscle and joint injury</a:t>
            </a:r>
            <a:endParaRPr lang="en-US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Give first aid to a casualty who has a bone, muscle or joint injury</a:t>
            </a:r>
            <a:endParaRPr lang="en-US" sz="20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 err="1"/>
              <a:t>Recognise</a:t>
            </a:r>
            <a:r>
              <a:rPr lang="en-US" sz="2000" b="1"/>
              <a:t> when I need to call for help for a casualty who has a bone, muscle or joint injury</a:t>
            </a:r>
            <a:endParaRPr lang="en-US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221A-F575-416F-AA85-327C571C1E6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6759661" cy="551146"/>
          </a:xfrm>
        </p:spPr>
        <p:txBody>
          <a:bodyPr/>
          <a:lstStyle/>
          <a:p>
            <a:r>
              <a:rPr lang="en-GB"/>
              <a:t>The musculoskeletal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2C11-7B9E-4B81-8817-1A15F5492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FCBDB-FA26-47C6-95BC-2A7AA5BDF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3943" y="1140995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CF675-0625-4C1A-AEFD-68CDA0B3E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3942" y="2592806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807AC-0A39-4180-9F26-AE47E00AD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2309" y="4019151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8DE82D-2415-4500-9FC6-205734A2C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4114" y="1140995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D520E-A420-4BC4-81C6-57A789CB0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4113" y="2592806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98D9FE-9F3D-41CD-9C0F-9F8ED9340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2480" y="4019151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278C1-4A49-4AB4-8454-93D61CE78E6E}"/>
              </a:ext>
            </a:extLst>
          </p:cNvPr>
          <p:cNvSpPr txBox="1"/>
          <p:nvPr/>
        </p:nvSpPr>
        <p:spPr>
          <a:xfrm>
            <a:off x="1395170" y="1208120"/>
            <a:ext cx="221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The skeleton supports, moves, protects and makes blood cells.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84F3F3-735C-4168-96DC-7EB2A3945954}"/>
              </a:ext>
            </a:extLst>
          </p:cNvPr>
          <p:cNvSpPr txBox="1"/>
          <p:nvPr/>
        </p:nvSpPr>
        <p:spPr>
          <a:xfrm>
            <a:off x="1395170" y="2779142"/>
            <a:ext cx="2211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Our muscles are attached to our bones via tendons.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8B27B-BBAA-4C13-9B48-8AEA969FD8AC}"/>
              </a:ext>
            </a:extLst>
          </p:cNvPr>
          <p:cNvSpPr txBox="1"/>
          <p:nvPr/>
        </p:nvSpPr>
        <p:spPr>
          <a:xfrm>
            <a:off x="1372309" y="4100610"/>
            <a:ext cx="221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The types of joints within our body are hinge, fixed and ball and socket.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BB36A-2BAD-4AB3-AEE8-EB799867C0F9}"/>
              </a:ext>
            </a:extLst>
          </p:cNvPr>
          <p:cNvSpPr txBox="1"/>
          <p:nvPr/>
        </p:nvSpPr>
        <p:spPr>
          <a:xfrm>
            <a:off x="3702887" y="1208120"/>
            <a:ext cx="221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Our muscles are controlled via signals from the brain.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B47D6-23CD-4318-B541-F1EC2593356A}"/>
              </a:ext>
            </a:extLst>
          </p:cNvPr>
          <p:cNvSpPr txBox="1"/>
          <p:nvPr/>
        </p:nvSpPr>
        <p:spPr>
          <a:xfrm>
            <a:off x="3702887" y="2790873"/>
            <a:ext cx="2211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The human skeleton consists of </a:t>
            </a:r>
            <a:r>
              <a:rPr lang="en-GB" sz="1800" b="1"/>
              <a:t>206</a:t>
            </a:r>
            <a:r>
              <a:rPr lang="en-GB" sz="1800"/>
              <a:t> bones.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F8DA2-4F1C-4BF7-9AD0-7F2F56858A80}"/>
              </a:ext>
            </a:extLst>
          </p:cNvPr>
          <p:cNvSpPr txBox="1"/>
          <p:nvPr/>
        </p:nvSpPr>
        <p:spPr>
          <a:xfrm>
            <a:off x="3647943" y="4056797"/>
            <a:ext cx="235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/>
              <a:t>S&amp;C: </a:t>
            </a:r>
            <a:r>
              <a:rPr lang="en-GB" sz="1800"/>
              <a:t>The tissue that connects two bones together is called a L_ _ _ _ _ _ _.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2E4B16-C1FA-4447-A867-A66B61F4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26" y="501317"/>
            <a:ext cx="2123574" cy="42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729792" cy="578497"/>
          </a:xfrm>
          <a:solidFill>
            <a:srgbClr val="009F4D"/>
          </a:solidFill>
        </p:spPr>
        <p:txBody>
          <a:bodyPr/>
          <a:lstStyle/>
          <a:p>
            <a:r>
              <a:rPr lang="en-GB" sz="3700"/>
              <a:t>The musculoskeletal system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477E-0AF7-480E-B29A-721AF350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210" y="1515288"/>
            <a:ext cx="5314102" cy="1238349"/>
          </a:xfrm>
        </p:spPr>
        <p:txBody>
          <a:bodyPr lIns="78806" tIns="39404" rIns="78806" bIns="39404" anchor="t"/>
          <a:lstStyle/>
          <a:p>
            <a:pPr>
              <a:buNone/>
            </a:pPr>
            <a:r>
              <a:rPr lang="en-GB" sz="2100" b="1" dirty="0">
                <a:solidFill>
                  <a:schemeClr val="tx1"/>
                </a:solidFill>
                <a:ea typeface="MS PGothic"/>
              </a:rPr>
              <a:t>In pairs or small groups </a:t>
            </a:r>
            <a:r>
              <a:rPr lang="en-GB" sz="2100" b="1">
                <a:solidFill>
                  <a:schemeClr val="tx1"/>
                </a:solidFill>
                <a:ea typeface="MS PGothic"/>
              </a:rPr>
              <a:t>name some of the bones in the human </a:t>
            </a:r>
            <a:r>
              <a:rPr lang="en-GB" sz="2100" b="1" dirty="0">
                <a:solidFill>
                  <a:schemeClr val="tx1"/>
                </a:solidFill>
                <a:ea typeface="MS PGothic"/>
              </a:rPr>
              <a:t>body.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34C25-9D94-4307-A33E-1BD9EC56DBEB}"/>
              </a:ext>
            </a:extLst>
          </p:cNvPr>
          <p:cNvSpPr txBox="1"/>
          <p:nvPr/>
        </p:nvSpPr>
        <p:spPr>
          <a:xfrm>
            <a:off x="2973210" y="2636531"/>
            <a:ext cx="3313756" cy="3248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11" b="1">
                <a:solidFill>
                  <a:schemeClr val="accent4"/>
                </a:solidFill>
                <a:latin typeface="+mj-lt"/>
                <a:cs typeface="Whitney Bold"/>
              </a:rPr>
              <a:t>S&amp;C: </a:t>
            </a:r>
            <a:r>
              <a:rPr lang="en-US" sz="1511" b="1">
                <a:solidFill>
                  <a:schemeClr val="bg1"/>
                </a:solidFill>
                <a:latin typeface="+mj-lt"/>
                <a:cs typeface="Whitney Bold"/>
              </a:rPr>
              <a:t>Can you name any others? </a:t>
            </a:r>
            <a:endParaRPr lang="en-US" sz="1511" b="1">
              <a:solidFill>
                <a:schemeClr val="bg1"/>
              </a:solidFill>
              <a:latin typeface="+mj-lt"/>
              <a:cs typeface="Whitney Black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5EFD6-DF66-48B3-8F98-AD6404F5F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3" y="1121869"/>
            <a:ext cx="1886883" cy="42986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2F9E6A-D0A9-4C56-9CE9-9B69E690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3210" y="1517806"/>
            <a:ext cx="5047934" cy="103329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2B712DF-81F5-49C3-97E8-9DA593E08EED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10399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630662" cy="583884"/>
          </a:xfrm>
          <a:solidFill>
            <a:srgbClr val="009F4D"/>
          </a:solidFill>
        </p:spPr>
        <p:txBody>
          <a:bodyPr/>
          <a:lstStyle/>
          <a:p>
            <a:r>
              <a:rPr lang="en-GB" sz="3700"/>
              <a:t>The musculoskeletal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49CC8-6928-4CC1-8399-800B63BF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97" y="1061723"/>
            <a:ext cx="5548841" cy="4485555"/>
          </a:xfrm>
          <a:prstGeom prst="rect">
            <a:avLst/>
          </a:prstGeom>
        </p:spPr>
      </p:pic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A1D50EE4-77E7-4BFF-9585-ABC98AD9EAA7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5670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624219" cy="583884"/>
          </a:xfrm>
          <a:solidFill>
            <a:srgbClr val="009F4D"/>
          </a:solidFill>
        </p:spPr>
        <p:txBody>
          <a:bodyPr/>
          <a:lstStyle/>
          <a:p>
            <a:r>
              <a:rPr lang="en-GB" sz="3700"/>
              <a:t>The musculoskeletal system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6F932-AFC2-4E7D-BFE0-67DFF165FA10}"/>
              </a:ext>
            </a:extLst>
          </p:cNvPr>
          <p:cNvSpPr/>
          <p:nvPr/>
        </p:nvSpPr>
        <p:spPr>
          <a:xfrm>
            <a:off x="4069859" y="1423846"/>
            <a:ext cx="4359526" cy="10618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100" b="1" dirty="0">
                <a:ea typeface="MS PGothic"/>
              </a:rPr>
              <a:t>In pairs or small groups name some of the muscles found in the human body.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F6300-8E84-4F04-B6DE-DDE2D52A6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4"/>
          <a:stretch/>
        </p:blipFill>
        <p:spPr>
          <a:xfrm>
            <a:off x="935514" y="1062684"/>
            <a:ext cx="3003716" cy="4439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115363D-078B-461F-88AA-E137545A1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9859" y="1441770"/>
            <a:ext cx="4007998" cy="103329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76FAC5E-23EB-429E-8DEA-7CF80A539A25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3574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499271" cy="583884"/>
          </a:xfrm>
          <a:solidFill>
            <a:srgbClr val="009F4D"/>
          </a:solidFill>
        </p:spPr>
        <p:txBody>
          <a:bodyPr/>
          <a:lstStyle/>
          <a:p>
            <a:r>
              <a:rPr lang="en-GB" sz="3600" dirty="0"/>
              <a:t>The musculoskeletal system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DE78F-1111-4097-B1B5-1A1FFC73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67" y="1062684"/>
            <a:ext cx="4554393" cy="4466081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3D90879-9256-4E22-BFDB-A7227546E83F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2685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4A62D-64E1-45C1-A009-319269383208}"/>
</file>

<file path=customXml/itemProps3.xml><?xml version="1.0" encoding="utf-8"?>
<ds:datastoreItem xmlns:ds="http://schemas.openxmlformats.org/officeDocument/2006/customXml" ds:itemID="{1FC7CDF4-C59E-48F1-B094-FA169A49F4E4}">
  <ds:schemaRefs>
    <ds:schemaRef ds:uri="http://purl.org/dc/terms/"/>
    <ds:schemaRef ds:uri="http://schemas.openxmlformats.org/package/2006/metadata/core-properties"/>
    <ds:schemaRef ds:uri="c722156b-d46d-4787-a4ff-b462559857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28</TotalTime>
  <Words>1600</Words>
  <Application>Microsoft Office PowerPoint</Application>
  <PresentationFormat>On-screen Show (16:10)</PresentationFormat>
  <Paragraphs>255</Paragraphs>
  <Slides>29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23</vt:i4>
      </vt:variant>
    </vt:vector>
  </HeadingPairs>
  <TitlesOfParts>
    <vt:vector size="59" baseType="lpstr">
      <vt:lpstr>Arial</vt:lpstr>
      <vt:lpstr>Calibri</vt:lpstr>
      <vt:lpstr>Arial (heading)</vt:lpstr>
      <vt:lpstr>Wingdings 3</vt:lpstr>
      <vt:lpstr>Times</vt:lpstr>
      <vt:lpstr>Lucida Grande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musculoskeletal system    </vt:lpstr>
      <vt:lpstr>The musculoskeletal system</vt:lpstr>
      <vt:lpstr>The musculoskeletal system   </vt:lpstr>
      <vt:lpstr>The musculoskeletal system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– fractures (warning content contains scenes of injury) </vt:lpstr>
      <vt:lpstr>PowerPoint Presentation</vt:lpstr>
      <vt:lpstr>PowerPoint Presentation</vt:lpstr>
      <vt:lpstr>PowerPoint Presentation</vt:lpstr>
      <vt:lpstr>Types of injury    </vt:lpstr>
      <vt:lpstr>Casualty care</vt:lpstr>
      <vt:lpstr>PowerPoint Presentation</vt:lpstr>
      <vt:lpstr>Check your knowledge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Jodie Walsh2</cp:lastModifiedBy>
  <cp:revision>20</cp:revision>
  <dcterms:created xsi:type="dcterms:W3CDTF">2018-11-28T11:53:47Z</dcterms:created>
  <dcterms:modified xsi:type="dcterms:W3CDTF">2021-02-22T13:48:45Z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  <property fmtid="{D5CDD505-2E9C-101B-9397-08002B2CF9AE}" pid="3" name="Order">
    <vt:r8>40264300</vt:r8>
  </property>
  <property fmtid="{D5CDD505-2E9C-101B-9397-08002B2CF9AE}" pid="4" name="ComplianceAssetId">
    <vt:lpwstr/>
  </property>
</Properties>
</file>