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6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a Stuart" initials="ES" lastIdx="1" clrIdx="0">
    <p:extLst>
      <p:ext uri="{19B8F6BF-5375-455C-9EA6-DF929625EA0E}">
        <p15:presenceInfo xmlns:p15="http://schemas.microsoft.com/office/powerpoint/2012/main" userId="S::Elsa.Stuart@sja.org.uk::1036faa4-45e7-40bb-895e-6c47aba863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Walsh2" userId="8f656482-1ee0-4981-a154-9528d7227717" providerId="ADAL" clId="{DA4208BB-F51D-41C3-8F72-F5C1AC14825F}"/>
    <pc:docChg chg="custSel modSld">
      <pc:chgData name="Jodie Walsh2" userId="8f656482-1ee0-4981-a154-9528d7227717" providerId="ADAL" clId="{DA4208BB-F51D-41C3-8F72-F5C1AC14825F}" dt="2020-02-28T11:21:07.023" v="55" actId="478"/>
      <pc:docMkLst>
        <pc:docMk/>
      </pc:docMkLst>
      <pc:sldChg chg="addSp delSp modSp">
        <pc:chgData name="Jodie Walsh2" userId="8f656482-1ee0-4981-a154-9528d7227717" providerId="ADAL" clId="{DA4208BB-F51D-41C3-8F72-F5C1AC14825F}" dt="2020-02-28T11:21:07.023" v="55" actId="478"/>
        <pc:sldMkLst>
          <pc:docMk/>
          <pc:sldMk cId="746733060" sldId="659"/>
        </pc:sldMkLst>
        <pc:spChg chg="del">
          <ac:chgData name="Jodie Walsh2" userId="8f656482-1ee0-4981-a154-9528d7227717" providerId="ADAL" clId="{DA4208BB-F51D-41C3-8F72-F5C1AC14825F}" dt="2020-02-28T11:21:07.023" v="55" actId="478"/>
          <ac:spMkLst>
            <pc:docMk/>
            <pc:sldMk cId="746733060" sldId="659"/>
            <ac:spMk id="2" creationId="{5DDACA97-4DDC-4010-8D6C-C470A3099670}"/>
          </ac:spMkLst>
        </pc:spChg>
        <pc:spChg chg="mod">
          <ac:chgData name="Jodie Walsh2" userId="8f656482-1ee0-4981-a154-9528d7227717" providerId="ADAL" clId="{DA4208BB-F51D-41C3-8F72-F5C1AC14825F}" dt="2020-02-28T11:19:18.086" v="13" actId="27636"/>
          <ac:spMkLst>
            <pc:docMk/>
            <pc:sldMk cId="746733060" sldId="659"/>
            <ac:spMk id="3" creationId="{90266742-BBF7-46AA-9065-D7E71CAAB5FC}"/>
          </ac:spMkLst>
        </pc:spChg>
        <pc:spChg chg="mod">
          <ac:chgData name="Jodie Walsh2" userId="8f656482-1ee0-4981-a154-9528d7227717" providerId="ADAL" clId="{DA4208BB-F51D-41C3-8F72-F5C1AC14825F}" dt="2020-02-28T11:19:36.484" v="18" actId="1036"/>
          <ac:spMkLst>
            <pc:docMk/>
            <pc:sldMk cId="746733060" sldId="659"/>
            <ac:spMk id="5" creationId="{0041EDFB-6A84-4061-98D2-DDD418B1814B}"/>
          </ac:spMkLst>
        </pc:spChg>
        <pc:spChg chg="del mod">
          <ac:chgData name="Jodie Walsh2" userId="8f656482-1ee0-4981-a154-9528d7227717" providerId="ADAL" clId="{DA4208BB-F51D-41C3-8F72-F5C1AC14825F}" dt="2020-02-28T11:19:08.523" v="8" actId="478"/>
          <ac:spMkLst>
            <pc:docMk/>
            <pc:sldMk cId="746733060" sldId="659"/>
            <ac:spMk id="12" creationId="{3864EA96-C831-4D3A-A598-884980B2D71A}"/>
          </ac:spMkLst>
        </pc:spChg>
        <pc:spChg chg="add mod">
          <ac:chgData name="Jodie Walsh2" userId="8f656482-1ee0-4981-a154-9528d7227717" providerId="ADAL" clId="{DA4208BB-F51D-41C3-8F72-F5C1AC14825F}" dt="2020-02-28T11:19:33.382" v="16" actId="1076"/>
          <ac:spMkLst>
            <pc:docMk/>
            <pc:sldMk cId="746733060" sldId="659"/>
            <ac:spMk id="13" creationId="{22B30BF1-6F8E-489D-8662-3D0DDCCA7121}"/>
          </ac:spMkLst>
        </pc:spChg>
        <pc:spChg chg="add mod">
          <ac:chgData name="Jodie Walsh2" userId="8f656482-1ee0-4981-a154-9528d7227717" providerId="ADAL" clId="{DA4208BB-F51D-41C3-8F72-F5C1AC14825F}" dt="2020-02-28T11:20:11.422" v="39" actId="1076"/>
          <ac:spMkLst>
            <pc:docMk/>
            <pc:sldMk cId="746733060" sldId="659"/>
            <ac:spMk id="14" creationId="{2AEC49ED-E9B5-42D3-AE08-3B439E85BCCE}"/>
          </ac:spMkLst>
        </pc:spChg>
        <pc:spChg chg="add mod">
          <ac:chgData name="Jodie Walsh2" userId="8f656482-1ee0-4981-a154-9528d7227717" providerId="ADAL" clId="{DA4208BB-F51D-41C3-8F72-F5C1AC14825F}" dt="2020-02-28T11:19:54.639" v="31" actId="1035"/>
          <ac:spMkLst>
            <pc:docMk/>
            <pc:sldMk cId="746733060" sldId="659"/>
            <ac:spMk id="15" creationId="{190D7C74-48A6-40A4-A3AD-6BF2E2E1E80F}"/>
          </ac:spMkLst>
        </pc:spChg>
        <pc:spChg chg="add mod">
          <ac:chgData name="Jodie Walsh2" userId="8f656482-1ee0-4981-a154-9528d7227717" providerId="ADAL" clId="{DA4208BB-F51D-41C3-8F72-F5C1AC14825F}" dt="2020-02-28T11:20:28.498" v="45" actId="1076"/>
          <ac:spMkLst>
            <pc:docMk/>
            <pc:sldMk cId="746733060" sldId="659"/>
            <ac:spMk id="16" creationId="{1F031443-EA21-4839-AB5B-15F5031D8921}"/>
          </ac:spMkLst>
        </pc:spChg>
        <pc:spChg chg="add mod">
          <ac:chgData name="Jodie Walsh2" userId="8f656482-1ee0-4981-a154-9528d7227717" providerId="ADAL" clId="{DA4208BB-F51D-41C3-8F72-F5C1AC14825F}" dt="2020-02-28T11:20:37.902" v="50" actId="1035"/>
          <ac:spMkLst>
            <pc:docMk/>
            <pc:sldMk cId="746733060" sldId="659"/>
            <ac:spMk id="17" creationId="{D4A8E28A-481A-4013-BF4D-583E7672C335}"/>
          </ac:spMkLst>
        </pc:spChg>
        <pc:spChg chg="mod">
          <ac:chgData name="Jodie Walsh2" userId="8f656482-1ee0-4981-a154-9528d7227717" providerId="ADAL" clId="{DA4208BB-F51D-41C3-8F72-F5C1AC14825F}" dt="2020-02-28T11:20:13.929" v="41" actId="1037"/>
          <ac:spMkLst>
            <pc:docMk/>
            <pc:sldMk cId="746733060" sldId="659"/>
            <ac:spMk id="18" creationId="{0F8136C2-9CA6-4B6B-BA3D-FB53B2CCEBC3}"/>
          </ac:spMkLst>
        </pc:spChg>
        <pc:spChg chg="mod">
          <ac:chgData name="Jodie Walsh2" userId="8f656482-1ee0-4981-a154-9528d7227717" providerId="ADAL" clId="{DA4208BB-F51D-41C3-8F72-F5C1AC14825F}" dt="2020-02-28T11:20:40.492" v="51" actId="1076"/>
          <ac:spMkLst>
            <pc:docMk/>
            <pc:sldMk cId="746733060" sldId="659"/>
            <ac:spMk id="19" creationId="{04CA4AA3-526F-411A-BF23-BCA7BCD71E83}"/>
          </ac:spMkLst>
        </pc:spChg>
        <pc:spChg chg="mod">
          <ac:chgData name="Jodie Walsh2" userId="8f656482-1ee0-4981-a154-9528d7227717" providerId="ADAL" clId="{DA4208BB-F51D-41C3-8F72-F5C1AC14825F}" dt="2020-02-28T11:19:59.646" v="36" actId="1038"/>
          <ac:spMkLst>
            <pc:docMk/>
            <pc:sldMk cId="746733060" sldId="659"/>
            <ac:spMk id="21" creationId="{8CF7CA16-F35C-4DCC-BBE5-3C001580381B}"/>
          </ac:spMkLst>
        </pc:spChg>
        <pc:spChg chg="add mod">
          <ac:chgData name="Jodie Walsh2" userId="8f656482-1ee0-4981-a154-9528d7227717" providerId="ADAL" clId="{DA4208BB-F51D-41C3-8F72-F5C1AC14825F}" dt="2020-02-28T11:20:47.875" v="54" actId="1035"/>
          <ac:spMkLst>
            <pc:docMk/>
            <pc:sldMk cId="746733060" sldId="659"/>
            <ac:spMk id="23" creationId="{88DBF265-E4D2-4110-8558-77C9B1EBB904}"/>
          </ac:spMkLst>
        </pc:spChg>
        <pc:spChg chg="mod">
          <ac:chgData name="Jodie Walsh2" userId="8f656482-1ee0-4981-a154-9528d7227717" providerId="ADAL" clId="{DA4208BB-F51D-41C3-8F72-F5C1AC14825F}" dt="2020-02-28T11:20:32.181" v="48" actId="1037"/>
          <ac:spMkLst>
            <pc:docMk/>
            <pc:sldMk cId="746733060" sldId="659"/>
            <ac:spMk id="24" creationId="{21ACB302-4022-40A4-A290-370B04BE5223}"/>
          </ac:spMkLst>
        </pc:spChg>
        <pc:cxnChg chg="add del mod">
          <ac:chgData name="Jodie Walsh2" userId="8f656482-1ee0-4981-a154-9528d7227717" providerId="ADAL" clId="{DA4208BB-F51D-41C3-8F72-F5C1AC14825F}" dt="2020-02-28T11:20:43.385" v="52"/>
          <ac:cxnSpMkLst>
            <pc:docMk/>
            <pc:sldMk cId="746733060" sldId="659"/>
            <ac:cxnSpMk id="6" creationId="{47356DEC-19D9-4DBF-A4BC-99F95212534A}"/>
          </ac:cxnSpMkLst>
        </pc:cxnChg>
      </pc:sldChg>
    </pc:docChg>
  </pc:docChgLst>
  <pc:docChgLst>
    <pc:chgData clId="Web-{F1F446A8-4997-CC91-81EB-CC17C4D5E697}"/>
    <pc:docChg chg="modSld">
      <pc:chgData name="" userId="" providerId="" clId="Web-{F1F446A8-4997-CC91-81EB-CC17C4D5E697}" dt="2019-08-29T16:40:15.485" v="0" actId="14100"/>
      <pc:docMkLst>
        <pc:docMk/>
      </pc:docMkLst>
      <pc:sldChg chg="modSp">
        <pc:chgData name="" userId="" providerId="" clId="Web-{F1F446A8-4997-CC91-81EB-CC17C4D5E697}" dt="2019-08-29T16:40:15.485" v="0" actId="14100"/>
        <pc:sldMkLst>
          <pc:docMk/>
          <pc:sldMk cId="746733060" sldId="659"/>
        </pc:sldMkLst>
        <pc:spChg chg="mod">
          <ac:chgData name="" userId="" providerId="" clId="Web-{F1F446A8-4997-CC91-81EB-CC17C4D5E697}" dt="2019-08-29T16:40:15.485" v="0" actId="14100"/>
          <ac:spMkLst>
            <pc:docMk/>
            <pc:sldMk cId="746733060" sldId="659"/>
            <ac:spMk id="3" creationId="{90266742-BBF7-46AA-9065-D7E71CAAB5FC}"/>
          </ac:spMkLst>
        </pc:spChg>
      </pc:sldChg>
    </pc:docChg>
  </pc:docChgLst>
  <pc:docChgLst>
    <pc:chgData name="Sam Garnham" userId="ba4a3023-469b-47da-9b56-135bbb92583d" providerId="ADAL" clId="{851CAFB8-3957-4247-847D-427FFEAF386E}"/>
    <pc:docChg chg="modSld">
      <pc:chgData name="Sam Garnham" userId="ba4a3023-469b-47da-9b56-135bbb92583d" providerId="ADAL" clId="{851CAFB8-3957-4247-847D-427FFEAF386E}" dt="2019-08-07T10:19:51.543" v="11" actId="13244"/>
      <pc:docMkLst>
        <pc:docMk/>
      </pc:docMkLst>
      <pc:sldChg chg="modSp">
        <pc:chgData name="Sam Garnham" userId="ba4a3023-469b-47da-9b56-135bbb92583d" providerId="ADAL" clId="{851CAFB8-3957-4247-847D-427FFEAF386E}" dt="2019-08-07T10:19:51.543" v="11" actId="13244"/>
        <pc:sldMkLst>
          <pc:docMk/>
          <pc:sldMk cId="746733060" sldId="659"/>
        </pc:sldMkLst>
        <pc:spChg chg="mod">
          <ac:chgData name="Sam Garnham" userId="ba4a3023-469b-47da-9b56-135bbb92583d" providerId="ADAL" clId="{851CAFB8-3957-4247-847D-427FFEAF386E}" dt="2019-08-07T10:19:10.958" v="3" actId="13244"/>
          <ac:spMkLst>
            <pc:docMk/>
            <pc:sldMk cId="746733060" sldId="659"/>
            <ac:spMk id="2" creationId="{5DDACA97-4DDC-4010-8D6C-C470A3099670}"/>
          </ac:spMkLst>
        </pc:spChg>
        <pc:spChg chg="mod">
          <ac:chgData name="Sam Garnham" userId="ba4a3023-469b-47da-9b56-135bbb92583d" providerId="ADAL" clId="{851CAFB8-3957-4247-847D-427FFEAF386E}" dt="2019-08-07T10:19:14.199" v="4" actId="13244"/>
          <ac:spMkLst>
            <pc:docMk/>
            <pc:sldMk cId="746733060" sldId="659"/>
            <ac:spMk id="3" creationId="{90266742-BBF7-46AA-9065-D7E71CAAB5FC}"/>
          </ac:spMkLst>
        </pc:spChg>
        <pc:spChg chg="mod">
          <ac:chgData name="Sam Garnham" userId="ba4a3023-469b-47da-9b56-135bbb92583d" providerId="ADAL" clId="{851CAFB8-3957-4247-847D-427FFEAF386E}" dt="2019-08-07T10:19:35.412" v="8" actId="13244"/>
          <ac:spMkLst>
            <pc:docMk/>
            <pc:sldMk cId="746733060" sldId="659"/>
            <ac:spMk id="5" creationId="{0041EDFB-6A84-4061-98D2-DDD418B1814B}"/>
          </ac:spMkLst>
        </pc:spChg>
        <pc:spChg chg="mod">
          <ac:chgData name="Sam Garnham" userId="ba4a3023-469b-47da-9b56-135bbb92583d" providerId="ADAL" clId="{851CAFB8-3957-4247-847D-427FFEAF386E}" dt="2019-08-07T10:19:16.772" v="5" actId="13244"/>
          <ac:spMkLst>
            <pc:docMk/>
            <pc:sldMk cId="746733060" sldId="659"/>
            <ac:spMk id="12" creationId="{3864EA96-C831-4D3A-A598-884980B2D71A}"/>
          </ac:spMkLst>
        </pc:spChg>
        <pc:spChg chg="mod">
          <ac:chgData name="Sam Garnham" userId="ba4a3023-469b-47da-9b56-135bbb92583d" providerId="ADAL" clId="{851CAFB8-3957-4247-847D-427FFEAF386E}" dt="2019-08-07T10:19:47.808" v="10" actId="13244"/>
          <ac:spMkLst>
            <pc:docMk/>
            <pc:sldMk cId="746733060" sldId="659"/>
            <ac:spMk id="18" creationId="{0F8136C2-9CA6-4B6B-BA3D-FB53B2CCEBC3}"/>
          </ac:spMkLst>
        </pc:spChg>
        <pc:spChg chg="mod">
          <ac:chgData name="Sam Garnham" userId="ba4a3023-469b-47da-9b56-135bbb92583d" providerId="ADAL" clId="{851CAFB8-3957-4247-847D-427FFEAF386E}" dt="2019-08-07T10:19:51.543" v="11" actId="13244"/>
          <ac:spMkLst>
            <pc:docMk/>
            <pc:sldMk cId="746733060" sldId="659"/>
            <ac:spMk id="19" creationId="{04CA4AA3-526F-411A-BF23-BCA7BCD71E83}"/>
          </ac:spMkLst>
        </pc:spChg>
        <pc:spChg chg="mod">
          <ac:chgData name="Sam Garnham" userId="ba4a3023-469b-47da-9b56-135bbb92583d" providerId="ADAL" clId="{851CAFB8-3957-4247-847D-427FFEAF386E}" dt="2019-08-07T10:19:43.768" v="9" actId="13244"/>
          <ac:spMkLst>
            <pc:docMk/>
            <pc:sldMk cId="746733060" sldId="659"/>
            <ac:spMk id="21" creationId="{8CF7CA16-F35C-4DCC-BBE5-3C001580381B}"/>
          </ac:spMkLst>
        </pc:spChg>
        <pc:picChg chg="mod">
          <ac:chgData name="Sam Garnham" userId="ba4a3023-469b-47da-9b56-135bbb92583d" providerId="ADAL" clId="{851CAFB8-3957-4247-847D-427FFEAF386E}" dt="2019-08-07T10:19:01.289" v="2" actId="962"/>
          <ac:picMkLst>
            <pc:docMk/>
            <pc:sldMk cId="746733060" sldId="659"/>
            <ac:picMk id="20" creationId="{97698E2B-F682-4ADF-80EA-9FEDC7069B54}"/>
          </ac:picMkLst>
        </pc:picChg>
        <pc:picChg chg="mod">
          <ac:chgData name="Sam Garnham" userId="ba4a3023-469b-47da-9b56-135bbb92583d" providerId="ADAL" clId="{851CAFB8-3957-4247-847D-427FFEAF386E}" dt="2019-08-07T10:19:28.326" v="7" actId="13244"/>
          <ac:picMkLst>
            <pc:docMk/>
            <pc:sldMk cId="746733060" sldId="659"/>
            <ac:picMk id="22" creationId="{6B637956-D942-407E-A4B8-4AD61B64C692}"/>
          </ac:picMkLst>
        </pc:picChg>
        <pc:picChg chg="mod">
          <ac:chgData name="Sam Garnham" userId="ba4a3023-469b-47da-9b56-135bbb92583d" providerId="ADAL" clId="{851CAFB8-3957-4247-847D-427FFEAF386E}" dt="2019-08-07T10:19:24.045" v="6" actId="13244"/>
          <ac:picMkLst>
            <pc:docMk/>
            <pc:sldMk cId="746733060" sldId="659"/>
            <ac:picMk id="25" creationId="{C06119AF-7C97-4AE2-9F4F-18304055676B}"/>
          </ac:picMkLst>
        </pc:picChg>
      </pc:sldChg>
    </pc:docChg>
  </pc:docChgLst>
  <pc:docChgLst>
    <pc:chgData name="Beth Elger" userId="S::beth.elger@sja.org.uk::bf3d7bc8-8abc-424a-96ba-25300c385cd3" providerId="AD" clId="Web-{D9244AE6-0791-EAB5-017B-194A69682322}"/>
    <pc:docChg chg="">
      <pc:chgData name="Beth Elger" userId="S::beth.elger@sja.org.uk::bf3d7bc8-8abc-424a-96ba-25300c385cd3" providerId="AD" clId="Web-{D9244AE6-0791-EAB5-017B-194A69682322}" dt="2019-08-05T07:51:24.522" v="0"/>
      <pc:docMkLst>
        <pc:docMk/>
      </pc:docMkLst>
      <pc:sldChg chg="delCm">
        <pc:chgData name="Beth Elger" userId="S::beth.elger@sja.org.uk::bf3d7bc8-8abc-424a-96ba-25300c385cd3" providerId="AD" clId="Web-{D9244AE6-0791-EAB5-017B-194A69682322}" dt="2019-08-05T07:51:24.522" v="0"/>
        <pc:sldMkLst>
          <pc:docMk/>
          <pc:sldMk cId="746733060" sldId="659"/>
        </pc:sldMkLst>
      </pc:sldChg>
    </pc:docChg>
  </pc:docChgLst>
  <pc:docChgLst>
    <pc:chgData name="Jodie Walsh2" userId="8f656482-1ee0-4981-a154-9528d7227717" providerId="ADAL" clId="{2943F2D2-5EFF-4721-A21C-21C54739333D}"/>
    <pc:docChg chg="custSel modSld">
      <pc:chgData name="Jodie Walsh2" userId="8f656482-1ee0-4981-a154-9528d7227717" providerId="ADAL" clId="{2943F2D2-5EFF-4721-A21C-21C54739333D}" dt="2020-08-24T10:09:33.607" v="11" actId="1076"/>
      <pc:docMkLst>
        <pc:docMk/>
      </pc:docMkLst>
      <pc:sldChg chg="addSp delSp modSp">
        <pc:chgData name="Jodie Walsh2" userId="8f656482-1ee0-4981-a154-9528d7227717" providerId="ADAL" clId="{2943F2D2-5EFF-4721-A21C-21C54739333D}" dt="2020-08-24T10:09:33.607" v="11" actId="1076"/>
        <pc:sldMkLst>
          <pc:docMk/>
          <pc:sldMk cId="746733060" sldId="659"/>
        </pc:sldMkLst>
        <pc:picChg chg="del">
          <ac:chgData name="Jodie Walsh2" userId="8f656482-1ee0-4981-a154-9528d7227717" providerId="ADAL" clId="{2943F2D2-5EFF-4721-A21C-21C54739333D}" dt="2020-08-24T10:09:06.489" v="4" actId="478"/>
          <ac:picMkLst>
            <pc:docMk/>
            <pc:sldMk cId="746733060" sldId="659"/>
            <ac:picMk id="22" creationId="{6B637956-D942-407E-A4B8-4AD61B64C692}"/>
          </ac:picMkLst>
        </pc:picChg>
        <pc:picChg chg="add mod ord">
          <ac:chgData name="Jodie Walsh2" userId="8f656482-1ee0-4981-a154-9528d7227717" providerId="ADAL" clId="{2943F2D2-5EFF-4721-A21C-21C54739333D}" dt="2020-08-24T10:09:13.011" v="7" actId="1076"/>
          <ac:picMkLst>
            <pc:docMk/>
            <pc:sldMk cId="746733060" sldId="659"/>
            <ac:picMk id="26" creationId="{FEED26B8-C5AA-46D9-BA0F-723A50E9B41F}"/>
          </ac:picMkLst>
        </pc:picChg>
        <pc:picChg chg="add mod">
          <ac:chgData name="Jodie Walsh2" userId="8f656482-1ee0-4981-a154-9528d7227717" providerId="ADAL" clId="{2943F2D2-5EFF-4721-A21C-21C54739333D}" dt="2020-08-24T10:09:33.607" v="11" actId="1076"/>
          <ac:picMkLst>
            <pc:docMk/>
            <pc:sldMk cId="746733060" sldId="659"/>
            <ac:picMk id="1026" creationId="{461158C7-4134-4BAA-A1D9-6DC6D1167AC9}"/>
          </ac:picMkLst>
        </pc:picChg>
      </pc:sldChg>
    </pc:docChg>
  </pc:docChgLst>
  <pc:docChgLst>
    <pc:chgData name="Elsa Stuart" userId="1036faa4-45e7-40bb-895e-6c47aba8630b" providerId="ADAL" clId="{A737C699-C9C4-473F-A898-CBDAC8CFEA00}"/>
    <pc:docChg chg="custSel modSld">
      <pc:chgData name="Elsa Stuart" userId="1036faa4-45e7-40bb-895e-6c47aba8630b" providerId="ADAL" clId="{A737C699-C9C4-473F-A898-CBDAC8CFEA00}" dt="2019-08-02T10:10:17.695" v="1"/>
      <pc:docMkLst>
        <pc:docMk/>
      </pc:docMkLst>
      <pc:sldChg chg="addCm modCm">
        <pc:chgData name="Elsa Stuart" userId="1036faa4-45e7-40bb-895e-6c47aba8630b" providerId="ADAL" clId="{A737C699-C9C4-473F-A898-CBDAC8CFEA00}" dt="2019-08-02T10:10:17.695" v="1"/>
        <pc:sldMkLst>
          <pc:docMk/>
          <pc:sldMk cId="746733060" sldId="659"/>
        </pc:sldMkLst>
      </pc:sldChg>
    </pc:docChg>
  </pc:docChgLst>
  <pc:docChgLst>
    <pc:chgData name="Jodie Walsh2" userId="8f656482-1ee0-4981-a154-9528d7227717" providerId="ADAL" clId="{0CE53FAC-B2FE-4158-B2EE-2ECB91BBB28B}"/>
    <pc:docChg chg="undo custSel modSld modMainMaster">
      <pc:chgData name="Jodie Walsh2" userId="8f656482-1ee0-4981-a154-9528d7227717" providerId="ADAL" clId="{0CE53FAC-B2FE-4158-B2EE-2ECB91BBB28B}" dt="2019-08-09T12:02:25.117" v="39" actId="1035"/>
      <pc:docMkLst>
        <pc:docMk/>
      </pc:docMkLst>
      <pc:sldChg chg="modSp">
        <pc:chgData name="Jodie Walsh2" userId="8f656482-1ee0-4981-a154-9528d7227717" providerId="ADAL" clId="{0CE53FAC-B2FE-4158-B2EE-2ECB91BBB28B}" dt="2019-08-09T11:59:52.072" v="28" actId="167"/>
        <pc:sldMkLst>
          <pc:docMk/>
          <pc:sldMk cId="746733060" sldId="659"/>
        </pc:sldMkLst>
        <pc:spChg chg="mod">
          <ac:chgData name="Jodie Walsh2" userId="8f656482-1ee0-4981-a154-9528d7227717" providerId="ADAL" clId="{0CE53FAC-B2FE-4158-B2EE-2ECB91BBB28B}" dt="2019-08-09T11:59:13.683" v="6" actId="2711"/>
          <ac:spMkLst>
            <pc:docMk/>
            <pc:sldMk cId="746733060" sldId="659"/>
            <ac:spMk id="2" creationId="{5DDACA97-4DDC-4010-8D6C-C470A3099670}"/>
          </ac:spMkLst>
        </pc:spChg>
        <pc:spChg chg="mod">
          <ac:chgData name="Jodie Walsh2" userId="8f656482-1ee0-4981-a154-9528d7227717" providerId="ADAL" clId="{0CE53FAC-B2FE-4158-B2EE-2ECB91BBB28B}" dt="2019-08-09T11:59:47.268" v="27" actId="14100"/>
          <ac:spMkLst>
            <pc:docMk/>
            <pc:sldMk cId="746733060" sldId="659"/>
            <ac:spMk id="3" creationId="{90266742-BBF7-46AA-9065-D7E71CAAB5FC}"/>
          </ac:spMkLst>
        </pc:spChg>
        <pc:spChg chg="mod">
          <ac:chgData name="Jodie Walsh2" userId="8f656482-1ee0-4981-a154-9528d7227717" providerId="ADAL" clId="{0CE53FAC-B2FE-4158-B2EE-2ECB91BBB28B}" dt="2019-08-09T11:59:13.683" v="6" actId="2711"/>
          <ac:spMkLst>
            <pc:docMk/>
            <pc:sldMk cId="746733060" sldId="659"/>
            <ac:spMk id="5" creationId="{0041EDFB-6A84-4061-98D2-DDD418B1814B}"/>
          </ac:spMkLst>
        </pc:spChg>
        <pc:spChg chg="mod">
          <ac:chgData name="Jodie Walsh2" userId="8f656482-1ee0-4981-a154-9528d7227717" providerId="ADAL" clId="{0CE53FAC-B2FE-4158-B2EE-2ECB91BBB28B}" dt="2019-08-09T11:59:41.937" v="26" actId="1035"/>
          <ac:spMkLst>
            <pc:docMk/>
            <pc:sldMk cId="746733060" sldId="659"/>
            <ac:spMk id="12" creationId="{3864EA96-C831-4D3A-A598-884980B2D71A}"/>
          </ac:spMkLst>
        </pc:spChg>
        <pc:spChg chg="mod">
          <ac:chgData name="Jodie Walsh2" userId="8f656482-1ee0-4981-a154-9528d7227717" providerId="ADAL" clId="{0CE53FAC-B2FE-4158-B2EE-2ECB91BBB28B}" dt="2019-08-09T11:59:13.683" v="6" actId="2711"/>
          <ac:spMkLst>
            <pc:docMk/>
            <pc:sldMk cId="746733060" sldId="659"/>
            <ac:spMk id="18" creationId="{0F8136C2-9CA6-4B6B-BA3D-FB53B2CCEBC3}"/>
          </ac:spMkLst>
        </pc:spChg>
        <pc:spChg chg="mod">
          <ac:chgData name="Jodie Walsh2" userId="8f656482-1ee0-4981-a154-9528d7227717" providerId="ADAL" clId="{0CE53FAC-B2FE-4158-B2EE-2ECB91BBB28B}" dt="2019-08-09T11:59:13.683" v="6" actId="2711"/>
          <ac:spMkLst>
            <pc:docMk/>
            <pc:sldMk cId="746733060" sldId="659"/>
            <ac:spMk id="19" creationId="{04CA4AA3-526F-411A-BF23-BCA7BCD71E83}"/>
          </ac:spMkLst>
        </pc:spChg>
        <pc:spChg chg="mod">
          <ac:chgData name="Jodie Walsh2" userId="8f656482-1ee0-4981-a154-9528d7227717" providerId="ADAL" clId="{0CE53FAC-B2FE-4158-B2EE-2ECB91BBB28B}" dt="2019-08-09T11:59:13.683" v="6" actId="2711"/>
          <ac:spMkLst>
            <pc:docMk/>
            <pc:sldMk cId="746733060" sldId="659"/>
            <ac:spMk id="21" creationId="{8CF7CA16-F35C-4DCC-BBE5-3C001580381B}"/>
          </ac:spMkLst>
        </pc:spChg>
        <pc:spChg chg="mod">
          <ac:chgData name="Jodie Walsh2" userId="8f656482-1ee0-4981-a154-9528d7227717" providerId="ADAL" clId="{0CE53FAC-B2FE-4158-B2EE-2ECB91BBB28B}" dt="2019-08-09T11:59:13.683" v="6" actId="2711"/>
          <ac:spMkLst>
            <pc:docMk/>
            <pc:sldMk cId="746733060" sldId="659"/>
            <ac:spMk id="24" creationId="{21ACB302-4022-40A4-A290-370B04BE5223}"/>
          </ac:spMkLst>
        </pc:spChg>
        <pc:picChg chg="ord">
          <ac:chgData name="Jodie Walsh2" userId="8f656482-1ee0-4981-a154-9528d7227717" providerId="ADAL" clId="{0CE53FAC-B2FE-4158-B2EE-2ECB91BBB28B}" dt="2019-08-09T11:59:52.072" v="28" actId="167"/>
          <ac:picMkLst>
            <pc:docMk/>
            <pc:sldMk cId="746733060" sldId="659"/>
            <ac:picMk id="20" creationId="{97698E2B-F682-4ADF-80EA-9FEDC7069B54}"/>
          </ac:picMkLst>
        </pc:picChg>
        <pc:picChg chg="ord">
          <ac:chgData name="Jodie Walsh2" userId="8f656482-1ee0-4981-a154-9528d7227717" providerId="ADAL" clId="{0CE53FAC-B2FE-4158-B2EE-2ECB91BBB28B}" dt="2019-08-09T11:59:52.072" v="28" actId="167"/>
          <ac:picMkLst>
            <pc:docMk/>
            <pc:sldMk cId="746733060" sldId="659"/>
            <ac:picMk id="22" creationId="{6B637956-D942-407E-A4B8-4AD61B64C692}"/>
          </ac:picMkLst>
        </pc:picChg>
        <pc:picChg chg="ord">
          <ac:chgData name="Jodie Walsh2" userId="8f656482-1ee0-4981-a154-9528d7227717" providerId="ADAL" clId="{0CE53FAC-B2FE-4158-B2EE-2ECB91BBB28B}" dt="2019-08-09T11:59:52.072" v="28" actId="167"/>
          <ac:picMkLst>
            <pc:docMk/>
            <pc:sldMk cId="746733060" sldId="659"/>
            <ac:picMk id="25" creationId="{C06119AF-7C97-4AE2-9F4F-18304055676B}"/>
          </ac:picMkLst>
        </pc:picChg>
      </pc:sldChg>
      <pc:sldMasterChg chg="addSp modSp modSldLayout">
        <pc:chgData name="Jodie Walsh2" userId="8f656482-1ee0-4981-a154-9528d7227717" providerId="ADAL" clId="{0CE53FAC-B2FE-4158-B2EE-2ECB91BBB28B}" dt="2019-08-09T12:02:25.117" v="39" actId="1035"/>
        <pc:sldMasterMkLst>
          <pc:docMk/>
          <pc:sldMasterMk cId="1807431121" sldId="2147483648"/>
        </pc:sldMasterMkLst>
        <pc:grpChg chg="add mod">
          <ac:chgData name="Jodie Walsh2" userId="8f656482-1ee0-4981-a154-9528d7227717" providerId="ADAL" clId="{0CE53FAC-B2FE-4158-B2EE-2ECB91BBB28B}" dt="2019-08-09T12:02:25.117" v="39" actId="1035"/>
          <ac:grpSpMkLst>
            <pc:docMk/>
            <pc:sldMasterMk cId="1807431121" sldId="2147483648"/>
            <ac:grpSpMk id="8" creationId="{D2D53444-75EB-4C29-82B7-D5BA91F817F7}"/>
          </ac:grpSpMkLst>
        </pc:grpChg>
        <pc:picChg chg="add mod">
          <ac:chgData name="Jodie Walsh2" userId="8f656482-1ee0-4981-a154-9528d7227717" providerId="ADAL" clId="{0CE53FAC-B2FE-4158-B2EE-2ECB91BBB28B}" dt="2019-08-09T11:59:05.223" v="4" actId="1076"/>
          <ac:picMkLst>
            <pc:docMk/>
            <pc:sldMasterMk cId="1807431121" sldId="2147483648"/>
            <ac:picMk id="7" creationId="{E77DC174-2EB7-46A1-9402-C71930F0F4BE}"/>
          </ac:picMkLst>
        </pc:picChg>
        <pc:sldLayoutChg chg="delSp modSp">
          <pc:chgData name="Jodie Walsh2" userId="8f656482-1ee0-4981-a154-9528d7227717" providerId="ADAL" clId="{0CE53FAC-B2FE-4158-B2EE-2ECB91BBB28B}" dt="2019-08-09T12:02:15.856" v="32" actId="404"/>
          <pc:sldLayoutMkLst>
            <pc:docMk/>
            <pc:sldMasterMk cId="1807431121" sldId="2147483648"/>
            <pc:sldLayoutMk cId="3938921443" sldId="2147483660"/>
          </pc:sldLayoutMkLst>
          <pc:spChg chg="mod">
            <ac:chgData name="Jodie Walsh2" userId="8f656482-1ee0-4981-a154-9528d7227717" providerId="ADAL" clId="{0CE53FAC-B2FE-4158-B2EE-2ECB91BBB28B}" dt="2019-08-09T12:02:15.856" v="32" actId="404"/>
            <ac:spMkLst>
              <pc:docMk/>
              <pc:sldMasterMk cId="1807431121" sldId="2147483648"/>
              <pc:sldLayoutMk cId="3938921443" sldId="2147483660"/>
              <ac:spMk id="6" creationId="{EDD9E706-3D6E-4B8D-82F2-37B52804ECD0}"/>
            </ac:spMkLst>
          </pc:spChg>
          <pc:grpChg chg="del">
            <ac:chgData name="Jodie Walsh2" userId="8f656482-1ee0-4981-a154-9528d7227717" providerId="ADAL" clId="{0CE53FAC-B2FE-4158-B2EE-2ECB91BBB28B}" dt="2019-08-09T12:02:07.995" v="29" actId="478"/>
            <ac:grpSpMkLst>
              <pc:docMk/>
              <pc:sldMasterMk cId="1807431121" sldId="2147483648"/>
              <pc:sldLayoutMk cId="3938921443" sldId="2147483660"/>
              <ac:grpSpMk id="12" creationId="{9DD859F5-06F4-4AE1-A647-FEA79B07EB90}"/>
            </ac:grpSpMkLst>
          </pc:grpChg>
        </pc:sldLayoutChg>
      </pc:sldMasterChg>
    </pc:docChg>
  </pc:docChgLst>
  <pc:docChgLst>
    <pc:chgData name="Sam Garnham" userId="S::sam.garnham@sja.org.uk::ba4a3023-469b-47da-9b56-135bbb92583d" providerId="AD" clId="Web-{F1F446A8-4997-CC91-81EB-CC17C4D5E697}"/>
    <pc:docChg chg="modSld">
      <pc:chgData name="Sam Garnham" userId="S::sam.garnham@sja.org.uk::ba4a3023-469b-47da-9b56-135bbb92583d" providerId="AD" clId="Web-{F1F446A8-4997-CC91-81EB-CC17C4D5E697}" dt="2019-08-29T16:40:18.938" v="1" actId="20577"/>
      <pc:docMkLst>
        <pc:docMk/>
      </pc:docMkLst>
      <pc:sldChg chg="modSp">
        <pc:chgData name="Sam Garnham" userId="S::sam.garnham@sja.org.uk::ba4a3023-469b-47da-9b56-135bbb92583d" providerId="AD" clId="Web-{F1F446A8-4997-CC91-81EB-CC17C4D5E697}" dt="2019-08-29T16:40:18.938" v="0" actId="20577"/>
        <pc:sldMkLst>
          <pc:docMk/>
          <pc:sldMk cId="746733060" sldId="659"/>
        </pc:sldMkLst>
        <pc:spChg chg="mod">
          <ac:chgData name="Sam Garnham" userId="S::sam.garnham@sja.org.uk::ba4a3023-469b-47da-9b56-135bbb92583d" providerId="AD" clId="Web-{F1F446A8-4997-CC91-81EB-CC17C4D5E697}" dt="2019-08-29T16:40:18.938" v="0" actId="20577"/>
          <ac:spMkLst>
            <pc:docMk/>
            <pc:sldMk cId="746733060" sldId="659"/>
            <ac:spMk id="3" creationId="{90266742-BBF7-46AA-9065-D7E71CAAB5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9D1C3-2C39-4155-B5A2-CBB55FF3F7EE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7EFA1-9D39-43F1-A3F2-62144D5F0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2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pairs/ small group demo management of chest pain (angina)</a:t>
            </a:r>
          </a:p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Q. Why is it important that we do not let the casualty eat or drink? </a:t>
            </a: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casualty must be prevented from eating and drinking as their body is already under stress and digesting food / drink will put additional strain on heart. Also, if they are going to hospital they may receive treatment that requires them NOT to have eaten or drank. (operation etc) </a:t>
            </a:r>
          </a:p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1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0761-0AC4-4416-9225-1D1F7EE38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A7F9E-E8A4-4E19-A290-5CA5DC447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F179B-48CB-495D-9F36-234A68F6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3BDE3-A4B3-41B7-8A50-08F86FF3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7D09B-8B60-434A-823C-31CEB704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0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CA27-ADE8-4647-893D-77C14CF5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52DF6-AA0E-4897-B815-97B84D224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D2D9-7B74-4C57-8687-F1D1D47E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F14C8-F162-4839-B8CA-BA8A280F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6578-F0E5-4AE7-9917-56365B92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18EBFD-95FB-4B79-A689-AB54F17A6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7811E-C675-4F86-BCE5-12D9A8E6F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4F5EA-887E-495B-9E86-AB8CC1CF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4E243-0AF0-4DCB-9C50-B2EBF2E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9CA26-C38B-4113-A0C8-2BE5C924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4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399" y="249556"/>
            <a:ext cx="11344548" cy="606933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275735"/>
            <a:ext cx="2101035" cy="3710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KS4 – Bone, muscle and joint injuries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</a:t>
            </a:r>
            <a:endParaRPr lang="en-US" sz="3480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655505" y="1235929"/>
            <a:ext cx="397244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444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</a:t>
            </a:r>
            <a:endParaRPr lang="en-US" sz="348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D2D1-D47B-4885-9BC7-C840B86D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D191-DA86-4863-9162-7320730CE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D13C6-0091-4748-8031-ECE2C888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75031-1CBD-4711-A642-76B8E39C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CF6F4-E879-467B-B019-89C8105A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98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9677-1329-4B56-AAF3-A4D03ACA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F4F9D-2F64-42E6-A612-1A03AD4A5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E2C69-FB37-48F1-A213-3A5508C0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5A88-67C4-49FE-B5CD-8C560B18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34BD-5971-4343-8C6F-7045FE20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1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0FF5-60E4-4B51-A3C3-D602150A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6C2A-065A-4C42-8D2D-1A95DD428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736C3-894D-4D82-AE9A-8C0309915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F4BD3-0449-4E14-8A94-AB8972C9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3F160-26FA-4AC4-9D72-8A40639A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6C762-6650-4B12-855E-42E6A30F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44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7109-06C9-4066-B3F6-53700865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6BBE7-04E7-44D8-A904-41C491019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043D2-6243-42A2-9E3B-7594E02CF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6D526-5B61-452C-8270-6FCF69CC1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38A41-A802-409E-9EE9-482714D0A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6804D-CCD8-496F-A3C1-4AB1F070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78A11-83C3-48C7-8CBB-922280F4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0A2BFE-BFE5-4D8D-9752-BEC01615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7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5723-DE43-44DA-B5E3-6FD63730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392DA-843E-4536-9FA1-24E734C3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1821D-A744-4C3B-98A2-AA4AF115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603A7-545B-4920-AD59-F2B1162A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77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4F13F-76DF-40B9-B009-C1E1A765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B8992-3B98-4D30-872B-691B5DB8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93D1-4A4B-4E89-880F-EC04CD6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3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2A58-F97C-4FDC-A690-351BA1BB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F33E-BE92-41D1-B4EC-589183406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C7260-7B87-41F0-8060-87ABD62AC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B0318-324A-4BB3-BDE7-01CBD4B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6538-8CE8-4F07-BD5A-565906D7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79107-4C91-4351-B08D-24F5BEF4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91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975A-C53F-4A22-ACB1-19783197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BE17A-2691-4645-823D-20669B924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A32D-F62C-4A35-B25A-5D4AB5919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59091-25B2-4472-B81D-7C92E2A7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DCFE-F102-4A0B-9BD3-18FA7E756185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93499-9CBD-493A-9CCA-6CA2FB63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34856-98F6-4C56-99BA-2D6F2B6E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7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E9700-1F1F-46DB-BDBE-779E71F6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57E0F-9786-47DD-B7DA-9E1BBF37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54389-7A83-48AA-9BD7-EEDC51CF2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0DCFE-F102-4A0B-9BD3-18FA7E756185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B8287-8E79-4F19-9539-0D480FFD5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52C48-2969-4A21-903B-431F74651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FDCA-7DE8-4DC4-AE75-5EF0B00DDC1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JA WPT Training PPT background.jpg">
            <a:extLst>
              <a:ext uri="{FF2B5EF4-FFF2-40B4-BE49-F238E27FC236}">
                <a16:creationId xmlns:a16="http://schemas.microsoft.com/office/drawing/2014/main" id="{E77DC174-2EB7-46A1-9402-C71930F0F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6517526"/>
            <a:ext cx="12225298" cy="3257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2D53444-75EB-4C29-82B7-D5BA91F817F7}"/>
              </a:ext>
            </a:extLst>
          </p:cNvPr>
          <p:cNvGrpSpPr/>
          <p:nvPr userDrawn="1"/>
        </p:nvGrpSpPr>
        <p:grpSpPr>
          <a:xfrm>
            <a:off x="3309897" y="4400941"/>
            <a:ext cx="8915401" cy="2060335"/>
            <a:chOff x="1842654" y="-1271155"/>
            <a:chExt cx="6705601" cy="1541044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E71789DC-A35F-4C02-B84E-67F49B9E2A13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 dirty="0">
                <a:solidFill>
                  <a:srgbClr val="FF0000"/>
                </a:solidFill>
              </a:endParaRPr>
            </a:p>
          </p:txBody>
        </p:sp>
        <p:pic>
          <p:nvPicPr>
            <p:cNvPr id="10" name="Picture 9" descr="SJA logo on angled slice.psd">
              <a:extLst>
                <a:ext uri="{FF2B5EF4-FFF2-40B4-BE49-F238E27FC236}">
                  <a16:creationId xmlns:a16="http://schemas.microsoft.com/office/drawing/2014/main" id="{EA868193-6C48-4C05-8752-27D3008F35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0743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61158C7-4134-4BAA-A1D9-6DC6D116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2" y="3821944"/>
            <a:ext cx="2246309" cy="224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ED26B8-C5AA-46D9-BA0F-723A50E9B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567" y="2295751"/>
            <a:ext cx="1310046" cy="16695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698E2B-F682-4ADF-80EA-9FEDC706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20261" r="15546" b="12167"/>
          <a:stretch/>
        </p:blipFill>
        <p:spPr>
          <a:xfrm>
            <a:off x="2342609" y="2196698"/>
            <a:ext cx="2072918" cy="18676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6119AF-7C97-4AE2-9F4F-183040556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t="23380" r="12796" b="9791"/>
          <a:stretch/>
        </p:blipFill>
        <p:spPr>
          <a:xfrm>
            <a:off x="9090091" y="2220513"/>
            <a:ext cx="2072918" cy="18702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66742-BBF7-46AA-9065-D7E71CAAB5F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553753"/>
            <a:ext cx="4766777" cy="517402"/>
          </a:xfrm>
        </p:spPr>
        <p:txBody>
          <a:bodyPr vert="horz" lIns="74441" tIns="37221" rIns="74441" bIns="37221" rtlCol="0" anchor="ctr">
            <a:normAutofit fontScale="92500" lnSpcReduction="10000"/>
          </a:bodyPr>
          <a:lstStyle/>
          <a:p>
            <a:r>
              <a:rPr lang="en-GB" sz="3700" dirty="0">
                <a:latin typeface="Arial"/>
                <a:cs typeface="Arial"/>
              </a:rPr>
              <a:t>Your turn: </a:t>
            </a:r>
            <a:r>
              <a:rPr lang="en-GB" sz="3700" dirty="0">
                <a:latin typeface="Arial" panose="020B0604020202020204" pitchFamily="34" charset="0"/>
                <a:cs typeface="Arial" panose="020B0604020202020204" pitchFamily="34" charset="0"/>
              </a:rPr>
              <a:t>Chest pain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1EDFB-6A84-4061-98D2-DDD418B1814B}"/>
              </a:ext>
            </a:extLst>
          </p:cNvPr>
          <p:cNvSpPr txBox="1"/>
          <p:nvPr/>
        </p:nvSpPr>
        <p:spPr>
          <a:xfrm>
            <a:off x="1107821" y="2219947"/>
            <a:ext cx="176371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8453"/>
              </a:buClr>
              <a:buFont typeface="+mj-lt"/>
              <a:buAutoNum type="arabicPeriod"/>
            </a:pPr>
            <a:r>
              <a:rPr lang="en-GB" sz="1440" b="1" dirty="0">
                <a:latin typeface="Arial" panose="020B0604020202020204" pitchFamily="34" charset="0"/>
                <a:cs typeface="Arial" panose="020B0604020202020204" pitchFamily="34" charset="0"/>
              </a:rPr>
              <a:t>Help the casualty to sit down</a:t>
            </a:r>
          </a:p>
          <a:p>
            <a:pPr marL="316230" indent="-316230">
              <a:buSzPct val="100000"/>
              <a:buBlip>
                <a:blip r:embed="rId7"/>
              </a:buBlip>
            </a:pPr>
            <a:r>
              <a:rPr lang="en-GB" sz="1440" dirty="0">
                <a:latin typeface="Arial" panose="020B0604020202020204" pitchFamily="34" charset="0"/>
                <a:cs typeface="Arial" panose="020B0604020202020204" pitchFamily="34" charset="0"/>
              </a:rPr>
              <a:t>Sit them on the floor with pillows behind their back</a:t>
            </a:r>
          </a:p>
          <a:p>
            <a:pPr marL="411480" indent="-411480">
              <a:buClr>
                <a:srgbClr val="008453"/>
              </a:buClr>
              <a:buFont typeface="+mj-lt"/>
              <a:buAutoNum type="arabicPeriod"/>
            </a:pPr>
            <a:endParaRPr lang="en-GB" sz="144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F7CA16-F35C-4DCC-BBE5-3C001580381B}"/>
              </a:ext>
            </a:extLst>
          </p:cNvPr>
          <p:cNvSpPr>
            <a:spLocks noChangeAspect="1"/>
          </p:cNvSpPr>
          <p:nvPr/>
        </p:nvSpPr>
        <p:spPr>
          <a:xfrm>
            <a:off x="4847079" y="2220513"/>
            <a:ext cx="224630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230" indent="-316230">
              <a:spcAft>
                <a:spcPts val="720"/>
              </a:spcAft>
            </a:pPr>
            <a:r>
              <a:rPr lang="en-GB" sz="1440" b="1" dirty="0">
                <a:solidFill>
                  <a:srgbClr val="007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sz="1440" b="1" dirty="0">
                <a:latin typeface="Arial" panose="020B0604020202020204" pitchFamily="34" charset="0"/>
                <a:cs typeface="Arial" panose="020B0604020202020204" pitchFamily="34" charset="0"/>
              </a:rPr>
              <a:t>	Encourage them to take medication if they have any (tablet or spray)</a:t>
            </a:r>
            <a:endParaRPr lang="en-GB" sz="14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8136C2-9CA6-4B6B-BA3D-FB53B2CCEBC3}"/>
              </a:ext>
            </a:extLst>
          </p:cNvPr>
          <p:cNvSpPr>
            <a:spLocks noChangeAspect="1"/>
          </p:cNvSpPr>
          <p:nvPr/>
        </p:nvSpPr>
        <p:spPr>
          <a:xfrm>
            <a:off x="8103222" y="2211175"/>
            <a:ext cx="218920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230" indent="-316230">
              <a:spcAft>
                <a:spcPts val="720"/>
              </a:spcAft>
            </a:pPr>
            <a:r>
              <a:rPr lang="en-GB" sz="1440" b="1" dirty="0">
                <a:solidFill>
                  <a:srgbClr val="007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GB" sz="1440" b="1" dirty="0">
                <a:latin typeface="Arial" panose="020B0604020202020204" pitchFamily="34" charset="0"/>
                <a:cs typeface="Arial" panose="020B0604020202020204" pitchFamily="34" charset="0"/>
              </a:rPr>
              <a:t>	If the pain persists after 5 minutes advise them to take another dose</a:t>
            </a:r>
            <a:endParaRPr lang="en-GB" sz="14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ACB302-4022-40A4-A290-370B04BE5223}"/>
              </a:ext>
            </a:extLst>
          </p:cNvPr>
          <p:cNvSpPr>
            <a:spLocks noChangeAspect="1"/>
          </p:cNvSpPr>
          <p:nvPr/>
        </p:nvSpPr>
        <p:spPr>
          <a:xfrm>
            <a:off x="2939105" y="4455735"/>
            <a:ext cx="254317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230" indent="-316230">
              <a:spcAft>
                <a:spcPts val="720"/>
              </a:spcAft>
            </a:pPr>
            <a:r>
              <a:rPr lang="en-GB" sz="1440" b="1" dirty="0">
                <a:solidFill>
                  <a:srgbClr val="007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GB" sz="1440" b="1" dirty="0">
                <a:latin typeface="Arial" panose="020B0604020202020204" pitchFamily="34" charset="0"/>
                <a:cs typeface="Arial" panose="020B0604020202020204" pitchFamily="34" charset="0"/>
              </a:rPr>
              <a:t>	Call 999/112 if the pain is not easing after the second dose (suspect a heart attack)</a:t>
            </a:r>
            <a:endParaRPr lang="en-GB" sz="14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CA4AA3-526F-411A-BF23-BCA7BCD71E83}"/>
              </a:ext>
            </a:extLst>
          </p:cNvPr>
          <p:cNvSpPr>
            <a:spLocks noChangeAspect="1"/>
          </p:cNvSpPr>
          <p:nvPr/>
        </p:nvSpPr>
        <p:spPr>
          <a:xfrm>
            <a:off x="6922937" y="4449359"/>
            <a:ext cx="207291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230" indent="-316230">
              <a:spcAft>
                <a:spcPts val="720"/>
              </a:spcAft>
            </a:pPr>
            <a:r>
              <a:rPr lang="en-GB" sz="1440" b="1" dirty="0">
                <a:solidFill>
                  <a:srgbClr val="007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GB" sz="1440" b="1" dirty="0">
                <a:latin typeface="Arial" panose="020B0604020202020204" pitchFamily="34" charset="0"/>
                <a:cs typeface="Arial" panose="020B0604020202020204" pitchFamily="34" charset="0"/>
              </a:rPr>
              <a:t>	Keep them calm and reassure them until help arrives</a:t>
            </a:r>
            <a:endParaRPr lang="en-GB" sz="14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B30BF1-6F8E-489D-8662-3D0DDCCA7121}"/>
              </a:ext>
            </a:extLst>
          </p:cNvPr>
          <p:cNvSpPr/>
          <p:nvPr/>
        </p:nvSpPr>
        <p:spPr>
          <a:xfrm>
            <a:off x="801578" y="2220513"/>
            <a:ext cx="308472" cy="2844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EC49ED-E9B5-42D3-AE08-3B439E85BCCE}"/>
              </a:ext>
            </a:extLst>
          </p:cNvPr>
          <p:cNvSpPr/>
          <p:nvPr/>
        </p:nvSpPr>
        <p:spPr>
          <a:xfrm>
            <a:off x="7772809" y="2220513"/>
            <a:ext cx="308472" cy="2844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D7C74-48A6-40A4-A3AD-6BF2E2E1E80F}"/>
              </a:ext>
            </a:extLst>
          </p:cNvPr>
          <p:cNvSpPr/>
          <p:nvPr/>
        </p:nvSpPr>
        <p:spPr>
          <a:xfrm>
            <a:off x="4537397" y="2212645"/>
            <a:ext cx="308472" cy="2844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031443-EA21-4839-AB5B-15F5031D8921}"/>
              </a:ext>
            </a:extLst>
          </p:cNvPr>
          <p:cNvSpPr/>
          <p:nvPr/>
        </p:nvSpPr>
        <p:spPr>
          <a:xfrm>
            <a:off x="2621924" y="4464779"/>
            <a:ext cx="308472" cy="2844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A8E28A-481A-4013-BF4D-583E7672C335}"/>
              </a:ext>
            </a:extLst>
          </p:cNvPr>
          <p:cNvSpPr/>
          <p:nvPr/>
        </p:nvSpPr>
        <p:spPr>
          <a:xfrm>
            <a:off x="6614465" y="4462201"/>
            <a:ext cx="308472" cy="2844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DBF265-E4D2-4110-8558-77C9B1EBB904}"/>
              </a:ext>
            </a:extLst>
          </p:cNvPr>
          <p:cNvSpPr txBox="1"/>
          <p:nvPr/>
        </p:nvSpPr>
        <p:spPr>
          <a:xfrm>
            <a:off x="502090" y="1033200"/>
            <a:ext cx="5603381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the box if you can successfully complete the key step…</a:t>
            </a:r>
          </a:p>
        </p:txBody>
      </p:sp>
    </p:spTree>
    <p:extLst>
      <p:ext uri="{BB962C8B-B14F-4D97-AF65-F5344CB8AC3E}">
        <p14:creationId xmlns:p14="http://schemas.microsoft.com/office/powerpoint/2010/main" val="7467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2A60EA17AA44DBC0844B313E2D1EB" ma:contentTypeVersion="4" ma:contentTypeDescription="Create a new document." ma:contentTypeScope="" ma:versionID="0b3b3141565a737c6f3c5c34bfe3efb1">
  <xsd:schema xmlns:xsd="http://www.w3.org/2001/XMLSchema" xmlns:xs="http://www.w3.org/2001/XMLSchema" xmlns:p="http://schemas.microsoft.com/office/2006/metadata/properties" xmlns:ns2="565d540a-4d5f-4e77-a6c3-71f6088114ec" targetNamespace="http://schemas.microsoft.com/office/2006/metadata/properties" ma:root="true" ma:fieldsID="858cae49d40edf045d809c8c24cee1d5" ns2:_="">
    <xsd:import namespace="565d540a-4d5f-4e77-a6c3-71f608811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d540a-4d5f-4e77-a6c3-71f608811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94F09E-9EC9-409A-B351-2987DEFA9CA0}"/>
</file>

<file path=customXml/itemProps2.xml><?xml version="1.0" encoding="utf-8"?>
<ds:datastoreItem xmlns:ds="http://schemas.openxmlformats.org/officeDocument/2006/customXml" ds:itemID="{E7965522-7371-4D9D-B01C-E6FD0B59889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9425ae5-10be-44d4-8a21-34889a79df5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6DFF68-23B6-4847-BCC3-172438F127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184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Wilson</dc:creator>
  <cp:lastModifiedBy>Jodie Walsh2</cp:lastModifiedBy>
  <cp:revision>7</cp:revision>
  <dcterms:created xsi:type="dcterms:W3CDTF">2019-07-09T10:19:51Z</dcterms:created>
  <dcterms:modified xsi:type="dcterms:W3CDTF">2020-08-24T10:20:34Z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0x010100EE12A60EA17AA44DBC0844B313E2D1EB</vt:lpwstr>
  </property>
  <property fmtid="{D5CDD505-2E9C-101B-9397-08002B2CF9AE}" pid="3" name="Order">
    <vt:r8>40707100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