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sldIdLst>
    <p:sldId id="68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B1D615-2171-4A65-8092-3A299C863353}" v="2" dt="2019-08-07T13:03:06.069"/>
    <p1510:client id="{950202B6-F8E5-607D-9809-EF0231C0A490}" v="56" dt="2020-03-10T11:45:57.2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die Walsh2" userId="8f656482-1ee0-4981-a154-9528d7227717" providerId="ADAL" clId="{49BB53BE-4936-42C9-A9D3-BB6C4CF1992B}"/>
    <pc:docChg chg="custSel modSld modMainMaster">
      <pc:chgData name="Jodie Walsh2" userId="8f656482-1ee0-4981-a154-9528d7227717" providerId="ADAL" clId="{49BB53BE-4936-42C9-A9D3-BB6C4CF1992B}" dt="2019-07-04T11:53:36.602" v="19" actId="1076"/>
      <pc:docMkLst>
        <pc:docMk/>
      </pc:docMkLst>
      <pc:sldChg chg="modSp">
        <pc:chgData name="Jodie Walsh2" userId="8f656482-1ee0-4981-a154-9528d7227717" providerId="ADAL" clId="{49BB53BE-4936-42C9-A9D3-BB6C4CF1992B}" dt="2019-07-04T11:53:36.602" v="19" actId="1076"/>
        <pc:sldMkLst>
          <pc:docMk/>
          <pc:sldMk cId="3087550835" sldId="681"/>
        </pc:sldMkLst>
        <pc:spChg chg="mod">
          <ac:chgData name="Jodie Walsh2" userId="8f656482-1ee0-4981-a154-9528d7227717" providerId="ADAL" clId="{49BB53BE-4936-42C9-A9D3-BB6C4CF1992B}" dt="2019-07-04T11:53:14.658" v="11" actId="14100"/>
          <ac:spMkLst>
            <pc:docMk/>
            <pc:sldMk cId="3087550835" sldId="681"/>
            <ac:spMk id="5" creationId="{D8065BA6-AA2D-4867-952A-E6516E9EB771}"/>
          </ac:spMkLst>
        </pc:spChg>
        <pc:spChg chg="mod">
          <ac:chgData name="Jodie Walsh2" userId="8f656482-1ee0-4981-a154-9528d7227717" providerId="ADAL" clId="{49BB53BE-4936-42C9-A9D3-BB6C4CF1992B}" dt="2019-07-04T11:53:16.602" v="12" actId="14100"/>
          <ac:spMkLst>
            <pc:docMk/>
            <pc:sldMk cId="3087550835" sldId="681"/>
            <ac:spMk id="6" creationId="{AF36BF4B-CCF0-4CEB-99B0-1AE4A7BC26F2}"/>
          </ac:spMkLst>
        </pc:spChg>
        <pc:spChg chg="mod">
          <ac:chgData name="Jodie Walsh2" userId="8f656482-1ee0-4981-a154-9528d7227717" providerId="ADAL" clId="{49BB53BE-4936-42C9-A9D3-BB6C4CF1992B}" dt="2019-07-04T11:53:36.602" v="19" actId="1076"/>
          <ac:spMkLst>
            <pc:docMk/>
            <pc:sldMk cId="3087550835" sldId="681"/>
            <ac:spMk id="7" creationId="{A25C389E-3B56-4C79-BB23-1BD40C57F342}"/>
          </ac:spMkLst>
        </pc:spChg>
        <pc:picChg chg="mod">
          <ac:chgData name="Jodie Walsh2" userId="8f656482-1ee0-4981-a154-9528d7227717" providerId="ADAL" clId="{49BB53BE-4936-42C9-A9D3-BB6C4CF1992B}" dt="2019-07-04T11:53:33.426" v="18" actId="14100"/>
          <ac:picMkLst>
            <pc:docMk/>
            <pc:sldMk cId="3087550835" sldId="681"/>
            <ac:picMk id="2" creationId="{88798B4A-BBE6-46F6-A04F-B0002D696B94}"/>
          </ac:picMkLst>
        </pc:picChg>
      </pc:sldChg>
      <pc:sldMasterChg chg="modSldLayout">
        <pc:chgData name="Jodie Walsh2" userId="8f656482-1ee0-4981-a154-9528d7227717" providerId="ADAL" clId="{49BB53BE-4936-42C9-A9D3-BB6C4CF1992B}" dt="2019-07-04T11:52:46.570" v="4" actId="1076"/>
        <pc:sldMasterMkLst>
          <pc:docMk/>
          <pc:sldMasterMk cId="2724061205" sldId="2147483661"/>
        </pc:sldMasterMkLst>
        <pc:sldLayoutChg chg="addSp delSp modSp">
          <pc:chgData name="Jodie Walsh2" userId="8f656482-1ee0-4981-a154-9528d7227717" providerId="ADAL" clId="{49BB53BE-4936-42C9-A9D3-BB6C4CF1992B}" dt="2019-07-04T11:52:46.570" v="4" actId="1076"/>
          <pc:sldLayoutMkLst>
            <pc:docMk/>
            <pc:sldMasterMk cId="2724061205" sldId="2147483661"/>
            <pc:sldLayoutMk cId="2891990240" sldId="2147483673"/>
          </pc:sldLayoutMkLst>
          <pc:grpChg chg="add mod">
            <ac:chgData name="Jodie Walsh2" userId="8f656482-1ee0-4981-a154-9528d7227717" providerId="ADAL" clId="{49BB53BE-4936-42C9-A9D3-BB6C4CF1992B}" dt="2019-07-04T11:52:46.570" v="4" actId="1076"/>
            <ac:grpSpMkLst>
              <pc:docMk/>
              <pc:sldMasterMk cId="2724061205" sldId="2147483661"/>
              <pc:sldLayoutMk cId="2891990240" sldId="2147483673"/>
              <ac:grpSpMk id="10" creationId="{0084D132-B9F7-4431-882F-D90A5CCB4E30}"/>
            </ac:grpSpMkLst>
          </pc:grpChg>
          <pc:grpChg chg="del">
            <ac:chgData name="Jodie Walsh2" userId="8f656482-1ee0-4981-a154-9528d7227717" providerId="ADAL" clId="{49BB53BE-4936-42C9-A9D3-BB6C4CF1992B}" dt="2019-07-04T11:52:37.398" v="2" actId="478"/>
            <ac:grpSpMkLst>
              <pc:docMk/>
              <pc:sldMasterMk cId="2724061205" sldId="2147483661"/>
              <pc:sldLayoutMk cId="2891990240" sldId="2147483673"/>
              <ac:grpSpMk id="12" creationId="{9DD859F5-06F4-4AE1-A647-FEA79B07EB90}"/>
            </ac:grpSpMkLst>
          </pc:grpChg>
          <pc:picChg chg="add mod">
            <ac:chgData name="Jodie Walsh2" userId="8f656482-1ee0-4981-a154-9528d7227717" providerId="ADAL" clId="{49BB53BE-4936-42C9-A9D3-BB6C4CF1992B}" dt="2019-07-04T11:52:41.911" v="3" actId="1076"/>
            <ac:picMkLst>
              <pc:docMk/>
              <pc:sldMasterMk cId="2724061205" sldId="2147483661"/>
              <pc:sldLayoutMk cId="2891990240" sldId="2147483673"/>
              <ac:picMk id="9" creationId="{19C40CAF-BDE7-4194-93DE-BCCE196009A1}"/>
            </ac:picMkLst>
          </pc:picChg>
        </pc:sldLayoutChg>
      </pc:sldMasterChg>
    </pc:docChg>
  </pc:docChgLst>
  <pc:docChgLst>
    <pc:chgData name="Elizabeth Connors" userId="S::elizabeth.connors@sja.org.uk::7b8a960c-3a8f-44e5-8383-848c6766db90" providerId="AD" clId="Web-{1E635C6D-1647-9029-4CE1-5072133C2D41}"/>
    <pc:docChg chg="modSld">
      <pc:chgData name="Elizabeth Connors" userId="S::elizabeth.connors@sja.org.uk::7b8a960c-3a8f-44e5-8383-848c6766db90" providerId="AD" clId="Web-{1E635C6D-1647-9029-4CE1-5072133C2D41}" dt="2019-07-11T18:38:12.136" v="8" actId="20577"/>
      <pc:docMkLst>
        <pc:docMk/>
      </pc:docMkLst>
      <pc:sldChg chg="modSp">
        <pc:chgData name="Elizabeth Connors" userId="S::elizabeth.connors@sja.org.uk::7b8a960c-3a8f-44e5-8383-848c6766db90" providerId="AD" clId="Web-{1E635C6D-1647-9029-4CE1-5072133C2D41}" dt="2019-07-11T18:38:12.136" v="7" actId="20577"/>
        <pc:sldMkLst>
          <pc:docMk/>
          <pc:sldMk cId="3087550835" sldId="681"/>
        </pc:sldMkLst>
        <pc:spChg chg="mod">
          <ac:chgData name="Elizabeth Connors" userId="S::elizabeth.connors@sja.org.uk::7b8a960c-3a8f-44e5-8383-848c6766db90" providerId="AD" clId="Web-{1E635C6D-1647-9029-4CE1-5072133C2D41}" dt="2019-07-11T18:37:58.230" v="4" actId="20577"/>
          <ac:spMkLst>
            <pc:docMk/>
            <pc:sldMk cId="3087550835" sldId="681"/>
            <ac:spMk id="6" creationId="{AF36BF4B-CCF0-4CEB-99B0-1AE4A7BC26F2}"/>
          </ac:spMkLst>
        </pc:spChg>
        <pc:spChg chg="mod">
          <ac:chgData name="Elizabeth Connors" userId="S::elizabeth.connors@sja.org.uk::7b8a960c-3a8f-44e5-8383-848c6766db90" providerId="AD" clId="Web-{1E635C6D-1647-9029-4CE1-5072133C2D41}" dt="2019-07-11T18:38:12.136" v="7" actId="20577"/>
          <ac:spMkLst>
            <pc:docMk/>
            <pc:sldMk cId="3087550835" sldId="681"/>
            <ac:spMk id="7" creationId="{A25C389E-3B56-4C79-BB23-1BD40C57F342}"/>
          </ac:spMkLst>
        </pc:spChg>
      </pc:sldChg>
    </pc:docChg>
  </pc:docChgLst>
  <pc:docChgLst>
    <pc:chgData name="Justine Wilson" userId="S::justine.wilson@sja.org.uk::cd635167-bbd3-4a7f-9fa7-49f7026615ce" providerId="AD" clId="Web-{4F429D1F-11CD-E219-B8ED-44B7DD24F154}"/>
    <pc:docChg chg="modSld">
      <pc:chgData name="Justine Wilson" userId="S::justine.wilson@sja.org.uk::cd635167-bbd3-4a7f-9fa7-49f7026615ce" providerId="AD" clId="Web-{4F429D1F-11CD-E219-B8ED-44B7DD24F154}" dt="2019-07-08T13:48:21.957" v="23" actId="20577"/>
      <pc:docMkLst>
        <pc:docMk/>
      </pc:docMkLst>
      <pc:sldChg chg="modSp">
        <pc:chgData name="Justine Wilson" userId="S::justine.wilson@sja.org.uk::cd635167-bbd3-4a7f-9fa7-49f7026615ce" providerId="AD" clId="Web-{4F429D1F-11CD-E219-B8ED-44B7DD24F154}" dt="2019-07-08T13:48:21.957" v="22" actId="20577"/>
        <pc:sldMkLst>
          <pc:docMk/>
          <pc:sldMk cId="3087550835" sldId="681"/>
        </pc:sldMkLst>
        <pc:spChg chg="mod">
          <ac:chgData name="Justine Wilson" userId="S::justine.wilson@sja.org.uk::cd635167-bbd3-4a7f-9fa7-49f7026615ce" providerId="AD" clId="Web-{4F429D1F-11CD-E219-B8ED-44B7DD24F154}" dt="2019-07-08T13:48:21.957" v="22" actId="20577"/>
          <ac:spMkLst>
            <pc:docMk/>
            <pc:sldMk cId="3087550835" sldId="681"/>
            <ac:spMk id="7" creationId="{A25C389E-3B56-4C79-BB23-1BD40C57F342}"/>
          </ac:spMkLst>
        </pc:spChg>
      </pc:sldChg>
    </pc:docChg>
  </pc:docChgLst>
  <pc:docChgLst>
    <pc:chgData name="Sam Garnham" userId="ba4a3023-469b-47da-9b56-135bbb92583d" providerId="ADAL" clId="{8EB1D615-2171-4A65-8092-3A299C863353}"/>
    <pc:docChg chg="modSld">
      <pc:chgData name="Sam Garnham" userId="ba4a3023-469b-47da-9b56-135bbb92583d" providerId="ADAL" clId="{8EB1D615-2171-4A65-8092-3A299C863353}" dt="2019-08-07T13:03:06.069" v="1" actId="13244"/>
      <pc:docMkLst>
        <pc:docMk/>
      </pc:docMkLst>
      <pc:sldChg chg="modSp">
        <pc:chgData name="Sam Garnham" userId="ba4a3023-469b-47da-9b56-135bbb92583d" providerId="ADAL" clId="{8EB1D615-2171-4A65-8092-3A299C863353}" dt="2019-08-07T13:03:06.069" v="1" actId="13244"/>
        <pc:sldMkLst>
          <pc:docMk/>
          <pc:sldMk cId="3087550835" sldId="681"/>
        </pc:sldMkLst>
        <pc:spChg chg="mod">
          <ac:chgData name="Sam Garnham" userId="ba4a3023-469b-47da-9b56-135bbb92583d" providerId="ADAL" clId="{8EB1D615-2171-4A65-8092-3A299C863353}" dt="2019-08-07T13:03:06.069" v="1" actId="13244"/>
          <ac:spMkLst>
            <pc:docMk/>
            <pc:sldMk cId="3087550835" sldId="681"/>
            <ac:spMk id="4" creationId="{FD23D4CD-1728-4EED-89BB-9C6B54B92672}"/>
          </ac:spMkLst>
        </pc:spChg>
        <pc:picChg chg="mod">
          <ac:chgData name="Sam Garnham" userId="ba4a3023-469b-47da-9b56-135bbb92583d" providerId="ADAL" clId="{8EB1D615-2171-4A65-8092-3A299C863353}" dt="2019-08-07T13:02:58.778" v="0" actId="962"/>
          <ac:picMkLst>
            <pc:docMk/>
            <pc:sldMk cId="3087550835" sldId="681"/>
            <ac:picMk id="2" creationId="{88798B4A-BBE6-46F6-A04F-B0002D696B94}"/>
          </ac:picMkLst>
        </pc:picChg>
      </pc:sldChg>
    </pc:docChg>
  </pc:docChgLst>
  <pc:docChgLst>
    <pc:chgData name="Justine Wilson" userId="S::justine.wilson@sja.org.uk::cd635167-bbd3-4a7f-9fa7-49f7026615ce" providerId="AD" clId="Web-{950202B6-F8E5-607D-9809-EF0231C0A490}"/>
    <pc:docChg chg="modSld">
      <pc:chgData name="Justine Wilson" userId="S::justine.wilson@sja.org.uk::cd635167-bbd3-4a7f-9fa7-49f7026615ce" providerId="AD" clId="Web-{950202B6-F8E5-607D-9809-EF0231C0A490}" dt="2020-03-10T11:45:57.247" v="55" actId="20577"/>
      <pc:docMkLst>
        <pc:docMk/>
      </pc:docMkLst>
      <pc:sldChg chg="modSp">
        <pc:chgData name="Justine Wilson" userId="S::justine.wilson@sja.org.uk::cd635167-bbd3-4a7f-9fa7-49f7026615ce" providerId="AD" clId="Web-{950202B6-F8E5-607D-9809-EF0231C0A490}" dt="2020-03-10T11:45:57.247" v="54" actId="20577"/>
        <pc:sldMkLst>
          <pc:docMk/>
          <pc:sldMk cId="3087550835" sldId="681"/>
        </pc:sldMkLst>
        <pc:spChg chg="mod">
          <ac:chgData name="Justine Wilson" userId="S::justine.wilson@sja.org.uk::cd635167-bbd3-4a7f-9fa7-49f7026615ce" providerId="AD" clId="Web-{950202B6-F8E5-607D-9809-EF0231C0A490}" dt="2020-03-10T11:45:57.247" v="54" actId="20577"/>
          <ac:spMkLst>
            <pc:docMk/>
            <pc:sldMk cId="3087550835" sldId="681"/>
            <ac:spMk id="7" creationId="{A25C389E-3B56-4C79-BB23-1BD40C57F34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56EC2-2678-4056-9E8D-07068B91C96C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F89EC-4F0A-4F3E-B649-B8BD63CC8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987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56EC2-2678-4056-9E8D-07068B91C96C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F89EC-4F0A-4F3E-B649-B8BD63CC8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0323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56EC2-2678-4056-9E8D-07068B91C96C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F89EC-4F0A-4F3E-B649-B8BD63CC8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1166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ouble header &amp; subject ch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F566C60-6C34-4596-98B7-F2465D9F236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04799" y="249556"/>
            <a:ext cx="8508411" cy="606933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DD9E706-3D6E-4B8D-82F2-37B52804EC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237435" y="6318936"/>
            <a:ext cx="1575776" cy="37101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r>
              <a:rPr lang="en-GB"/>
              <a:t>KS3 – Choking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1E360-0609-4BEF-AF7C-C2C0E9A6FBCE}"/>
              </a:ext>
            </a:extLst>
          </p:cNvPr>
          <p:cNvSpPr>
            <a:spLocks noGrp="1" noChangeAspect="1"/>
          </p:cNvSpPr>
          <p:nvPr>
            <p:ph idx="16" hasCustomPrompt="1"/>
          </p:nvPr>
        </p:nvSpPr>
        <p:spPr>
          <a:xfrm>
            <a:off x="491630" y="574555"/>
            <a:ext cx="4072215" cy="661375"/>
          </a:xfrm>
          <a:prstGeom prst="rect">
            <a:avLst/>
          </a:prstGeom>
          <a:solidFill>
            <a:srgbClr val="009F4D"/>
          </a:solidFill>
        </p:spPr>
        <p:txBody>
          <a:bodyPr lIns="74441" tIns="37221" rIns="74441" bIns="37221"/>
          <a:lstStyle>
            <a:lvl1pPr marL="0" marR="0" indent="0" algn="l" defTabSz="893296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 lang="en-US" sz="4440" b="1" kern="1200" dirty="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893296" rtl="0" eaLnBrk="1" fontAlgn="auto" latinLnBrk="0" hangingPunct="1">
              <a:lnSpc>
                <a:spcPct val="100000"/>
              </a:lnSpc>
              <a:spcBef>
                <a:spcPts val="488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Title </a:t>
            </a:r>
            <a:endParaRPr lang="en-US" sz="3480">
              <a:solidFill>
                <a:srgbClr val="FFFFFF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FC1E360-0609-4BEF-AF7C-C2C0E9A6FBCE}"/>
              </a:ext>
            </a:extLst>
          </p:cNvPr>
          <p:cNvSpPr>
            <a:spLocks noGrp="1" noChangeAspect="1"/>
          </p:cNvSpPr>
          <p:nvPr>
            <p:ph idx="17" hasCustomPrompt="1"/>
          </p:nvPr>
        </p:nvSpPr>
        <p:spPr>
          <a:xfrm>
            <a:off x="491629" y="1235930"/>
            <a:ext cx="2979330" cy="661375"/>
          </a:xfrm>
          <a:prstGeom prst="rect">
            <a:avLst/>
          </a:prstGeom>
          <a:solidFill>
            <a:srgbClr val="009F4D"/>
          </a:solidFill>
        </p:spPr>
        <p:txBody>
          <a:bodyPr lIns="74441" tIns="37221" rIns="74441" bIns="37221"/>
          <a:lstStyle>
            <a:lvl1pPr marL="0" marR="0" indent="0" algn="l" defTabSz="893296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 lang="en-US" sz="4440" b="1" kern="1200" dirty="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893296" rtl="0" eaLnBrk="1" fontAlgn="auto" latinLnBrk="0" hangingPunct="1">
              <a:lnSpc>
                <a:spcPct val="100000"/>
              </a:lnSpc>
              <a:spcBef>
                <a:spcPts val="488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Title </a:t>
            </a:r>
            <a:endParaRPr lang="en-US" sz="3480">
              <a:solidFill>
                <a:srgbClr val="FFFFFF"/>
              </a:solidFill>
            </a:endParaRPr>
          </a:p>
        </p:txBody>
      </p:sp>
      <p:pic>
        <p:nvPicPr>
          <p:cNvPr id="9" name="Picture 8" descr="SJA WPT Training PPT background.jpg">
            <a:extLst>
              <a:ext uri="{FF2B5EF4-FFF2-40B4-BE49-F238E27FC236}">
                <a16:creationId xmlns:a16="http://schemas.microsoft.com/office/drawing/2014/main" id="{19C40CAF-BDE7-4194-93DE-BCCE196009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736"/>
          <a:stretch/>
        </p:blipFill>
        <p:spPr>
          <a:xfrm>
            <a:off x="0" y="6673724"/>
            <a:ext cx="9144000" cy="243674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0084D132-B9F7-4431-882F-D90A5CCB4E30}"/>
              </a:ext>
            </a:extLst>
          </p:cNvPr>
          <p:cNvGrpSpPr/>
          <p:nvPr userDrawn="1"/>
        </p:nvGrpSpPr>
        <p:grpSpPr>
          <a:xfrm>
            <a:off x="2438399" y="4777867"/>
            <a:ext cx="6705601" cy="1541044"/>
            <a:chOff x="1842654" y="-1271155"/>
            <a:chExt cx="6705601" cy="1541044"/>
          </a:xfrm>
        </p:grpSpPr>
        <p:sp>
          <p:nvSpPr>
            <p:cNvPr id="15" name="Right Triangle 14">
              <a:extLst>
                <a:ext uri="{FF2B5EF4-FFF2-40B4-BE49-F238E27FC236}">
                  <a16:creationId xmlns:a16="http://schemas.microsoft.com/office/drawing/2014/main" id="{12D6F015-4337-42BC-8FD4-9B617F11B794}"/>
                </a:ext>
              </a:extLst>
            </p:cNvPr>
            <p:cNvSpPr/>
            <p:nvPr userDrawn="1"/>
          </p:nvSpPr>
          <p:spPr>
            <a:xfrm flipH="1">
              <a:off x="1842654" y="-1271155"/>
              <a:ext cx="6705601" cy="1541044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">
                <a:solidFill>
                  <a:srgbClr val="FF0000"/>
                </a:solidFill>
              </a:endParaRPr>
            </a:p>
          </p:txBody>
        </p:sp>
        <p:pic>
          <p:nvPicPr>
            <p:cNvPr id="16" name="Picture 15" descr="SJA logo on angled slice.psd">
              <a:extLst>
                <a:ext uri="{FF2B5EF4-FFF2-40B4-BE49-F238E27FC236}">
                  <a16:creationId xmlns:a16="http://schemas.microsoft.com/office/drawing/2014/main" id="{6366CBE5-AE27-45A9-9D3A-87A876BDBA3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735" t="40499" r="2544"/>
            <a:stretch/>
          </p:blipFill>
          <p:spPr>
            <a:xfrm>
              <a:off x="6636327" y="-370811"/>
              <a:ext cx="1634837" cy="640700"/>
            </a:xfrm>
            <a:prstGeom prst="rect">
              <a:avLst/>
            </a:prstGeom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891990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56EC2-2678-4056-9E8D-07068B91C96C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F89EC-4F0A-4F3E-B649-B8BD63CC8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9747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56EC2-2678-4056-9E8D-07068B91C96C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F89EC-4F0A-4F3E-B649-B8BD63CC8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718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56EC2-2678-4056-9E8D-07068B91C96C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F89EC-4F0A-4F3E-B649-B8BD63CC8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4249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56EC2-2678-4056-9E8D-07068B91C96C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F89EC-4F0A-4F3E-B649-B8BD63CC8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59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56EC2-2678-4056-9E8D-07068B91C96C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F89EC-4F0A-4F3E-B649-B8BD63CC8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65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56EC2-2678-4056-9E8D-07068B91C96C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F89EC-4F0A-4F3E-B649-B8BD63CC8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158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56EC2-2678-4056-9E8D-07068B91C96C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F89EC-4F0A-4F3E-B649-B8BD63CC8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161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56EC2-2678-4056-9E8D-07068B91C96C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F89EC-4F0A-4F3E-B649-B8BD63CC8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808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56EC2-2678-4056-9E8D-07068B91C96C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F89EC-4F0A-4F3E-B649-B8BD63CC8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061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8065BA6-AA2D-4867-952A-E6516E9EB771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93200" y="539066"/>
            <a:ext cx="2877017" cy="661375"/>
          </a:xfrm>
        </p:spPr>
        <p:txBody>
          <a:bodyPr>
            <a:normAutofit/>
          </a:bodyPr>
          <a:lstStyle/>
          <a:p>
            <a:r>
              <a:rPr lang="en-GB" sz="3700">
                <a:latin typeface="Arial" panose="020B0604020202020204" pitchFamily="34" charset="0"/>
                <a:cs typeface="Arial" panose="020B0604020202020204" pitchFamily="34" charset="0"/>
              </a:rPr>
              <a:t>Activity A39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36BF4B-CCF0-4CEB-99B0-1AE4A7BC26F2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493200" y="1223941"/>
            <a:ext cx="2877017" cy="661375"/>
          </a:xfrm>
        </p:spPr>
        <p:txBody>
          <a:bodyPr vert="horz" lIns="74441" tIns="37221" rIns="74441" bIns="37221" rtlCol="0" anchor="t">
            <a:normAutofit/>
          </a:bodyPr>
          <a:lstStyle/>
          <a:p>
            <a:r>
              <a:rPr lang="en-GB" sz="3700">
                <a:latin typeface="Arial"/>
                <a:cs typeface="Arial"/>
              </a:rPr>
              <a:t>Be creative</a:t>
            </a:r>
            <a:endParaRPr lang="en-GB" sz="37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23D4CD-1728-4EED-89BB-9C6B54B9267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5C389E-3B56-4C79-BB23-1BD40C57F342}"/>
              </a:ext>
            </a:extLst>
          </p:cNvPr>
          <p:cNvSpPr/>
          <p:nvPr/>
        </p:nvSpPr>
        <p:spPr>
          <a:xfrm>
            <a:off x="883462" y="2786743"/>
            <a:ext cx="7377076" cy="249299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/>
            <a:r>
              <a:rPr lang="en-GB" sz="2600" b="1" dirty="0">
                <a:latin typeface="Arial"/>
                <a:cs typeface="Arial"/>
              </a:rPr>
              <a:t>Students now have the option to </a:t>
            </a:r>
            <a:r>
              <a:rPr lang="en-GB" sz="2600" b="1" dirty="0">
                <a:solidFill>
                  <a:srgbClr val="000000"/>
                </a:solidFill>
                <a:latin typeface="Arial"/>
                <a:cs typeface="Arial"/>
              </a:rPr>
              <a:t>use flip chart paper to </a:t>
            </a:r>
            <a:r>
              <a:rPr lang="en-GB" sz="2600" b="1" dirty="0">
                <a:solidFill>
                  <a:srgbClr val="007A53"/>
                </a:solidFill>
                <a:latin typeface="Arial"/>
                <a:cs typeface="Arial"/>
              </a:rPr>
              <a:t>create a diagram </a:t>
            </a:r>
            <a:r>
              <a:rPr lang="en-US" sz="2600" b="1" dirty="0">
                <a:latin typeface="Arial"/>
                <a:cs typeface="Arial"/>
              </a:rPr>
              <a:t>that demonstrates the passage of air and food. Use the diagram to explain and label how choking may occur, research or use </a:t>
            </a:r>
            <a:r>
              <a:rPr lang="en-US" sz="2600" b="1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lang="en-GB" sz="2600" b="1" dirty="0" err="1">
                <a:solidFill>
                  <a:srgbClr val="007A53"/>
                </a:solidFill>
                <a:latin typeface="Arial"/>
                <a:cs typeface="Arial"/>
              </a:rPr>
              <a:t>lides</a:t>
            </a:r>
            <a:r>
              <a:rPr lang="en-GB" sz="2600" b="1" dirty="0">
                <a:solidFill>
                  <a:srgbClr val="007A53"/>
                </a:solidFill>
                <a:latin typeface="Arial"/>
                <a:cs typeface="Arial"/>
              </a:rPr>
              <a:t> within </a:t>
            </a:r>
            <a:r>
              <a:rPr lang="en-GB" sz="2600" b="1" dirty="0">
                <a:latin typeface="Arial"/>
                <a:cs typeface="Arial"/>
              </a:rPr>
              <a:t>this presentation to help with this task.</a:t>
            </a:r>
            <a:endParaRPr lang="en-GB" sz="2600" dirty="0">
              <a:latin typeface="Arial"/>
              <a:cs typeface="Arial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8798B4A-BBE6-46F6-A04F-B0002D696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6065" y="619191"/>
            <a:ext cx="3044473" cy="2167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550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12A60EA17AA44DBC0844B313E2D1EB" ma:contentTypeVersion="4" ma:contentTypeDescription="Create a new document." ma:contentTypeScope="" ma:versionID="0b3b3141565a737c6f3c5c34bfe3efb1">
  <xsd:schema xmlns:xsd="http://www.w3.org/2001/XMLSchema" xmlns:xs="http://www.w3.org/2001/XMLSchema" xmlns:p="http://schemas.microsoft.com/office/2006/metadata/properties" xmlns:ns2="565d540a-4d5f-4e77-a6c3-71f6088114ec" targetNamespace="http://schemas.microsoft.com/office/2006/metadata/properties" ma:root="true" ma:fieldsID="858cae49d40edf045d809c8c24cee1d5" ns2:_="">
    <xsd:import namespace="565d540a-4d5f-4e77-a6c3-71f6088114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5d540a-4d5f-4e77-a6c3-71f6088114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F00C1B8-E6F3-4B61-B08B-B08AD0171D6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27F4FA9-3E5B-4AEE-837C-2BA8E70E7F41}"/>
</file>

<file path=customXml/itemProps3.xml><?xml version="1.0" encoding="utf-8"?>
<ds:datastoreItem xmlns:ds="http://schemas.openxmlformats.org/officeDocument/2006/customXml" ds:itemID="{0DC73782-1E62-4461-9E33-473530031FAC}">
  <ds:schemaRefs>
    <ds:schemaRef ds:uri="315f969d-7967-4bff-902a-d46647ceb5a4"/>
    <ds:schemaRef ds:uri="73b22f68-4a70-4eb7-bf89-938dce806f3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On-screen Show (4:3)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Justine Wilson</dc:creator>
  <cp:revision>8</cp:revision>
  <dcterms:created xsi:type="dcterms:W3CDTF">2019-07-04T10:17:35Z</dcterms:created>
  <dcterms:modified xsi:type="dcterms:W3CDTF">2020-03-10T11:45:57Z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0x010100EE12A60EA17AA44DBC0844B313E2D1EB</vt:lpwstr>
  </property>
</Properties>
</file>