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D819E729-B3F2-4730-A349-1470A5DD15A2}"/>
    <pc:docChg chg="modSld">
      <pc:chgData name="Jodie Walsh2" userId="8f656482-1ee0-4981-a154-9528d7227717" providerId="ADAL" clId="{D819E729-B3F2-4730-A349-1470A5DD15A2}" dt="2020-08-24T10:25:09.218" v="5" actId="1076"/>
      <pc:docMkLst>
        <pc:docMk/>
      </pc:docMkLst>
      <pc:sldChg chg="addSp modSp">
        <pc:chgData name="Jodie Walsh2" userId="8f656482-1ee0-4981-a154-9528d7227717" providerId="ADAL" clId="{D819E729-B3F2-4730-A349-1470A5DD15A2}" dt="2020-08-24T10:25:09.218" v="5" actId="1076"/>
        <pc:sldMkLst>
          <pc:docMk/>
          <pc:sldMk cId="4056685449" sldId="749"/>
        </pc:sldMkLst>
        <pc:picChg chg="add mod">
          <ac:chgData name="Jodie Walsh2" userId="8f656482-1ee0-4981-a154-9528d7227717" providerId="ADAL" clId="{D819E729-B3F2-4730-A349-1470A5DD15A2}" dt="2020-08-24T10:25:09.218" v="5" actId="1076"/>
          <ac:picMkLst>
            <pc:docMk/>
            <pc:sldMk cId="4056685449" sldId="749"/>
            <ac:picMk id="1026" creationId="{D1CBCF41-2C1F-481B-8228-48A14849C0B6}"/>
          </ac:picMkLst>
        </pc:picChg>
      </pc:sldChg>
    </pc:docChg>
  </pc:docChgLst>
  <pc:docChgLst>
    <pc:chgData name="Sam Garnham" userId="ba4a3023-469b-47da-9b56-135bbb92583d" providerId="ADAL" clId="{6B9E64B6-71CD-4FAC-BC2F-C7901FF87E0F}"/>
    <pc:docChg chg="modSld">
      <pc:chgData name="Sam Garnham" userId="ba4a3023-469b-47da-9b56-135bbb92583d" providerId="ADAL" clId="{6B9E64B6-71CD-4FAC-BC2F-C7901FF87E0F}" dt="2019-08-07T12:09:17.347" v="4" actId="13244"/>
      <pc:docMkLst>
        <pc:docMk/>
      </pc:docMkLst>
      <pc:sldChg chg="modSp">
        <pc:chgData name="Sam Garnham" userId="ba4a3023-469b-47da-9b56-135bbb92583d" providerId="ADAL" clId="{6B9E64B6-71CD-4FAC-BC2F-C7901FF87E0F}" dt="2019-08-07T12:09:17.347" v="4" actId="13244"/>
        <pc:sldMkLst>
          <pc:docMk/>
          <pc:sldMk cId="2502411516" sldId="748"/>
        </pc:sldMkLst>
        <pc:grpChg chg="mod">
          <ac:chgData name="Sam Garnham" userId="ba4a3023-469b-47da-9b56-135bbb92583d" providerId="ADAL" clId="{6B9E64B6-71CD-4FAC-BC2F-C7901FF87E0F}" dt="2019-08-07T12:09:17.347" v="4" actId="13244"/>
          <ac:grpSpMkLst>
            <pc:docMk/>
            <pc:sldMk cId="2502411516" sldId="748"/>
            <ac:grpSpMk id="14" creationId="{A419E304-A754-41FF-B864-19BA2B0F0CAF}"/>
          </ac:grpSpMkLst>
        </pc:grpChg>
        <pc:picChg chg="mod">
          <ac:chgData name="Sam Garnham" userId="ba4a3023-469b-47da-9b56-135bbb92583d" providerId="ADAL" clId="{6B9E64B6-71CD-4FAC-BC2F-C7901FF87E0F}" dt="2019-08-07T12:09:01.714" v="1" actId="962"/>
          <ac:picMkLst>
            <pc:docMk/>
            <pc:sldMk cId="2502411516" sldId="748"/>
            <ac:picMk id="5" creationId="{3E8CD16F-36D5-4EBD-A584-80910C02580F}"/>
          </ac:picMkLst>
        </pc:picChg>
        <pc:picChg chg="mod">
          <ac:chgData name="Sam Garnham" userId="ba4a3023-469b-47da-9b56-135bbb92583d" providerId="ADAL" clId="{6B9E64B6-71CD-4FAC-BC2F-C7901FF87E0F}" dt="2019-08-07T12:09:04.977" v="2" actId="962"/>
          <ac:picMkLst>
            <pc:docMk/>
            <pc:sldMk cId="2502411516" sldId="748"/>
            <ac:picMk id="7" creationId="{D06087D2-4D78-428F-9550-BD117FE0C89A}"/>
          </ac:picMkLst>
        </pc:picChg>
        <pc:picChg chg="mod">
          <ac:chgData name="Sam Garnham" userId="ba4a3023-469b-47da-9b56-135bbb92583d" providerId="ADAL" clId="{6B9E64B6-71CD-4FAC-BC2F-C7901FF87E0F}" dt="2019-08-07T12:09:07.151" v="3" actId="962"/>
          <ac:picMkLst>
            <pc:docMk/>
            <pc:sldMk cId="2502411516" sldId="748"/>
            <ac:picMk id="9" creationId="{64AAD033-B823-45D9-A24D-C14C70B2B180}"/>
          </ac:picMkLst>
        </pc:picChg>
      </pc:sldChg>
    </pc:docChg>
  </pc:docChgLst>
  <pc:docChgLst>
    <pc:chgData name="Isabelle Darque" userId="S::isabelle.darque@sja.org.uk::3836dd1f-9a7c-426f-92f5-47ab810c7d07" providerId="AD" clId="Web-{D49FABBA-1339-5B3A-1C35-1A876E716B4B}"/>
    <pc:docChg chg="modSld">
      <pc:chgData name="Isabelle Darque" userId="S::isabelle.darque@sja.org.uk::3836dd1f-9a7c-426f-92f5-47ab810c7d07" providerId="AD" clId="Web-{D49FABBA-1339-5B3A-1C35-1A876E716B4B}" dt="2019-09-06T12:19:08.015" v="2" actId="1076"/>
      <pc:docMkLst>
        <pc:docMk/>
      </pc:docMkLst>
      <pc:sldChg chg="modSp">
        <pc:chgData name="Isabelle Darque" userId="S::isabelle.darque@sja.org.uk::3836dd1f-9a7c-426f-92f5-47ab810c7d07" providerId="AD" clId="Web-{D49FABBA-1339-5B3A-1C35-1A876E716B4B}" dt="2019-09-06T12:19:08.015" v="2" actId="1076"/>
        <pc:sldMkLst>
          <pc:docMk/>
          <pc:sldMk cId="2502411516" sldId="748"/>
        </pc:sldMkLst>
        <pc:grpChg chg="mod">
          <ac:chgData name="Isabelle Darque" userId="S::isabelle.darque@sja.org.uk::3836dd1f-9a7c-426f-92f5-47ab810c7d07" providerId="AD" clId="Web-{D49FABBA-1339-5B3A-1C35-1A876E716B4B}" dt="2019-09-06T12:19:08.015" v="2" actId="1076"/>
          <ac:grpSpMkLst>
            <pc:docMk/>
            <pc:sldMk cId="2502411516" sldId="748"/>
            <ac:grpSpMk id="14" creationId="{A419E304-A754-41FF-B864-19BA2B0F0CAF}"/>
          </ac:grpSpMkLst>
        </pc:grpChg>
      </pc:sldChg>
    </pc:docChg>
  </pc:docChgLst>
  <pc:docChgLst>
    <pc:chgData name="Sam Garnham" userId="S::sam.garnham@sja.org.uk::ba4a3023-469b-47da-9b56-135bbb92583d" providerId="AD" clId="Web-{9D27CB13-4FB6-FDF0-35BB-D6433FF0B146}"/>
    <pc:docChg chg="modSld">
      <pc:chgData name="Sam Garnham" userId="S::sam.garnham@sja.org.uk::ba4a3023-469b-47da-9b56-135bbb92583d" providerId="AD" clId="Web-{9D27CB13-4FB6-FDF0-35BB-D6433FF0B146}" dt="2019-08-29T16:38:37.576" v="5" actId="20577"/>
      <pc:docMkLst>
        <pc:docMk/>
      </pc:docMkLst>
      <pc:sldChg chg="modSp">
        <pc:chgData name="Sam Garnham" userId="S::sam.garnham@sja.org.uk::ba4a3023-469b-47da-9b56-135bbb92583d" providerId="AD" clId="Web-{9D27CB13-4FB6-FDF0-35BB-D6433FF0B146}" dt="2019-08-29T16:38:37.576" v="4" actId="20577"/>
        <pc:sldMkLst>
          <pc:docMk/>
          <pc:sldMk cId="2502411516" sldId="748"/>
        </pc:sldMkLst>
        <pc:spChg chg="mod">
          <ac:chgData name="Sam Garnham" userId="S::sam.garnham@sja.org.uk::ba4a3023-469b-47da-9b56-135bbb92583d" providerId="AD" clId="Web-{9D27CB13-4FB6-FDF0-35BB-D6433FF0B146}" dt="2019-08-29T16:38:37.576" v="4" actId="20577"/>
          <ac:spMkLst>
            <pc:docMk/>
            <pc:sldMk cId="2502411516" sldId="748"/>
            <ac:spMk id="2" creationId="{550C3C8C-01A1-48DB-B7D6-AE00CDA65BF6}"/>
          </ac:spMkLst>
        </pc:spChg>
      </pc:sldChg>
    </pc:docChg>
  </pc:docChgLst>
  <pc:docChgLst>
    <pc:chgData name="Jodie Walsh2" userId="8f656482-1ee0-4981-a154-9528d7227717" providerId="ADAL" clId="{D14538B4-9B48-4C62-84D9-43D87D1D4F80}"/>
    <pc:docChg chg="addSld delSld modSld modMainMaster">
      <pc:chgData name="Jodie Walsh2" userId="8f656482-1ee0-4981-a154-9528d7227717" providerId="ADAL" clId="{D14538B4-9B48-4C62-84D9-43D87D1D4F80}" dt="2020-02-28T11:27:46.254" v="12"/>
      <pc:docMkLst>
        <pc:docMk/>
      </pc:docMkLst>
      <pc:sldChg chg="addSp delSp del">
        <pc:chgData name="Jodie Walsh2" userId="8f656482-1ee0-4981-a154-9528d7227717" providerId="ADAL" clId="{D14538B4-9B48-4C62-84D9-43D87D1D4F80}" dt="2020-02-28T11:27:04.601" v="5" actId="2696"/>
        <pc:sldMkLst>
          <pc:docMk/>
          <pc:sldMk cId="2502411516" sldId="748"/>
        </pc:sldMkLst>
        <pc:spChg chg="add del">
          <ac:chgData name="Jodie Walsh2" userId="8f656482-1ee0-4981-a154-9528d7227717" providerId="ADAL" clId="{D14538B4-9B48-4C62-84D9-43D87D1D4F80}" dt="2020-02-28T11:26:56.874" v="3"/>
          <ac:spMkLst>
            <pc:docMk/>
            <pc:sldMk cId="2502411516" sldId="748"/>
            <ac:spMk id="19" creationId="{4F6F2699-5055-4F35-9394-40F4B095D4AE}"/>
          </ac:spMkLst>
        </pc:spChg>
        <pc:spChg chg="add del">
          <ac:chgData name="Jodie Walsh2" userId="8f656482-1ee0-4981-a154-9528d7227717" providerId="ADAL" clId="{D14538B4-9B48-4C62-84D9-43D87D1D4F80}" dt="2020-02-28T11:26:56.718" v="2"/>
          <ac:spMkLst>
            <pc:docMk/>
            <pc:sldMk cId="2502411516" sldId="748"/>
            <ac:spMk id="20" creationId="{AF8FF4FA-1EBC-49BF-9E18-4B6323AED040}"/>
          </ac:spMkLst>
        </pc:spChg>
      </pc:sldChg>
      <pc:sldChg chg="modSp add">
        <pc:chgData name="Jodie Walsh2" userId="8f656482-1ee0-4981-a154-9528d7227717" providerId="ADAL" clId="{D14538B4-9B48-4C62-84D9-43D87D1D4F80}" dt="2020-02-28T11:27:22.576" v="11" actId="1037"/>
        <pc:sldMkLst>
          <pc:docMk/>
          <pc:sldMk cId="4056685449" sldId="749"/>
        </pc:sldMkLst>
        <pc:spChg chg="mod">
          <ac:chgData name="Jodie Walsh2" userId="8f656482-1ee0-4981-a154-9528d7227717" providerId="ADAL" clId="{D14538B4-9B48-4C62-84D9-43D87D1D4F80}" dt="2020-02-28T11:27:22.576" v="11" actId="1037"/>
          <ac:spMkLst>
            <pc:docMk/>
            <pc:sldMk cId="4056685449" sldId="749"/>
            <ac:spMk id="12" creationId="{5D405A61-2ADC-460B-85B2-68F7C4296CC1}"/>
          </ac:spMkLst>
        </pc:spChg>
        <pc:spChg chg="mod">
          <ac:chgData name="Jodie Walsh2" userId="8f656482-1ee0-4981-a154-9528d7227717" providerId="ADAL" clId="{D14538B4-9B48-4C62-84D9-43D87D1D4F80}" dt="2020-02-28T11:27:22.576" v="11" actId="1037"/>
          <ac:spMkLst>
            <pc:docMk/>
            <pc:sldMk cId="4056685449" sldId="749"/>
            <ac:spMk id="13" creationId="{C7CB2357-06A6-4A28-9A50-32300BD03492}"/>
          </ac:spMkLst>
        </pc:spChg>
        <pc:spChg chg="mod">
          <ac:chgData name="Jodie Walsh2" userId="8f656482-1ee0-4981-a154-9528d7227717" providerId="ADAL" clId="{D14538B4-9B48-4C62-84D9-43D87D1D4F80}" dt="2020-02-28T11:27:22.576" v="11" actId="1037"/>
          <ac:spMkLst>
            <pc:docMk/>
            <pc:sldMk cId="4056685449" sldId="749"/>
            <ac:spMk id="14" creationId="{93EE80A7-7E42-4A38-8F3B-00C960D19373}"/>
          </ac:spMkLst>
        </pc:spChg>
        <pc:spChg chg="mod">
          <ac:chgData name="Jodie Walsh2" userId="8f656482-1ee0-4981-a154-9528d7227717" providerId="ADAL" clId="{D14538B4-9B48-4C62-84D9-43D87D1D4F80}" dt="2020-02-28T11:27:22.576" v="11" actId="1037"/>
          <ac:spMkLst>
            <pc:docMk/>
            <pc:sldMk cId="4056685449" sldId="749"/>
            <ac:spMk id="17" creationId="{684B4788-4406-47AF-A5FF-9934AF42CA6D}"/>
          </ac:spMkLst>
        </pc:spChg>
        <pc:picChg chg="mod">
          <ac:chgData name="Jodie Walsh2" userId="8f656482-1ee0-4981-a154-9528d7227717" providerId="ADAL" clId="{D14538B4-9B48-4C62-84D9-43D87D1D4F80}" dt="2020-02-28T11:27:22.576" v="11" actId="1037"/>
          <ac:picMkLst>
            <pc:docMk/>
            <pc:sldMk cId="4056685449" sldId="749"/>
            <ac:picMk id="9" creationId="{64AAD033-B823-45D9-A24D-C14C70B2B180}"/>
          </ac:picMkLst>
        </pc:picChg>
      </pc:sldChg>
      <pc:sldMasterChg chg="modSldLayout">
        <pc:chgData name="Jodie Walsh2" userId="8f656482-1ee0-4981-a154-9528d7227717" providerId="ADAL" clId="{D14538B4-9B48-4C62-84D9-43D87D1D4F80}" dt="2020-02-28T11:27:46.254" v="12"/>
        <pc:sldMasterMkLst>
          <pc:docMk/>
          <pc:sldMasterMk cId="74353008" sldId="2147483648"/>
        </pc:sldMasterMkLst>
        <pc:sldLayoutChg chg="addSp">
          <pc:chgData name="Jodie Walsh2" userId="8f656482-1ee0-4981-a154-9528d7227717" providerId="ADAL" clId="{D14538B4-9B48-4C62-84D9-43D87D1D4F80}" dt="2020-02-28T11:27:46.254" v="12"/>
          <pc:sldLayoutMkLst>
            <pc:docMk/>
            <pc:sldMasterMk cId="74353008" sldId="2147483648"/>
            <pc:sldLayoutMk cId="2784501929" sldId="2147483660"/>
          </pc:sldLayoutMkLst>
          <pc:grpChg chg="add">
            <ac:chgData name="Jodie Walsh2" userId="8f656482-1ee0-4981-a154-9528d7227717" providerId="ADAL" clId="{D14538B4-9B48-4C62-84D9-43D87D1D4F80}" dt="2020-02-28T11:27:46.254" v="12"/>
            <ac:grpSpMkLst>
              <pc:docMk/>
              <pc:sldMasterMk cId="74353008" sldId="2147483648"/>
              <pc:sldLayoutMk cId="2784501929" sldId="2147483660"/>
              <ac:grpSpMk id="4" creationId="{423E39B5-400F-41E4-A5E8-703B1448E7C3}"/>
            </ac:grpSpMkLst>
          </pc:grpChg>
          <pc:picChg chg="add">
            <ac:chgData name="Jodie Walsh2" userId="8f656482-1ee0-4981-a154-9528d7227717" providerId="ADAL" clId="{D14538B4-9B48-4C62-84D9-43D87D1D4F80}" dt="2020-02-28T11:27:46.254" v="12"/>
            <ac:picMkLst>
              <pc:docMk/>
              <pc:sldMasterMk cId="74353008" sldId="2147483648"/>
              <pc:sldLayoutMk cId="2784501929" sldId="2147483660"/>
              <ac:picMk id="3" creationId="{3844E90F-AE39-4933-9B04-26A47AE525B8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A0C0-416F-4C6B-AFB7-48132EBFBC00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A3645-6B78-443A-983A-81092742F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62EB-ECF1-4F2E-9EB8-88F10C015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A636-4232-482A-9B16-87509385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3AF4-D151-45FD-BBAB-B8BA29D4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C5A6-F8EB-42FA-9684-BA825C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442D-1A1A-4841-9B3C-464135D5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7F60-F630-4A26-A065-0DD5E7F3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9A3A0-03E3-4D88-BDC6-65CC0D9A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F09E1-7836-495A-94C7-7B6CABE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F7C5-6936-4D6E-B932-84EFD5C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86B-94A4-42CD-9954-6E8553A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696EC-7F28-4469-8529-9063A8D7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65AEE-881B-466F-8C80-CF7E03A7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8EEE-5EF6-433A-9EC0-C373AF22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A3-A5F9-41CB-A190-6F02E7A7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1DAC-6F51-42F2-A56C-A0BDA8CF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3844E90F-AE39-4933-9B04-26A47AE525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2621"/>
            <a:ext cx="12210062" cy="32538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23E39B5-400F-41E4-A5E8-703B1448E7C3}"/>
              </a:ext>
            </a:extLst>
          </p:cNvPr>
          <p:cNvGrpSpPr/>
          <p:nvPr userDrawn="1"/>
        </p:nvGrpSpPr>
        <p:grpSpPr>
          <a:xfrm>
            <a:off x="4374401" y="4753155"/>
            <a:ext cx="7835660" cy="1779466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8CED7D5A-F2C8-42E5-9A45-C152F4E80DAC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9E56E6DF-2D42-4884-923F-D9F011F5E6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8450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2714-1AC1-4798-B099-D59D14F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E49B-9671-458F-8568-5F6E7C71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A51E-6CC0-4C73-9DF9-B9E15CDD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897E1-CD5D-4585-8FA4-D106DFB5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0B232-E387-43AF-BF23-75B59F0D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6F9A-EE4D-480B-A7D0-D723786A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CBDB4-0475-4D51-9C99-3AAED609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0209-96E8-43CD-827B-3B8F6792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59E9-F70E-45E7-9D05-9ABF4EAF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64EA-631C-4A81-B10E-360B5EA0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747-8FED-4E6E-A28B-3C9ECFEC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2FD1-4978-4F49-AB12-78FAAE8CB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CA92C-5A1B-4ED5-A1EB-7A5607F7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DBA5-6EF3-4948-B179-DFECC080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2918E-555A-4D2C-B162-7FF7BEC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4B41B-9F8E-4DA8-8626-88A29A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6916-B436-4F93-B952-94165DB6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FE8CE-2BE8-4E02-992F-B9C7787D2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779FA-BEF1-4B47-B706-7632EC4B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C58F9-9D69-4B51-B036-F2A722E8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F3475-FEBE-497E-8E83-07717404C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F745-65EE-4498-8DA9-A2AB66E5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C6366-BC45-4AE1-8E08-F0887CE0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391AD9-2D5A-424E-8565-33B778E5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6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F520-AD1D-4426-B8D7-49E04CB4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38D52-C531-47D0-8A70-C6688A7A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424A0-7811-4784-A2B9-2618B49E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C331-7D1C-412A-B54A-C4B0DB4A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2DF0-4B60-4BE9-9F8C-3DDFAD3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9C12B-1CD1-4B56-84B1-58B71B86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C05E7-FEB1-4ADC-B510-CCB16702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5593-0D1E-433F-BC86-2AC4519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4BCC-6DF3-4AE9-98D1-D5707B06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5364C-83B3-4DC7-A34A-A49710D42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0FA9-205A-4F74-91C6-BDD03657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041D6-C3A5-4C45-883A-2ED8B28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F2DB7-F957-4B19-AFF4-9D8BE5D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F74-C809-4EE9-A5BD-5751CA9A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A99F8-09E1-4899-B3BD-59897F8C4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A3566-A51C-4BBE-B910-58072F50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0179-4C7C-4C8E-8B72-8EEA679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6D2-0BEC-47D7-AC95-1C782921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80B0-E6EE-4F00-90A0-82FD408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8FB9C5-4459-4300-BEBB-78E200E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07FE-B36D-4096-8DD2-8D7F0609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24A3-5491-4118-AE84-38ADA920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95E-3D6C-4C3A-95B8-812FCB84F422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F43-FADC-4E16-9946-CD8DB4DBF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7FCE-0D02-41A5-B5A1-A9713FE65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CBCF41-2C1F-481B-8228-48A14849C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469" y="3291046"/>
            <a:ext cx="2803623" cy="279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6087D2-4D78-428F-9550-BD117FE0C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9" t="10943" r="16159"/>
          <a:stretch/>
        </p:blipFill>
        <p:spPr>
          <a:xfrm>
            <a:off x="9648171" y="1334898"/>
            <a:ext cx="1525333" cy="22695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AAD033-B823-45D9-A24D-C14C70B2B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8" t="12603" r="22397"/>
          <a:stretch/>
        </p:blipFill>
        <p:spPr>
          <a:xfrm>
            <a:off x="3150497" y="3627362"/>
            <a:ext cx="1463426" cy="2402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0C3C8C-01A1-48DB-B7D6-AE00CDA65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4863891" cy="601855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/>
                <a:cs typeface="Arial"/>
              </a:rPr>
              <a:t>Your turn: Choking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CB2357-06A6-4A28-9A50-32300BD03492}"/>
              </a:ext>
            </a:extLst>
          </p:cNvPr>
          <p:cNvSpPr/>
          <p:nvPr/>
        </p:nvSpPr>
        <p:spPr>
          <a:xfrm>
            <a:off x="1787920" y="1700158"/>
            <a:ext cx="1492493" cy="802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</a:t>
            </a:r>
          </a:p>
          <a:p>
            <a:pPr marL="238964" indent="-238964">
              <a:buSzPct val="100000"/>
              <a:buBlip>
                <a:blip r:embed="rId5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‘Are you choking?’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58C223-A084-43D9-994B-78D7B8F7CB58}"/>
              </a:ext>
            </a:extLst>
          </p:cNvPr>
          <p:cNvSpPr/>
          <p:nvPr/>
        </p:nvSpPr>
        <p:spPr>
          <a:xfrm>
            <a:off x="4859085" y="1685374"/>
            <a:ext cx="1429191" cy="802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Encourage</a:t>
            </a:r>
          </a:p>
          <a:p>
            <a:pPr marL="238964" indent="-238964">
              <a:buSzPct val="100000"/>
              <a:buBlip>
                <a:blip r:embed="rId5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casualty to cough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4E1B16-31C4-451A-A844-BFCC5F767DA3}"/>
              </a:ext>
            </a:extLst>
          </p:cNvPr>
          <p:cNvSpPr/>
          <p:nvPr/>
        </p:nvSpPr>
        <p:spPr>
          <a:xfrm>
            <a:off x="7967357" y="1697942"/>
            <a:ext cx="2000169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238964" indent="-238964">
              <a:buSzPct val="100000"/>
              <a:buBlip>
                <a:blip r:embed="rId5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back blows using the heel of your hand between their shoulder blades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4B4788-4406-47AF-A5FF-9934AF42CA6D}"/>
              </a:ext>
            </a:extLst>
          </p:cNvPr>
          <p:cNvSpPr/>
          <p:nvPr/>
        </p:nvSpPr>
        <p:spPr>
          <a:xfrm>
            <a:off x="1787920" y="4007407"/>
            <a:ext cx="1739771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238964" indent="-238964">
              <a:buSzPct val="100000"/>
              <a:buBlip>
                <a:blip r:embed="rId5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‘tummy’ thrusts (abdominal thrusts)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CCC055-CE86-444F-BF11-33012A6640D2}"/>
              </a:ext>
            </a:extLst>
          </p:cNvPr>
          <p:cNvSpPr/>
          <p:nvPr/>
        </p:nvSpPr>
        <p:spPr>
          <a:xfrm>
            <a:off x="4879538" y="3988935"/>
            <a:ext cx="2000169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964" indent="-238964">
              <a:buSzPct val="100000"/>
              <a:buBlip>
                <a:blip r:embed="rId5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choking call 999/112 for emergency help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8CD16F-36D5-4EBD-A584-80910C025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3" t="14539" r="25394"/>
          <a:stretch/>
        </p:blipFill>
        <p:spPr>
          <a:xfrm>
            <a:off x="6096000" y="1444275"/>
            <a:ext cx="1429191" cy="21946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599D2C-4670-465B-8395-7CC803EB14C7}"/>
              </a:ext>
            </a:extLst>
          </p:cNvPr>
          <p:cNvSpPr>
            <a:spLocks noChangeAspect="1"/>
          </p:cNvSpPr>
          <p:nvPr/>
        </p:nvSpPr>
        <p:spPr>
          <a:xfrm>
            <a:off x="7988551" y="3997924"/>
            <a:ext cx="3116797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b="1" dirty="0">
                <a:solidFill>
                  <a:srgbClr val="0583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Repeat the cycle if necessary </a:t>
            </a:r>
          </a:p>
          <a:p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760" indent="-238760">
              <a:buSzPct val="100000"/>
              <a:buBlip>
                <a:blip r:embed="rId5"/>
              </a:buBlip>
            </a:pPr>
            <a:r>
              <a:rPr lang="en-GB" sz="1400" b="1" dirty="0">
                <a:latin typeface="Arial"/>
                <a:cs typeface="Arial"/>
              </a:rPr>
              <a:t>Remember</a:t>
            </a:r>
            <a:r>
              <a:rPr lang="en-GB" sz="1400" dirty="0">
                <a:latin typeface="Arial"/>
                <a:cs typeface="Arial"/>
              </a:rPr>
              <a:t>: Your casualty could become unresponsive. Be prepared to perform CPR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405A61-2ADC-460B-85B2-68F7C4296CC1}"/>
              </a:ext>
            </a:extLst>
          </p:cNvPr>
          <p:cNvSpPr/>
          <p:nvPr/>
        </p:nvSpPr>
        <p:spPr>
          <a:xfrm>
            <a:off x="1484434" y="399755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EE80A7-7E42-4A38-8F3B-00C960D19373}"/>
              </a:ext>
            </a:extLst>
          </p:cNvPr>
          <p:cNvSpPr/>
          <p:nvPr/>
        </p:nvSpPr>
        <p:spPr>
          <a:xfrm>
            <a:off x="1475198" y="171756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E9C294-134F-49FA-9025-BCFB82F18E57}"/>
              </a:ext>
            </a:extLst>
          </p:cNvPr>
          <p:cNvSpPr/>
          <p:nvPr/>
        </p:nvSpPr>
        <p:spPr>
          <a:xfrm>
            <a:off x="4559849" y="398893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0CFD75-4C49-4A0F-AC70-FE8A6C221D3C}"/>
              </a:ext>
            </a:extLst>
          </p:cNvPr>
          <p:cNvSpPr/>
          <p:nvPr/>
        </p:nvSpPr>
        <p:spPr>
          <a:xfrm>
            <a:off x="4541377" y="170894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8AC750-CF53-43B5-937F-40BCF6BC8377}"/>
              </a:ext>
            </a:extLst>
          </p:cNvPr>
          <p:cNvSpPr/>
          <p:nvPr/>
        </p:nvSpPr>
        <p:spPr>
          <a:xfrm>
            <a:off x="7669662" y="3987522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357162-38DB-4F79-8B8C-1B04527768E4}"/>
              </a:ext>
            </a:extLst>
          </p:cNvPr>
          <p:cNvSpPr/>
          <p:nvPr/>
        </p:nvSpPr>
        <p:spPr>
          <a:xfrm>
            <a:off x="7651190" y="170753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63A51-7724-4B1F-9BF2-CEB8EFCCA6B2}"/>
              </a:ext>
            </a:extLst>
          </p:cNvPr>
          <p:cNvSpPr txBox="1"/>
          <p:nvPr/>
        </p:nvSpPr>
        <p:spPr>
          <a:xfrm>
            <a:off x="493200" y="1060557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</p:spTree>
    <p:extLst>
      <p:ext uri="{BB962C8B-B14F-4D97-AF65-F5344CB8AC3E}">
        <p14:creationId xmlns:p14="http://schemas.microsoft.com/office/powerpoint/2010/main" val="405668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5156DE-7F49-44F1-8292-0350FB428A32}"/>
</file>

<file path=customXml/itemProps2.xml><?xml version="1.0" encoding="utf-8"?>
<ds:datastoreItem xmlns:ds="http://schemas.openxmlformats.org/officeDocument/2006/customXml" ds:itemID="{7DFB2E5A-5CE9-49FE-915B-AC95F4D122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DC49A0-FAD4-47BD-9048-48B9509ABC8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9425ae5-10be-44d4-8a21-34889a79df5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turn: Choking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6</cp:revision>
  <dcterms:created xsi:type="dcterms:W3CDTF">2019-06-18T10:39:10Z</dcterms:created>
  <dcterms:modified xsi:type="dcterms:W3CDTF">2020-08-24T10:25:21Z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