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4"/>
  </p:notesMasterIdLst>
  <p:handoutMasterIdLst>
    <p:handoutMasterId r:id="rId35"/>
  </p:handoutMasterIdLst>
  <p:sldIdLst>
    <p:sldId id="849" r:id="rId5"/>
    <p:sldId id="652" r:id="rId6"/>
    <p:sldId id="657" r:id="rId7"/>
    <p:sldId id="656" r:id="rId8"/>
    <p:sldId id="668" r:id="rId9"/>
    <p:sldId id="658" r:id="rId10"/>
    <p:sldId id="659" r:id="rId11"/>
    <p:sldId id="669" r:id="rId12"/>
    <p:sldId id="660" r:id="rId13"/>
    <p:sldId id="643" r:id="rId14"/>
    <p:sldId id="750" r:id="rId15"/>
    <p:sldId id="680" r:id="rId16"/>
    <p:sldId id="641" r:id="rId17"/>
    <p:sldId id="671" r:id="rId18"/>
    <p:sldId id="661" r:id="rId19"/>
    <p:sldId id="648" r:id="rId20"/>
    <p:sldId id="751" r:id="rId21"/>
    <p:sldId id="676" r:id="rId22"/>
    <p:sldId id="850" r:id="rId23"/>
    <p:sldId id="666" r:id="rId24"/>
    <p:sldId id="856" r:id="rId25"/>
    <p:sldId id="851" r:id="rId26"/>
    <p:sldId id="667" r:id="rId27"/>
    <p:sldId id="753" r:id="rId28"/>
    <p:sldId id="673" r:id="rId29"/>
    <p:sldId id="857" r:id="rId30"/>
    <p:sldId id="757" r:id="rId31"/>
    <p:sldId id="677" r:id="rId32"/>
    <p:sldId id="853" r:id="rId33"/>
  </p:sldIdLst>
  <p:sldSz cx="9144000" cy="5715000" type="screen16x10"/>
  <p:notesSz cx="6858000" cy="9144000"/>
  <p:embeddedFontLst>
    <p:embeddedFont>
      <p:font typeface="Times" panose="02020603050405020304" pitchFamily="18" charset="0"/>
      <p:regular r:id="rId36"/>
      <p:bold r:id="rId37"/>
      <p:italic r:id="rId38"/>
      <p:boldItalic r:id="rId39"/>
    </p:embeddedFont>
    <p:embeddedFont>
      <p:font typeface="Wingdings 3" panose="05040102010807070707" pitchFamily="18" charset="2"/>
      <p:regular r:id="rId40"/>
    </p:embeddedFont>
  </p:embeddedFontLst>
  <p:custShowLst>
    <p:custShow name="Recognition assessment" id="0">
      <p:sldLst/>
    </p:custShow>
    <p:custShow name="Course admin" id="1">
      <p:sldLst/>
    </p:custShow>
    <p:custShow name="Role of the first aider" id="2">
      <p:sldLst/>
    </p:custShow>
    <p:custShow name="Primary survey" id="3">
      <p:sldLst/>
    </p:custShow>
    <p:custShow name="Unresponsive breathing" id="4">
      <p:sldLst/>
    </p:custShow>
    <p:custShow name="Shock" id="5">
      <p:sldLst/>
    </p:custShow>
    <p:custShow name="Fainting" id="6">
      <p:sldLst/>
    </p:custShow>
    <p:custShow name="Burns" id="7">
      <p:sldLst/>
    </p:custShow>
    <p:custShow name="Poisoning" id="8">
      <p:sldLst/>
    </p:custShow>
    <p:custShow name="Eye Injury" id="9">
      <p:sldLst/>
    </p:custShow>
    <p:custShow name="Bleeding" id="10">
      <p:sldLst/>
    </p:custShow>
    <p:custShow name="Choking" id="11">
      <p:sldLst/>
    </p:custShow>
    <p:custShow name="Asthma" id="12">
      <p:sldLst/>
    </p:custShow>
    <p:custShow name="Low blood sugar" id="13">
      <p:sldLst/>
    </p:custShow>
    <p:custShow name="Allergic reaction" id="14">
      <p:sldLst/>
    </p:custShow>
    <p:custShow name="Hyperventilation" id="15">
      <p:sldLst/>
    </p:custShow>
    <p:custShow name="Stroke" id="16">
      <p:sldLst/>
    </p:custShow>
    <p:custShow name="Head injury" id="17">
      <p:sldLst/>
    </p:custShow>
    <p:custShow name="Seizure" id="18">
      <p:sldLst/>
    </p:custShow>
    <p:custShow name="Bone, muscle, joint and Spine" id="19">
      <p:sldLst/>
    </p:custShow>
    <p:custShow name="Chest pian" id="20">
      <p:sldLst/>
    </p:custShow>
    <p:custShow name="Unresponsive not breathing" id="21">
      <p:sldLst/>
    </p:custShow>
    <p:custShow name="Heat and cold" id="22">
      <p:sldLst/>
    </p:custShow>
  </p:custShowLst>
  <p:custDataLst>
    <p:tags r:id="rId41"/>
  </p:custDataLst>
  <p:defaultText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guide id="3" orient="horz" pos="1800">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ie Walsh2" initials="JW" lastIdx="1" clrIdx="0">
    <p:extLst>
      <p:ext uri="{19B8F6BF-5375-455C-9EA6-DF929625EA0E}">
        <p15:presenceInfo xmlns:p15="http://schemas.microsoft.com/office/powerpoint/2012/main" userId="S-1-12-1-2405786754-1233198816-680875169-393683671" providerId="AD"/>
      </p:ext>
    </p:extLst>
  </p:cmAuthor>
  <p:cmAuthor id="2" name="Elsa Stuart" initials="ES" lastIdx="6" clrIdx="1">
    <p:extLst>
      <p:ext uri="{19B8F6BF-5375-455C-9EA6-DF929625EA0E}">
        <p15:presenceInfo xmlns:p15="http://schemas.microsoft.com/office/powerpoint/2012/main" userId="S::Elsa.Stuart@sja.org.uk::1036faa4-45e7-40bb-895e-6c47aba863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53"/>
    <a:srgbClr val="8D8E8D"/>
    <a:srgbClr val="009F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124" d="100"/>
          <a:sy n="124" d="100"/>
        </p:scale>
        <p:origin x="1104" y="108"/>
      </p:cViewPr>
      <p:guideLst>
        <p:guide orient="horz" pos="2382"/>
        <p:guide pos="3367"/>
        <p:guide orient="horz" pos="180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Walsh2" userId="8f656482-1ee0-4981-a154-9528d7227717" providerId="ADAL" clId="{22FC12D1-F1EC-42C5-9187-9649E8A97A93}"/>
    <pc:docChg chg="modSld">
      <pc:chgData name="Jodie Walsh2" userId="8f656482-1ee0-4981-a154-9528d7227717" providerId="ADAL" clId="{22FC12D1-F1EC-42C5-9187-9649E8A97A93}" dt="2021-02-22T13:49:04.096" v="0"/>
      <pc:docMkLst>
        <pc:docMk/>
      </pc:docMkLst>
      <pc:sldChg chg="addSp modSp">
        <pc:chgData name="Jodie Walsh2" userId="8f656482-1ee0-4981-a154-9528d7227717" providerId="ADAL" clId="{22FC12D1-F1EC-42C5-9187-9649E8A97A93}" dt="2021-02-22T13:49:04.096" v="0"/>
        <pc:sldMkLst>
          <pc:docMk/>
          <pc:sldMk cId="3199948157" sldId="652"/>
        </pc:sldMkLst>
        <pc:picChg chg="add mod">
          <ac:chgData name="Jodie Walsh2" userId="8f656482-1ee0-4981-a154-9528d7227717" providerId="ADAL" clId="{22FC12D1-F1EC-42C5-9187-9649E8A97A93}" dt="2021-02-22T13:49:04.096" v="0"/>
          <ac:picMkLst>
            <pc:docMk/>
            <pc:sldMk cId="3199948157" sldId="652"/>
            <ac:picMk id="10" creationId="{F1F9AC4E-EE97-4A2F-8596-9ACA1F30AB45}"/>
          </ac:picMkLst>
        </pc:picChg>
      </pc:sldChg>
    </pc:docChg>
  </pc:docChgLst>
  <pc:docChgLst>
    <pc:chgData name="Jodie Walsh2" userId="S::jodie.walsh2@sja.org.uk::8f656482-1ee0-4981-a154-9528d7227717" providerId="AD" clId="Web-{CF67D680-98AD-E930-11B2-791E0FE08C01}"/>
    <pc:docChg chg="modSld">
      <pc:chgData name="Jodie Walsh2" userId="S::jodie.walsh2@sja.org.uk::8f656482-1ee0-4981-a154-9528d7227717" providerId="AD" clId="Web-{CF67D680-98AD-E930-11B2-791E0FE08C01}" dt="2020-03-10T11:29:14.797" v="0"/>
      <pc:docMkLst>
        <pc:docMk/>
      </pc:docMkLst>
      <pc:sldChg chg="delSp">
        <pc:chgData name="Jodie Walsh2" userId="S::jodie.walsh2@sja.org.uk::8f656482-1ee0-4981-a154-9528d7227717" providerId="AD" clId="Web-{CF67D680-98AD-E930-11B2-791E0FE08C01}" dt="2020-03-10T11:29:14.797" v="0"/>
        <pc:sldMkLst>
          <pc:docMk/>
          <pc:sldMk cId="1855254215" sldId="756"/>
        </pc:sldMkLst>
        <pc:picChg chg="del">
          <ac:chgData name="Jodie Walsh2" userId="S::jodie.walsh2@sja.org.uk::8f656482-1ee0-4981-a154-9528d7227717" providerId="AD" clId="Web-{CF67D680-98AD-E930-11B2-791E0FE08C01}" dt="2020-03-10T11:29:14.797" v="0"/>
          <ac:picMkLst>
            <pc:docMk/>
            <pc:sldMk cId="1855254215" sldId="756"/>
            <ac:picMk id="11" creationId="{39A2978B-5D5B-4168-8A0F-C79477D2CDDC}"/>
          </ac:picMkLst>
        </pc:picChg>
      </pc:sldChg>
    </pc:docChg>
  </pc:docChgLst>
  <pc:docChgLst>
    <pc:chgData name="Sam Garnham" userId="ba4a3023-469b-47da-9b56-135bbb92583d" providerId="ADAL" clId="{7C97291A-A5D0-4974-B581-302F2315602E}"/>
    <pc:docChg chg="custSel modSld">
      <pc:chgData name="Sam Garnham" userId="ba4a3023-469b-47da-9b56-135bbb92583d" providerId="ADAL" clId="{7C97291A-A5D0-4974-B581-302F2315602E}" dt="2020-03-06T11:10:38.256" v="0" actId="27636"/>
      <pc:docMkLst>
        <pc:docMk/>
      </pc:docMkLst>
      <pc:sldChg chg="modSp">
        <pc:chgData name="Sam Garnham" userId="ba4a3023-469b-47da-9b56-135bbb92583d" providerId="ADAL" clId="{7C97291A-A5D0-4974-B581-302F2315602E}" dt="2020-03-06T11:10:38.256" v="0" actId="27636"/>
        <pc:sldMkLst>
          <pc:docMk/>
          <pc:sldMk cId="2689105831" sldId="849"/>
        </pc:sldMkLst>
        <pc:spChg chg="mod">
          <ac:chgData name="Sam Garnham" userId="ba4a3023-469b-47da-9b56-135bbb92583d" providerId="ADAL" clId="{7C97291A-A5D0-4974-B581-302F2315602E}" dt="2020-03-06T11:10:38.256" v="0" actId="27636"/>
          <ac:spMkLst>
            <pc:docMk/>
            <pc:sldMk cId="2689105831" sldId="849"/>
            <ac:spMk id="22" creationId="{BAE3DFF3-E7EB-4ED9-8109-1182DA95602B}"/>
          </ac:spMkLst>
        </pc:spChg>
      </pc:sldChg>
    </pc:docChg>
  </pc:docChgLst>
  <pc:docChgLst>
    <pc:chgData name="Justine Wilson" userId="S::justine.wilson@sja.org.uk::cd635167-bbd3-4a7f-9fa7-49f7026615ce" providerId="AD" clId="Web-{DA79B59F-DA42-4E5A-C0E0-219C45760FAA}"/>
    <pc:docChg chg="addSld modSld">
      <pc:chgData name="Justine Wilson" userId="S::justine.wilson@sja.org.uk::cd635167-bbd3-4a7f-9fa7-49f7026615ce" providerId="AD" clId="Web-{DA79B59F-DA42-4E5A-C0E0-219C45760FAA}" dt="2020-09-02T14:38:47.539" v="14" actId="20577"/>
      <pc:docMkLst>
        <pc:docMk/>
      </pc:docMkLst>
      <pc:sldChg chg="modSp new">
        <pc:chgData name="Justine Wilson" userId="S::justine.wilson@sja.org.uk::cd635167-bbd3-4a7f-9fa7-49f7026615ce" providerId="AD" clId="Web-{DA79B59F-DA42-4E5A-C0E0-219C45760FAA}" dt="2020-09-02T14:38:47.539" v="14" actId="20577"/>
        <pc:sldMkLst>
          <pc:docMk/>
          <pc:sldMk cId="535182477" sldId="854"/>
        </pc:sldMkLst>
        <pc:spChg chg="mod">
          <ac:chgData name="Justine Wilson" userId="S::justine.wilson@sja.org.uk::cd635167-bbd3-4a7f-9fa7-49f7026615ce" providerId="AD" clId="Web-{DA79B59F-DA42-4E5A-C0E0-219C45760FAA}" dt="2020-09-02T14:38:47.539" v="14" actId="20577"/>
          <ac:spMkLst>
            <pc:docMk/>
            <pc:sldMk cId="535182477" sldId="854"/>
            <ac:spMk id="3" creationId="{F0BC1070-2048-4F94-A9D7-0B79B1824E47}"/>
          </ac:spMkLst>
        </pc:spChg>
      </pc:sldChg>
    </pc:docChg>
  </pc:docChgLst>
  <pc:docChgLst>
    <pc:chgData name="Justine Wilson" userId="S::justine.wilson@sja.org.uk::cd635167-bbd3-4a7f-9fa7-49f7026615ce" providerId="AD" clId="Web-{510309C9-3BEA-480C-A120-53916F326F27}"/>
    <pc:docChg chg="modSld">
      <pc:chgData name="Justine Wilson" userId="S::justine.wilson@sja.org.uk::cd635167-bbd3-4a7f-9fa7-49f7026615ce" providerId="AD" clId="Web-{510309C9-3BEA-480C-A120-53916F326F27}" dt="2021-01-18T11:01:41.066" v="131"/>
      <pc:docMkLst>
        <pc:docMk/>
      </pc:docMkLst>
      <pc:sldChg chg="modNotes">
        <pc:chgData name="Justine Wilson" userId="S::justine.wilson@sja.org.uk::cd635167-bbd3-4a7f-9fa7-49f7026615ce" providerId="AD" clId="Web-{510309C9-3BEA-480C-A120-53916F326F27}" dt="2021-01-18T11:01:41.066" v="131"/>
        <pc:sldMkLst>
          <pc:docMk/>
          <pc:sldMk cId="1420975507" sldId="668"/>
        </pc:sldMkLst>
      </pc:sldChg>
      <pc:sldChg chg="modNotes">
        <pc:chgData name="Justine Wilson" userId="S::justine.wilson@sja.org.uk::cd635167-bbd3-4a7f-9fa7-49f7026615ce" providerId="AD" clId="Web-{510309C9-3BEA-480C-A120-53916F326F27}" dt="2021-01-18T11:01:24.549" v="83"/>
        <pc:sldMkLst>
          <pc:docMk/>
          <pc:sldMk cId="2689105831" sldId="849"/>
        </pc:sldMkLst>
      </pc:sldChg>
    </pc:docChg>
  </pc:docChgLst>
  <pc:docChgLst>
    <pc:chgData name="Justine Wilson" userId="S::justine.wilson@sja.org.uk::cd635167-bbd3-4a7f-9fa7-49f7026615ce" providerId="AD" clId="Web-{3A132787-B72F-4E24-D1DB-D797E36B651C}"/>
    <pc:docChg chg="modSld">
      <pc:chgData name="Justine Wilson" userId="S::justine.wilson@sja.org.uk::cd635167-bbd3-4a7f-9fa7-49f7026615ce" providerId="AD" clId="Web-{3A132787-B72F-4E24-D1DB-D797E36B651C}" dt="2020-09-02T14:57:39.661" v="39" actId="20577"/>
      <pc:docMkLst>
        <pc:docMk/>
      </pc:docMkLst>
      <pc:sldChg chg="modSp modNotes">
        <pc:chgData name="Justine Wilson" userId="S::justine.wilson@sja.org.uk::cd635167-bbd3-4a7f-9fa7-49f7026615ce" providerId="AD" clId="Web-{3A132787-B72F-4E24-D1DB-D797E36B651C}" dt="2020-09-02T14:57:39.661" v="38" actId="20577"/>
        <pc:sldMkLst>
          <pc:docMk/>
          <pc:sldMk cId="2144920860" sldId="676"/>
        </pc:sldMkLst>
        <pc:spChg chg="mod">
          <ac:chgData name="Justine Wilson" userId="S::justine.wilson@sja.org.uk::cd635167-bbd3-4a7f-9fa7-49f7026615ce" providerId="AD" clId="Web-{3A132787-B72F-4E24-D1DB-D797E36B651C}" dt="2020-09-02T14:57:39.661" v="38" actId="20577"/>
          <ac:spMkLst>
            <pc:docMk/>
            <pc:sldMk cId="2144920860" sldId="676"/>
            <ac:spMk id="17" creationId="{D0711513-2271-4070-8AF2-30D7760C437E}"/>
          </ac:spMkLst>
        </pc:spChg>
      </pc:sldChg>
    </pc:docChg>
  </pc:docChgLst>
  <pc:docChgLst>
    <pc:chgData name="Justine Wilson" userId="cd635167-bbd3-4a7f-9fa7-49f7026615ce" providerId="ADAL" clId="{A1796B65-06C3-4E64-A2EF-3D62A452A3A0}"/>
    <pc:docChg chg="custSel addSld delSld modSld">
      <pc:chgData name="Justine Wilson" userId="cd635167-bbd3-4a7f-9fa7-49f7026615ce" providerId="ADAL" clId="{A1796B65-06C3-4E64-A2EF-3D62A452A3A0}" dt="2021-01-18T10:12:42.446" v="362" actId="6549"/>
      <pc:docMkLst>
        <pc:docMk/>
      </pc:docMkLst>
      <pc:sldChg chg="modSp mod modNotesTx">
        <pc:chgData name="Justine Wilson" userId="cd635167-bbd3-4a7f-9fa7-49f7026615ce" providerId="ADAL" clId="{A1796B65-06C3-4E64-A2EF-3D62A452A3A0}" dt="2021-01-18T10:12:07.697" v="347" actId="14100"/>
        <pc:sldMkLst>
          <pc:docMk/>
          <pc:sldMk cId="1912261219" sldId="671"/>
        </pc:sldMkLst>
        <pc:spChg chg="mod">
          <ac:chgData name="Justine Wilson" userId="cd635167-bbd3-4a7f-9fa7-49f7026615ce" providerId="ADAL" clId="{A1796B65-06C3-4E64-A2EF-3D62A452A3A0}" dt="2021-01-18T10:12:03.904" v="346" actId="6549"/>
          <ac:spMkLst>
            <pc:docMk/>
            <pc:sldMk cId="1912261219" sldId="671"/>
            <ac:spMk id="16" creationId="{519956C8-3539-4F8A-8665-83D03F319341}"/>
          </ac:spMkLst>
        </pc:spChg>
        <pc:grpChg chg="mod">
          <ac:chgData name="Justine Wilson" userId="cd635167-bbd3-4a7f-9fa7-49f7026615ce" providerId="ADAL" clId="{A1796B65-06C3-4E64-A2EF-3D62A452A3A0}" dt="2021-01-18T10:12:07.697" v="347" actId="14100"/>
          <ac:grpSpMkLst>
            <pc:docMk/>
            <pc:sldMk cId="1912261219" sldId="671"/>
            <ac:grpSpMk id="15" creationId="{8A1D20D9-B4EA-46E4-A287-B7ABFE60333D}"/>
          </ac:grpSpMkLst>
        </pc:grpChg>
      </pc:sldChg>
      <pc:sldChg chg="del">
        <pc:chgData name="Justine Wilson" userId="cd635167-bbd3-4a7f-9fa7-49f7026615ce" providerId="ADAL" clId="{A1796B65-06C3-4E64-A2EF-3D62A452A3A0}" dt="2021-01-18T10:08:58.014" v="1" actId="2696"/>
        <pc:sldMkLst>
          <pc:docMk/>
          <pc:sldMk cId="1855254215" sldId="756"/>
        </pc:sldMkLst>
      </pc:sldChg>
      <pc:sldChg chg="delSp add del mod">
        <pc:chgData name="Justine Wilson" userId="cd635167-bbd3-4a7f-9fa7-49f7026615ce" providerId="ADAL" clId="{A1796B65-06C3-4E64-A2EF-3D62A452A3A0}" dt="2021-01-18T10:10:11.909" v="4" actId="47"/>
        <pc:sldMkLst>
          <pc:docMk/>
          <pc:sldMk cId="2865763347" sldId="756"/>
        </pc:sldMkLst>
        <pc:spChg chg="del topLvl">
          <ac:chgData name="Justine Wilson" userId="cd635167-bbd3-4a7f-9fa7-49f7026615ce" providerId="ADAL" clId="{A1796B65-06C3-4E64-A2EF-3D62A452A3A0}" dt="2021-01-18T10:10:04.281" v="3" actId="478"/>
          <ac:spMkLst>
            <pc:docMk/>
            <pc:sldMk cId="2865763347" sldId="756"/>
            <ac:spMk id="15" creationId="{764F1DB7-C7CC-4965-9119-2076C3752F13}"/>
          </ac:spMkLst>
        </pc:spChg>
        <pc:spChg chg="topLvl">
          <ac:chgData name="Justine Wilson" userId="cd635167-bbd3-4a7f-9fa7-49f7026615ce" providerId="ADAL" clId="{A1796B65-06C3-4E64-A2EF-3D62A452A3A0}" dt="2021-01-18T10:10:04.281" v="3" actId="478"/>
          <ac:spMkLst>
            <pc:docMk/>
            <pc:sldMk cId="2865763347" sldId="756"/>
            <ac:spMk id="16" creationId="{D6BDE533-BD8A-4353-868E-12DB348DF0EA}"/>
          </ac:spMkLst>
        </pc:spChg>
        <pc:grpChg chg="del">
          <ac:chgData name="Justine Wilson" userId="cd635167-bbd3-4a7f-9fa7-49f7026615ce" providerId="ADAL" clId="{A1796B65-06C3-4E64-A2EF-3D62A452A3A0}" dt="2021-01-18T10:10:04.281" v="3" actId="478"/>
          <ac:grpSpMkLst>
            <pc:docMk/>
            <pc:sldMk cId="2865763347" sldId="756"/>
            <ac:grpSpMk id="14" creationId="{920FC491-1FB8-43FD-85ED-9316A23DED41}"/>
          </ac:grpSpMkLst>
        </pc:grpChg>
      </pc:sldChg>
      <pc:sldChg chg="add del">
        <pc:chgData name="Justine Wilson" userId="cd635167-bbd3-4a7f-9fa7-49f7026615ce" providerId="ADAL" clId="{A1796B65-06C3-4E64-A2EF-3D62A452A3A0}" dt="2021-01-18T10:11:16.364" v="312"/>
        <pc:sldMkLst>
          <pc:docMk/>
          <pc:sldMk cId="3210777772" sldId="756"/>
        </pc:sldMkLst>
      </pc:sldChg>
      <pc:sldChg chg="add modNotesTx">
        <pc:chgData name="Justine Wilson" userId="cd635167-bbd3-4a7f-9fa7-49f7026615ce" providerId="ADAL" clId="{A1796B65-06C3-4E64-A2EF-3D62A452A3A0}" dt="2021-01-18T10:12:42.446" v="362" actId="6549"/>
        <pc:sldMkLst>
          <pc:docMk/>
          <pc:sldMk cId="2713077769" sldId="857"/>
        </pc:sldMkLst>
      </pc:sldChg>
    </pc:docChg>
  </pc:docChgLst>
  <pc:docChgLst>
    <pc:chgData name="Justine Wilson" userId="S::justine.wilson@sja.org.uk::cd635167-bbd3-4a7f-9fa7-49f7026615ce" providerId="AD" clId="Web-{1A4320B0-78DF-4D3E-9DF5-0C5A11034152}"/>
    <pc:docChg chg="modSld">
      <pc:chgData name="Justine Wilson" userId="S::justine.wilson@sja.org.uk::cd635167-bbd3-4a7f-9fa7-49f7026615ce" providerId="AD" clId="Web-{1A4320B0-78DF-4D3E-9DF5-0C5A11034152}" dt="2021-01-18T10:25:50.152" v="10" actId="14100"/>
      <pc:docMkLst>
        <pc:docMk/>
      </pc:docMkLst>
      <pc:sldChg chg="modSp">
        <pc:chgData name="Justine Wilson" userId="S::justine.wilson@sja.org.uk::cd635167-bbd3-4a7f-9fa7-49f7026615ce" providerId="AD" clId="Web-{1A4320B0-78DF-4D3E-9DF5-0C5A11034152}" dt="2021-01-18T10:25:50.152" v="10" actId="14100"/>
        <pc:sldMkLst>
          <pc:docMk/>
          <pc:sldMk cId="2713077769" sldId="857"/>
        </pc:sldMkLst>
        <pc:spChg chg="mod">
          <ac:chgData name="Justine Wilson" userId="S::justine.wilson@sja.org.uk::cd635167-bbd3-4a7f-9fa7-49f7026615ce" providerId="AD" clId="Web-{1A4320B0-78DF-4D3E-9DF5-0C5A11034152}" dt="2021-01-18T10:25:50.152" v="10" actId="14100"/>
          <ac:spMkLst>
            <pc:docMk/>
            <pc:sldMk cId="2713077769" sldId="857"/>
            <ac:spMk id="9" creationId="{C741FA6B-F313-49F3-8268-15802EF7CA52}"/>
          </ac:spMkLst>
        </pc:spChg>
        <pc:grpChg chg="mod">
          <ac:chgData name="Justine Wilson" userId="S::justine.wilson@sja.org.uk::cd635167-bbd3-4a7f-9fa7-49f7026615ce" providerId="AD" clId="Web-{1A4320B0-78DF-4D3E-9DF5-0C5A11034152}" dt="2021-01-18T10:25:47.464" v="9" actId="14100"/>
          <ac:grpSpMkLst>
            <pc:docMk/>
            <pc:sldMk cId="2713077769" sldId="857"/>
            <ac:grpSpMk id="8" creationId="{AE581ACC-6918-4CBD-855A-BFF1C2C41D63}"/>
          </ac:grpSpMkLst>
        </pc:grpChg>
      </pc:sldChg>
    </pc:docChg>
  </pc:docChgLst>
  <pc:docChgLst>
    <pc:chgData name="Justine Wilson" userId="S::justine.wilson@sja.org.uk::cd635167-bbd3-4a7f-9fa7-49f7026615ce" providerId="AD" clId="Web-{B03EDA44-561A-ACD2-FAE8-F6AAC573C7E2}"/>
    <pc:docChg chg="modSld">
      <pc:chgData name="Justine Wilson" userId="S::justine.wilson@sja.org.uk::cd635167-bbd3-4a7f-9fa7-49f7026615ce" providerId="AD" clId="Web-{B03EDA44-561A-ACD2-FAE8-F6AAC573C7E2}" dt="2020-03-10T11:44:55.368" v="66" actId="20577"/>
      <pc:docMkLst>
        <pc:docMk/>
      </pc:docMkLst>
      <pc:sldChg chg="modSp">
        <pc:chgData name="Justine Wilson" userId="S::justine.wilson@sja.org.uk::cd635167-bbd3-4a7f-9fa7-49f7026615ce" providerId="AD" clId="Web-{B03EDA44-561A-ACD2-FAE8-F6AAC573C7E2}" dt="2020-03-10T11:44:55.368" v="65" actId="20577"/>
        <pc:sldMkLst>
          <pc:docMk/>
          <pc:sldMk cId="2584860718" sldId="753"/>
        </pc:sldMkLst>
        <pc:spChg chg="mod">
          <ac:chgData name="Justine Wilson" userId="S::justine.wilson@sja.org.uk::cd635167-bbd3-4a7f-9fa7-49f7026615ce" providerId="AD" clId="Web-{B03EDA44-561A-ACD2-FAE8-F6AAC573C7E2}" dt="2020-03-10T11:44:55.368" v="65" actId="20577"/>
          <ac:spMkLst>
            <pc:docMk/>
            <pc:sldMk cId="2584860718" sldId="753"/>
            <ac:spMk id="7" creationId="{A25C389E-3B56-4C79-BB23-1BD40C57F342}"/>
          </ac:spMkLst>
        </pc:spChg>
      </pc:sldChg>
    </pc:docChg>
  </pc:docChgLst>
  <pc:docChgLst>
    <pc:chgData name="Justine Wilson" userId="S::justine.wilson@sja.org.uk::cd635167-bbd3-4a7f-9fa7-49f7026615ce" providerId="AD" clId="Web-{857DC03B-AF19-4722-9A52-F82DB781C7CF}"/>
    <pc:docChg chg="modSld">
      <pc:chgData name="Justine Wilson" userId="S::justine.wilson@sja.org.uk::cd635167-bbd3-4a7f-9fa7-49f7026615ce" providerId="AD" clId="Web-{857DC03B-AF19-4722-9A52-F82DB781C7CF}" dt="2021-01-18T10:07:58.723" v="139"/>
      <pc:docMkLst>
        <pc:docMk/>
      </pc:docMkLst>
      <pc:sldChg chg="modNotes">
        <pc:chgData name="Justine Wilson" userId="S::justine.wilson@sja.org.uk::cd635167-bbd3-4a7f-9fa7-49f7026615ce" providerId="AD" clId="Web-{857DC03B-AF19-4722-9A52-F82DB781C7CF}" dt="2021-01-18T10:04:47.781" v="3"/>
        <pc:sldMkLst>
          <pc:docMk/>
          <pc:sldMk cId="2598472892" sldId="643"/>
        </pc:sldMkLst>
      </pc:sldChg>
      <pc:sldChg chg="modSp modNotes">
        <pc:chgData name="Justine Wilson" userId="S::justine.wilson@sja.org.uk::cd635167-bbd3-4a7f-9fa7-49f7026615ce" providerId="AD" clId="Web-{857DC03B-AF19-4722-9A52-F82DB781C7CF}" dt="2021-01-18T10:07:58.723" v="139"/>
        <pc:sldMkLst>
          <pc:docMk/>
          <pc:sldMk cId="1855254215" sldId="756"/>
        </pc:sldMkLst>
        <pc:spChg chg="mod">
          <ac:chgData name="Justine Wilson" userId="S::justine.wilson@sja.org.uk::cd635167-bbd3-4a7f-9fa7-49f7026615ce" providerId="AD" clId="Web-{857DC03B-AF19-4722-9A52-F82DB781C7CF}" dt="2021-01-18T10:07:34.207" v="119" actId="14100"/>
          <ac:spMkLst>
            <pc:docMk/>
            <pc:sldMk cId="1855254215" sldId="756"/>
            <ac:spMk id="9" creationId="{C741FA6B-F313-49F3-8268-15802EF7CA52}"/>
          </ac:spMkLst>
        </pc:spChg>
        <pc:grpChg chg="mod">
          <ac:chgData name="Justine Wilson" userId="S::justine.wilson@sja.org.uk::cd635167-bbd3-4a7f-9fa7-49f7026615ce" providerId="AD" clId="Web-{857DC03B-AF19-4722-9A52-F82DB781C7CF}" dt="2021-01-18T10:07:29.910" v="118" actId="1076"/>
          <ac:grpSpMkLst>
            <pc:docMk/>
            <pc:sldMk cId="1855254215" sldId="756"/>
            <ac:grpSpMk id="8" creationId="{AE581ACC-6918-4CBD-855A-BFF1C2C41D63}"/>
          </ac:grpSpMkLst>
        </pc:grpChg>
      </pc:sldChg>
    </pc:docChg>
  </pc:docChgLst>
  <pc:docChgLst>
    <pc:chgData name="Sam Garnham" userId="ba4a3023-469b-47da-9b56-135bbb92583d" providerId="ADAL" clId="{AE000926-7613-4608-9204-F22E1AED9A19}"/>
    <pc:docChg chg="delSld">
      <pc:chgData name="Sam Garnham" userId="ba4a3023-469b-47da-9b56-135bbb92583d" providerId="ADAL" clId="{AE000926-7613-4608-9204-F22E1AED9A19}" dt="2020-03-17T13:29:54.166" v="0" actId="2696"/>
      <pc:docMkLst>
        <pc:docMk/>
      </pc:docMkLst>
      <pc:sldChg chg="del">
        <pc:chgData name="Sam Garnham" userId="ba4a3023-469b-47da-9b56-135bbb92583d" providerId="ADAL" clId="{AE000926-7613-4608-9204-F22E1AED9A19}" dt="2020-03-17T13:29:54.166" v="0" actId="2696"/>
        <pc:sldMkLst>
          <pc:docMk/>
          <pc:sldMk cId="3507383715" sldId="398"/>
        </pc:sldMkLst>
      </pc:sldChg>
    </pc:docChg>
  </pc:docChgLst>
  <pc:docChgLst>
    <pc:chgData name="Jodie Walsh2" userId="S::jodie.walsh2@sja.org.uk::8f656482-1ee0-4981-a154-9528d7227717" providerId="AD" clId="Web-{267EFB29-4353-D1D8-0C5F-80C48E7051A1}"/>
    <pc:docChg chg="modSld">
      <pc:chgData name="Jodie Walsh2" userId="S::jodie.walsh2@sja.org.uk::8f656482-1ee0-4981-a154-9528d7227717" providerId="AD" clId="Web-{267EFB29-4353-D1D8-0C5F-80C48E7051A1}" dt="2020-02-10T11:48:57.558" v="0"/>
      <pc:docMkLst>
        <pc:docMk/>
      </pc:docMkLst>
      <pc:sldChg chg="modNotes">
        <pc:chgData name="Jodie Walsh2" userId="S::jodie.walsh2@sja.org.uk::8f656482-1ee0-4981-a154-9528d7227717" providerId="AD" clId="Web-{267EFB29-4353-D1D8-0C5F-80C48E7051A1}" dt="2020-02-10T11:48:57.558" v="0"/>
        <pc:sldMkLst>
          <pc:docMk/>
          <pc:sldMk cId="281358155" sldId="656"/>
        </pc:sldMkLst>
      </pc:sldChg>
    </pc:docChg>
  </pc:docChgLst>
  <pc:docChgLst>
    <pc:chgData name="Beth Elger" userId="bf3d7bc8-8abc-424a-96ba-25300c385cd3" providerId="ADAL" clId="{274C9E31-46EE-4B79-94FD-A1128E9635D2}"/>
    <pc:docChg chg="custSel delSld modSld">
      <pc:chgData name="Beth Elger" userId="bf3d7bc8-8abc-424a-96ba-25300c385cd3" providerId="ADAL" clId="{274C9E31-46EE-4B79-94FD-A1128E9635D2}" dt="2020-02-27T12:24:42.563" v="32" actId="1076"/>
      <pc:docMkLst>
        <pc:docMk/>
      </pc:docMkLst>
      <pc:sldChg chg="addSp delSp modSp">
        <pc:chgData name="Beth Elger" userId="bf3d7bc8-8abc-424a-96ba-25300c385cd3" providerId="ADAL" clId="{274C9E31-46EE-4B79-94FD-A1128E9635D2}" dt="2020-02-27T12:24:42.563" v="32" actId="1076"/>
        <pc:sldMkLst>
          <pc:docMk/>
          <pc:sldMk cId="731881050" sldId="648"/>
        </pc:sldMkLst>
        <pc:spChg chg="add del mod">
          <ac:chgData name="Beth Elger" userId="bf3d7bc8-8abc-424a-96ba-25300c385cd3" providerId="ADAL" clId="{274C9E31-46EE-4B79-94FD-A1128E9635D2}" dt="2020-02-27T12:23:11.314" v="25" actId="478"/>
          <ac:spMkLst>
            <pc:docMk/>
            <pc:sldMk cId="731881050" sldId="648"/>
            <ac:spMk id="2" creationId="{4041D98C-7BDD-4766-B343-A9DB4AAC60E1}"/>
          </ac:spMkLst>
        </pc:spChg>
        <pc:spChg chg="add del mod">
          <ac:chgData name="Beth Elger" userId="bf3d7bc8-8abc-424a-96ba-25300c385cd3" providerId="ADAL" clId="{274C9E31-46EE-4B79-94FD-A1128E9635D2}" dt="2020-02-27T12:21:44.990" v="15" actId="478"/>
          <ac:spMkLst>
            <pc:docMk/>
            <pc:sldMk cId="731881050" sldId="648"/>
            <ac:spMk id="3" creationId="{9C24352C-DE9D-4600-86AF-33082672D268}"/>
          </ac:spMkLst>
        </pc:spChg>
        <pc:spChg chg="add mod">
          <ac:chgData name="Beth Elger" userId="bf3d7bc8-8abc-424a-96ba-25300c385cd3" providerId="ADAL" clId="{274C9E31-46EE-4B79-94FD-A1128E9635D2}" dt="2020-02-27T12:24:42.563" v="32" actId="1076"/>
          <ac:spMkLst>
            <pc:docMk/>
            <pc:sldMk cId="731881050" sldId="648"/>
            <ac:spMk id="4" creationId="{8FA679D4-1369-4C2B-9D86-A2DBBF9D5876}"/>
          </ac:spMkLst>
        </pc:spChg>
        <pc:spChg chg="del">
          <ac:chgData name="Beth Elger" userId="bf3d7bc8-8abc-424a-96ba-25300c385cd3" providerId="ADAL" clId="{274C9E31-46EE-4B79-94FD-A1128E9635D2}" dt="2020-02-27T12:19:58.551" v="1" actId="478"/>
          <ac:spMkLst>
            <pc:docMk/>
            <pc:sldMk cId="731881050" sldId="648"/>
            <ac:spMk id="5" creationId="{9C065114-0DC3-492B-9B33-0786E7F6FD9D}"/>
          </ac:spMkLst>
        </pc:spChg>
      </pc:sldChg>
      <pc:sldChg chg="del">
        <pc:chgData name="Beth Elger" userId="bf3d7bc8-8abc-424a-96ba-25300c385cd3" providerId="ADAL" clId="{274C9E31-46EE-4B79-94FD-A1128E9635D2}" dt="2020-02-27T12:19:52.076" v="0" actId="2696"/>
        <pc:sldMkLst>
          <pc:docMk/>
          <pc:sldMk cId="754703933" sldId="849"/>
        </pc:sldMkLst>
      </pc:sldChg>
    </pc:docChg>
  </pc:docChgLst>
  <pc:docChgLst>
    <pc:chgData name="Jodie Walsh2" userId="8f656482-1ee0-4981-a154-9528d7227717" providerId="ADAL" clId="{BDD7EB2E-5B15-47EF-AF77-7B3333236B09}"/>
    <pc:docChg chg="undo custSel addSld delSld modSld">
      <pc:chgData name="Jodie Walsh2" userId="8f656482-1ee0-4981-a154-9528d7227717" providerId="ADAL" clId="{BDD7EB2E-5B15-47EF-AF77-7B3333236B09}" dt="2020-09-03T11:56:44.452" v="175" actId="14100"/>
      <pc:docMkLst>
        <pc:docMk/>
      </pc:docMkLst>
      <pc:sldChg chg="modSp">
        <pc:chgData name="Jodie Walsh2" userId="8f656482-1ee0-4981-a154-9528d7227717" providerId="ADAL" clId="{BDD7EB2E-5B15-47EF-AF77-7B3333236B09}" dt="2020-08-20T12:04:28.339" v="85" actId="14100"/>
        <pc:sldMkLst>
          <pc:docMk/>
          <pc:sldMk cId="731881050" sldId="648"/>
        </pc:sldMkLst>
        <pc:spChg chg="mod">
          <ac:chgData name="Jodie Walsh2" userId="8f656482-1ee0-4981-a154-9528d7227717" providerId="ADAL" clId="{BDD7EB2E-5B15-47EF-AF77-7B3333236B09}" dt="2020-08-20T12:04:22.596" v="83" actId="122"/>
          <ac:spMkLst>
            <pc:docMk/>
            <pc:sldMk cId="731881050" sldId="648"/>
            <ac:spMk id="4" creationId="{8FA679D4-1369-4C2B-9D86-A2DBBF9D5876}"/>
          </ac:spMkLst>
        </pc:spChg>
        <pc:spChg chg="mod">
          <ac:chgData name="Jodie Walsh2" userId="8f656482-1ee0-4981-a154-9528d7227717" providerId="ADAL" clId="{BDD7EB2E-5B15-47EF-AF77-7B3333236B09}" dt="2020-08-20T12:04:28.339" v="85" actId="14100"/>
          <ac:spMkLst>
            <pc:docMk/>
            <pc:sldMk cId="731881050" sldId="648"/>
            <ac:spMk id="9" creationId="{49EFF23B-2A98-40AB-AA49-87277F8DD407}"/>
          </ac:spMkLst>
        </pc:spChg>
      </pc:sldChg>
      <pc:sldChg chg="delSp">
        <pc:chgData name="Jodie Walsh2" userId="8f656482-1ee0-4981-a154-9528d7227717" providerId="ADAL" clId="{BDD7EB2E-5B15-47EF-AF77-7B3333236B09}" dt="2020-08-20T12:08:35.072" v="120" actId="478"/>
        <pc:sldMkLst>
          <pc:docMk/>
          <pc:sldMk cId="204333118" sldId="673"/>
        </pc:sldMkLst>
        <pc:spChg chg="del">
          <ac:chgData name="Jodie Walsh2" userId="8f656482-1ee0-4981-a154-9528d7227717" providerId="ADAL" clId="{BDD7EB2E-5B15-47EF-AF77-7B3333236B09}" dt="2020-08-20T12:08:35.072" v="120" actId="478"/>
          <ac:spMkLst>
            <pc:docMk/>
            <pc:sldMk cId="204333118" sldId="673"/>
            <ac:spMk id="21" creationId="{66D3712B-E5B8-4A8A-93AF-B8AE1D8A2F6C}"/>
          </ac:spMkLst>
        </pc:spChg>
        <pc:grpChg chg="del">
          <ac:chgData name="Jodie Walsh2" userId="8f656482-1ee0-4981-a154-9528d7227717" providerId="ADAL" clId="{BDD7EB2E-5B15-47EF-AF77-7B3333236B09}" dt="2020-08-20T12:08:35.072" v="120" actId="478"/>
          <ac:grpSpMkLst>
            <pc:docMk/>
            <pc:sldMk cId="204333118" sldId="673"/>
            <ac:grpSpMk id="19" creationId="{01880164-8A5F-4544-B30B-B8481C348129}"/>
          </ac:grpSpMkLst>
        </pc:grpChg>
      </pc:sldChg>
      <pc:sldChg chg="modSp">
        <pc:chgData name="Jodie Walsh2" userId="8f656482-1ee0-4981-a154-9528d7227717" providerId="ADAL" clId="{BDD7EB2E-5B15-47EF-AF77-7B3333236B09}" dt="2020-09-03T11:56:32.918" v="165" actId="1076"/>
        <pc:sldMkLst>
          <pc:docMk/>
          <pc:sldMk cId="2144920860" sldId="676"/>
        </pc:sldMkLst>
        <pc:spChg chg="mod">
          <ac:chgData name="Jodie Walsh2" userId="8f656482-1ee0-4981-a154-9528d7227717" providerId="ADAL" clId="{BDD7EB2E-5B15-47EF-AF77-7B3333236B09}" dt="2020-09-03T11:56:28.523" v="164" actId="1038"/>
          <ac:spMkLst>
            <pc:docMk/>
            <pc:sldMk cId="2144920860" sldId="676"/>
            <ac:spMk id="17" creationId="{D0711513-2271-4070-8AF2-30D7760C437E}"/>
          </ac:spMkLst>
        </pc:spChg>
        <pc:spChg chg="mod">
          <ac:chgData name="Jodie Walsh2" userId="8f656482-1ee0-4981-a154-9528d7227717" providerId="ADAL" clId="{BDD7EB2E-5B15-47EF-AF77-7B3333236B09}" dt="2020-09-03T11:56:32.918" v="165" actId="1076"/>
          <ac:spMkLst>
            <pc:docMk/>
            <pc:sldMk cId="2144920860" sldId="676"/>
            <ac:spMk id="23" creationId="{C50C4A70-D497-4D4F-BC40-9EBDD85E92B3}"/>
          </ac:spMkLst>
        </pc:spChg>
      </pc:sldChg>
      <pc:sldChg chg="addSp delSp modSp">
        <pc:chgData name="Jodie Walsh2" userId="8f656482-1ee0-4981-a154-9528d7227717" providerId="ADAL" clId="{BDD7EB2E-5B15-47EF-AF77-7B3333236B09}" dt="2020-08-24T10:29:51.647" v="155" actId="1076"/>
        <pc:sldMkLst>
          <pc:docMk/>
          <pc:sldMk cId="2504542702" sldId="751"/>
        </pc:sldMkLst>
        <pc:picChg chg="del">
          <ac:chgData name="Jodie Walsh2" userId="8f656482-1ee0-4981-a154-9528d7227717" providerId="ADAL" clId="{BDD7EB2E-5B15-47EF-AF77-7B3333236B09}" dt="2020-08-20T12:05:43.556" v="87" actId="478"/>
          <ac:picMkLst>
            <pc:docMk/>
            <pc:sldMk cId="2504542702" sldId="751"/>
            <ac:picMk id="5" creationId="{3E8CD16F-36D5-4EBD-A584-80910C02580F}"/>
          </ac:picMkLst>
        </pc:picChg>
        <pc:picChg chg="del">
          <ac:chgData name="Jodie Walsh2" userId="8f656482-1ee0-4981-a154-9528d7227717" providerId="ADAL" clId="{BDD7EB2E-5B15-47EF-AF77-7B3333236B09}" dt="2020-08-20T12:05:44.289" v="88" actId="478"/>
          <ac:picMkLst>
            <pc:docMk/>
            <pc:sldMk cId="2504542702" sldId="751"/>
            <ac:picMk id="7" creationId="{D06087D2-4D78-428F-9550-BD117FE0C89A}"/>
          </ac:picMkLst>
        </pc:picChg>
        <pc:picChg chg="del">
          <ac:chgData name="Jodie Walsh2" userId="8f656482-1ee0-4981-a154-9528d7227717" providerId="ADAL" clId="{BDD7EB2E-5B15-47EF-AF77-7B3333236B09}" dt="2020-08-20T12:05:45.037" v="89" actId="478"/>
          <ac:picMkLst>
            <pc:docMk/>
            <pc:sldMk cId="2504542702" sldId="751"/>
            <ac:picMk id="9" creationId="{64AAD033-B823-45D9-A24D-C14C70B2B180}"/>
          </ac:picMkLst>
        </pc:picChg>
        <pc:picChg chg="add mod">
          <ac:chgData name="Jodie Walsh2" userId="8f656482-1ee0-4981-a154-9528d7227717" providerId="ADAL" clId="{BDD7EB2E-5B15-47EF-AF77-7B3333236B09}" dt="2020-08-24T10:29:51.647" v="155" actId="1076"/>
          <ac:picMkLst>
            <pc:docMk/>
            <pc:sldMk cId="2504542702" sldId="751"/>
            <ac:picMk id="20" creationId="{28E70CF6-2F75-4438-8043-379335199303}"/>
          </ac:picMkLst>
        </pc:picChg>
        <pc:picChg chg="add mod">
          <ac:chgData name="Jodie Walsh2" userId="8f656482-1ee0-4981-a154-9528d7227717" providerId="ADAL" clId="{BDD7EB2E-5B15-47EF-AF77-7B3333236B09}" dt="2020-08-24T10:29:42.219" v="151" actId="1076"/>
          <ac:picMkLst>
            <pc:docMk/>
            <pc:sldMk cId="2504542702" sldId="751"/>
            <ac:picMk id="21" creationId="{02CC4BE6-B8E1-44C5-85BB-74C9EAE27EF4}"/>
          </ac:picMkLst>
        </pc:picChg>
        <pc:picChg chg="add mod">
          <ac:chgData name="Jodie Walsh2" userId="8f656482-1ee0-4981-a154-9528d7227717" providerId="ADAL" clId="{BDD7EB2E-5B15-47EF-AF77-7B3333236B09}" dt="2020-08-24T10:29:46.123" v="152" actId="1076"/>
          <ac:picMkLst>
            <pc:docMk/>
            <pc:sldMk cId="2504542702" sldId="751"/>
            <ac:picMk id="22" creationId="{DC07B6CE-BC7F-4CF8-AC91-AF4A94BAE045}"/>
          </ac:picMkLst>
        </pc:picChg>
        <pc:picChg chg="add mod">
          <ac:chgData name="Jodie Walsh2" userId="8f656482-1ee0-4981-a154-9528d7227717" providerId="ADAL" clId="{BDD7EB2E-5B15-47EF-AF77-7B3333236B09}" dt="2020-08-24T10:29:35.394" v="150" actId="1076"/>
          <ac:picMkLst>
            <pc:docMk/>
            <pc:sldMk cId="2504542702" sldId="751"/>
            <ac:picMk id="23" creationId="{41C1E391-CB3B-47C0-BA2E-FA92DAD9ACFC}"/>
          </ac:picMkLst>
        </pc:picChg>
        <pc:picChg chg="add del mod">
          <ac:chgData name="Jodie Walsh2" userId="8f656482-1ee0-4981-a154-9528d7227717" providerId="ADAL" clId="{BDD7EB2E-5B15-47EF-AF77-7B3333236B09}" dt="2020-08-24T10:26:33.323" v="145" actId="478"/>
          <ac:picMkLst>
            <pc:docMk/>
            <pc:sldMk cId="2504542702" sldId="751"/>
            <ac:picMk id="1026" creationId="{777A987F-FB40-4A2D-9603-E5783916D6A8}"/>
          </ac:picMkLst>
        </pc:picChg>
        <pc:picChg chg="add del mod">
          <ac:chgData name="Jodie Walsh2" userId="8f656482-1ee0-4981-a154-9528d7227717" providerId="ADAL" clId="{BDD7EB2E-5B15-47EF-AF77-7B3333236B09}" dt="2020-08-24T10:26:38.247" v="146" actId="478"/>
          <ac:picMkLst>
            <pc:docMk/>
            <pc:sldMk cId="2504542702" sldId="751"/>
            <ac:picMk id="1028" creationId="{35135585-054E-4153-88D8-1E15CCED34FE}"/>
          </ac:picMkLst>
        </pc:picChg>
        <pc:picChg chg="add del mod">
          <ac:chgData name="Jodie Walsh2" userId="8f656482-1ee0-4981-a154-9528d7227717" providerId="ADAL" clId="{BDD7EB2E-5B15-47EF-AF77-7B3333236B09}" dt="2020-08-24T10:26:38.247" v="146" actId="478"/>
          <ac:picMkLst>
            <pc:docMk/>
            <pc:sldMk cId="2504542702" sldId="751"/>
            <ac:picMk id="1030" creationId="{1522CD42-65D5-4D2F-8CB2-DAAD3B49EB59}"/>
          </ac:picMkLst>
        </pc:picChg>
        <pc:picChg chg="add del mod">
          <ac:chgData name="Jodie Walsh2" userId="8f656482-1ee0-4981-a154-9528d7227717" providerId="ADAL" clId="{BDD7EB2E-5B15-47EF-AF77-7B3333236B09}" dt="2020-08-24T10:26:38.247" v="146" actId="478"/>
          <ac:picMkLst>
            <pc:docMk/>
            <pc:sldMk cId="2504542702" sldId="751"/>
            <ac:picMk id="1032" creationId="{04F2180F-D309-43BF-A501-82A6B7E5F352}"/>
          </ac:picMkLst>
        </pc:picChg>
        <pc:picChg chg="add del mod">
          <ac:chgData name="Jodie Walsh2" userId="8f656482-1ee0-4981-a154-9528d7227717" providerId="ADAL" clId="{BDD7EB2E-5B15-47EF-AF77-7B3333236B09}" dt="2020-08-24T10:26:38.247" v="146" actId="478"/>
          <ac:picMkLst>
            <pc:docMk/>
            <pc:sldMk cId="2504542702" sldId="751"/>
            <ac:picMk id="1034" creationId="{77941DA7-0D91-4F2E-8B8D-8765CD1EFC36}"/>
          </ac:picMkLst>
        </pc:picChg>
      </pc:sldChg>
      <pc:sldChg chg="del">
        <pc:chgData name="Jodie Walsh2" userId="8f656482-1ee0-4981-a154-9528d7227717" providerId="ADAL" clId="{BDD7EB2E-5B15-47EF-AF77-7B3333236B09}" dt="2020-08-20T12:10:10.713" v="122" actId="2696"/>
        <pc:sldMkLst>
          <pc:docMk/>
          <pc:sldMk cId="3559146011" sldId="758"/>
        </pc:sldMkLst>
      </pc:sldChg>
      <pc:sldChg chg="del">
        <pc:chgData name="Jodie Walsh2" userId="8f656482-1ee0-4981-a154-9528d7227717" providerId="ADAL" clId="{BDD7EB2E-5B15-47EF-AF77-7B3333236B09}" dt="2020-08-20T12:07:35.777" v="118" actId="2696"/>
        <pc:sldMkLst>
          <pc:docMk/>
          <pc:sldMk cId="3924843866" sldId="848"/>
        </pc:sldMkLst>
      </pc:sldChg>
      <pc:sldChg chg="addSp delSp modSp">
        <pc:chgData name="Jodie Walsh2" userId="8f656482-1ee0-4981-a154-9528d7227717" providerId="ADAL" clId="{BDD7EB2E-5B15-47EF-AF77-7B3333236B09}" dt="2020-08-24T10:26:20.345" v="144" actId="1076"/>
        <pc:sldMkLst>
          <pc:docMk/>
          <pc:sldMk cId="2689105831" sldId="849"/>
        </pc:sldMkLst>
        <pc:spChg chg="mod">
          <ac:chgData name="Jodie Walsh2" userId="8f656482-1ee0-4981-a154-9528d7227717" providerId="ADAL" clId="{BDD7EB2E-5B15-47EF-AF77-7B3333236B09}" dt="2020-08-20T12:02:19.233" v="78" actId="1035"/>
          <ac:spMkLst>
            <pc:docMk/>
            <pc:sldMk cId="2689105831" sldId="849"/>
            <ac:spMk id="15" creationId="{C3758B35-DE4A-4473-ABD4-C184E4A34A02}"/>
          </ac:spMkLst>
        </pc:spChg>
        <pc:spChg chg="mod">
          <ac:chgData name="Jodie Walsh2" userId="8f656482-1ee0-4981-a154-9528d7227717" providerId="ADAL" clId="{BDD7EB2E-5B15-47EF-AF77-7B3333236B09}" dt="2020-08-20T12:02:11.339" v="64" actId="14100"/>
          <ac:spMkLst>
            <pc:docMk/>
            <pc:sldMk cId="2689105831" sldId="849"/>
            <ac:spMk id="16" creationId="{C105C112-5693-4281-B9A8-36D06CA87298}"/>
          </ac:spMkLst>
        </pc:spChg>
        <pc:spChg chg="mod">
          <ac:chgData name="Jodie Walsh2" userId="8f656482-1ee0-4981-a154-9528d7227717" providerId="ADAL" clId="{BDD7EB2E-5B15-47EF-AF77-7B3333236B09}" dt="2020-08-20T12:02:11.339" v="64" actId="14100"/>
          <ac:spMkLst>
            <pc:docMk/>
            <pc:sldMk cId="2689105831" sldId="849"/>
            <ac:spMk id="17" creationId="{CD179C60-A1D5-4A66-945E-12E40CDA630B}"/>
          </ac:spMkLst>
        </pc:spChg>
        <pc:spChg chg="mod">
          <ac:chgData name="Jodie Walsh2" userId="8f656482-1ee0-4981-a154-9528d7227717" providerId="ADAL" clId="{BDD7EB2E-5B15-47EF-AF77-7B3333236B09}" dt="2020-08-20T12:02:11.339" v="64" actId="14100"/>
          <ac:spMkLst>
            <pc:docMk/>
            <pc:sldMk cId="2689105831" sldId="849"/>
            <ac:spMk id="18" creationId="{ABD324BB-5DC1-43EE-AB02-B98D51935E9F}"/>
          </ac:spMkLst>
        </pc:spChg>
        <pc:spChg chg="mod">
          <ac:chgData name="Jodie Walsh2" userId="8f656482-1ee0-4981-a154-9528d7227717" providerId="ADAL" clId="{BDD7EB2E-5B15-47EF-AF77-7B3333236B09}" dt="2020-08-20T12:02:19.233" v="78" actId="1035"/>
          <ac:spMkLst>
            <pc:docMk/>
            <pc:sldMk cId="2689105831" sldId="849"/>
            <ac:spMk id="19" creationId="{FD3C00D3-4C54-4F08-A213-A88351BC5E30}"/>
          </ac:spMkLst>
        </pc:spChg>
        <pc:spChg chg="mod">
          <ac:chgData name="Jodie Walsh2" userId="8f656482-1ee0-4981-a154-9528d7227717" providerId="ADAL" clId="{BDD7EB2E-5B15-47EF-AF77-7B3333236B09}" dt="2020-08-20T12:01:30.862" v="6" actId="14100"/>
          <ac:spMkLst>
            <pc:docMk/>
            <pc:sldMk cId="2689105831" sldId="849"/>
            <ac:spMk id="20" creationId="{6540DB95-A27F-413D-BEAC-2478B861E31C}"/>
          </ac:spMkLst>
        </pc:spChg>
        <pc:spChg chg="mod">
          <ac:chgData name="Jodie Walsh2" userId="8f656482-1ee0-4981-a154-9528d7227717" providerId="ADAL" clId="{BDD7EB2E-5B15-47EF-AF77-7B3333236B09}" dt="2020-08-20T12:01:47.353" v="9" actId="14100"/>
          <ac:spMkLst>
            <pc:docMk/>
            <pc:sldMk cId="2689105831" sldId="849"/>
            <ac:spMk id="21" creationId="{116EE696-8BB1-4672-996F-A8D163D21F43}"/>
          </ac:spMkLst>
        </pc:spChg>
        <pc:spChg chg="mod">
          <ac:chgData name="Jodie Walsh2" userId="8f656482-1ee0-4981-a154-9528d7227717" providerId="ADAL" clId="{BDD7EB2E-5B15-47EF-AF77-7B3333236B09}" dt="2020-08-20T12:02:02.156" v="63" actId="1076"/>
          <ac:spMkLst>
            <pc:docMk/>
            <pc:sldMk cId="2689105831" sldId="849"/>
            <ac:spMk id="22" creationId="{BAE3DFF3-E7EB-4ED9-8109-1182DA95602B}"/>
          </ac:spMkLst>
        </pc:spChg>
        <pc:spChg chg="mod">
          <ac:chgData name="Jodie Walsh2" userId="8f656482-1ee0-4981-a154-9528d7227717" providerId="ADAL" clId="{BDD7EB2E-5B15-47EF-AF77-7B3333236B09}" dt="2020-08-20T12:02:24.788" v="80" actId="122"/>
          <ac:spMkLst>
            <pc:docMk/>
            <pc:sldMk cId="2689105831" sldId="849"/>
            <ac:spMk id="23" creationId="{3BE406FD-AB37-43E5-AB6A-B324038C609B}"/>
          </ac:spMkLst>
        </pc:spChg>
        <pc:spChg chg="mod">
          <ac:chgData name="Jodie Walsh2" userId="8f656482-1ee0-4981-a154-9528d7227717" providerId="ADAL" clId="{BDD7EB2E-5B15-47EF-AF77-7B3333236B09}" dt="2020-08-20T12:02:11.339" v="64" actId="14100"/>
          <ac:spMkLst>
            <pc:docMk/>
            <pc:sldMk cId="2689105831" sldId="849"/>
            <ac:spMk id="27" creationId="{7CC5A52D-B1CC-4339-AF12-685F25EDE99C}"/>
          </ac:spMkLst>
        </pc:spChg>
        <pc:spChg chg="mod">
          <ac:chgData name="Jodie Walsh2" userId="8f656482-1ee0-4981-a154-9528d7227717" providerId="ADAL" clId="{BDD7EB2E-5B15-47EF-AF77-7B3333236B09}" dt="2020-08-20T12:02:11.339" v="64" actId="14100"/>
          <ac:spMkLst>
            <pc:docMk/>
            <pc:sldMk cId="2689105831" sldId="849"/>
            <ac:spMk id="28" creationId="{E62BAD51-013A-4113-A6E4-E6273D82AE36}"/>
          </ac:spMkLst>
        </pc:spChg>
        <pc:spChg chg="mod">
          <ac:chgData name="Jodie Walsh2" userId="8f656482-1ee0-4981-a154-9528d7227717" providerId="ADAL" clId="{BDD7EB2E-5B15-47EF-AF77-7B3333236B09}" dt="2020-08-20T12:02:11.339" v="64" actId="14100"/>
          <ac:spMkLst>
            <pc:docMk/>
            <pc:sldMk cId="2689105831" sldId="849"/>
            <ac:spMk id="29" creationId="{4828C827-25BA-4546-BD59-67CD40B70748}"/>
          </ac:spMkLst>
        </pc:spChg>
        <pc:spChg chg="mod">
          <ac:chgData name="Jodie Walsh2" userId="8f656482-1ee0-4981-a154-9528d7227717" providerId="ADAL" clId="{BDD7EB2E-5B15-47EF-AF77-7B3333236B09}" dt="2020-08-20T12:02:19.233" v="78" actId="1035"/>
          <ac:spMkLst>
            <pc:docMk/>
            <pc:sldMk cId="2689105831" sldId="849"/>
            <ac:spMk id="30" creationId="{5F6AB069-309D-4116-92CF-0C4BF77387B8}"/>
          </ac:spMkLst>
        </pc:spChg>
        <pc:spChg chg="mod">
          <ac:chgData name="Jodie Walsh2" userId="8f656482-1ee0-4981-a154-9528d7227717" providerId="ADAL" clId="{BDD7EB2E-5B15-47EF-AF77-7B3333236B09}" dt="2020-08-20T12:02:19.233" v="78" actId="1035"/>
          <ac:spMkLst>
            <pc:docMk/>
            <pc:sldMk cId="2689105831" sldId="849"/>
            <ac:spMk id="31" creationId="{FDA012B8-D227-43DA-9D6D-6A66822A34F7}"/>
          </ac:spMkLst>
        </pc:spChg>
        <pc:spChg chg="mod">
          <ac:chgData name="Jodie Walsh2" userId="8f656482-1ee0-4981-a154-9528d7227717" providerId="ADAL" clId="{BDD7EB2E-5B15-47EF-AF77-7B3333236B09}" dt="2020-08-20T12:02:19.233" v="78" actId="1035"/>
          <ac:spMkLst>
            <pc:docMk/>
            <pc:sldMk cId="2689105831" sldId="849"/>
            <ac:spMk id="32" creationId="{13A5F06F-6B57-4A76-8388-86004FA95594}"/>
          </ac:spMkLst>
        </pc:spChg>
        <pc:spChg chg="mod">
          <ac:chgData name="Jodie Walsh2" userId="8f656482-1ee0-4981-a154-9528d7227717" providerId="ADAL" clId="{BDD7EB2E-5B15-47EF-AF77-7B3333236B09}" dt="2020-08-20T12:02:19.233" v="78" actId="1035"/>
          <ac:spMkLst>
            <pc:docMk/>
            <pc:sldMk cId="2689105831" sldId="849"/>
            <ac:spMk id="34" creationId="{4C13B81F-E860-476C-8D1A-3ED8CE513689}"/>
          </ac:spMkLst>
        </pc:spChg>
        <pc:picChg chg="add mod">
          <ac:chgData name="Jodie Walsh2" userId="8f656482-1ee0-4981-a154-9528d7227717" providerId="ADAL" clId="{BDD7EB2E-5B15-47EF-AF77-7B3333236B09}" dt="2020-08-24T10:26:20.345" v="144" actId="1076"/>
          <ac:picMkLst>
            <pc:docMk/>
            <pc:sldMk cId="2689105831" sldId="849"/>
            <ac:picMk id="24" creationId="{2E07FA26-F893-45A9-883E-EB663A16FD4F}"/>
          </ac:picMkLst>
        </pc:picChg>
        <pc:picChg chg="add mod">
          <ac:chgData name="Jodie Walsh2" userId="8f656482-1ee0-4981-a154-9528d7227717" providerId="ADAL" clId="{BDD7EB2E-5B15-47EF-AF77-7B3333236B09}" dt="2020-08-24T10:26:14.645" v="143" actId="1076"/>
          <ac:picMkLst>
            <pc:docMk/>
            <pc:sldMk cId="2689105831" sldId="849"/>
            <ac:picMk id="25" creationId="{8F5809E4-14D7-4A4B-9405-464C8EFD3684}"/>
          </ac:picMkLst>
        </pc:picChg>
        <pc:picChg chg="add mod">
          <ac:chgData name="Jodie Walsh2" userId="8f656482-1ee0-4981-a154-9528d7227717" providerId="ADAL" clId="{BDD7EB2E-5B15-47EF-AF77-7B3333236B09}" dt="2020-08-24T10:26:20.345" v="144" actId="1076"/>
          <ac:picMkLst>
            <pc:docMk/>
            <pc:sldMk cId="2689105831" sldId="849"/>
            <ac:picMk id="26" creationId="{593C01B5-2861-481C-B736-67AB62A5BB0A}"/>
          </ac:picMkLst>
        </pc:picChg>
        <pc:picChg chg="add mod">
          <ac:chgData name="Jodie Walsh2" userId="8f656482-1ee0-4981-a154-9528d7227717" providerId="ADAL" clId="{BDD7EB2E-5B15-47EF-AF77-7B3333236B09}" dt="2020-08-24T10:26:14.645" v="143" actId="1076"/>
          <ac:picMkLst>
            <pc:docMk/>
            <pc:sldMk cId="2689105831" sldId="849"/>
            <ac:picMk id="33" creationId="{B2C10C5E-D197-4858-BE7F-2D8B7F4098C2}"/>
          </ac:picMkLst>
        </pc:picChg>
        <pc:picChg chg="del">
          <ac:chgData name="Jodie Walsh2" userId="8f656482-1ee0-4981-a154-9528d7227717" providerId="ADAL" clId="{BDD7EB2E-5B15-47EF-AF77-7B3333236B09}" dt="2020-08-24T10:25:25.632" v="130" actId="478"/>
          <ac:picMkLst>
            <pc:docMk/>
            <pc:sldMk cId="2689105831" sldId="849"/>
            <ac:picMk id="2050" creationId="{0C2100F4-EC21-4C48-9AF3-7904509355A9}"/>
          </ac:picMkLst>
        </pc:picChg>
        <pc:picChg chg="del">
          <ac:chgData name="Jodie Walsh2" userId="8f656482-1ee0-4981-a154-9528d7227717" providerId="ADAL" clId="{BDD7EB2E-5B15-47EF-AF77-7B3333236B09}" dt="2020-08-24T10:25:26.935" v="131" actId="478"/>
          <ac:picMkLst>
            <pc:docMk/>
            <pc:sldMk cId="2689105831" sldId="849"/>
            <ac:picMk id="2051" creationId="{0C0EC9CD-6F01-4314-A53C-14303DC0B7BD}"/>
          </ac:picMkLst>
        </pc:picChg>
        <pc:picChg chg="del">
          <ac:chgData name="Jodie Walsh2" userId="8f656482-1ee0-4981-a154-9528d7227717" providerId="ADAL" clId="{BDD7EB2E-5B15-47EF-AF77-7B3333236B09}" dt="2020-08-24T10:25:28.037" v="132" actId="478"/>
          <ac:picMkLst>
            <pc:docMk/>
            <pc:sldMk cId="2689105831" sldId="849"/>
            <ac:picMk id="2052" creationId="{0FF6258B-330A-4C89-AAD1-1F360F3645B4}"/>
          </ac:picMkLst>
        </pc:picChg>
        <pc:picChg chg="del">
          <ac:chgData name="Jodie Walsh2" userId="8f656482-1ee0-4981-a154-9528d7227717" providerId="ADAL" clId="{BDD7EB2E-5B15-47EF-AF77-7B3333236B09}" dt="2020-08-24T10:25:29.064" v="133" actId="478"/>
          <ac:picMkLst>
            <pc:docMk/>
            <pc:sldMk cId="2689105831" sldId="849"/>
            <ac:picMk id="2053" creationId="{7B93020E-A7AD-4B42-AE5D-E42DB22F4F05}"/>
          </ac:picMkLst>
        </pc:picChg>
      </pc:sldChg>
      <pc:sldChg chg="addSp delSp modSp">
        <pc:chgData name="Jodie Walsh2" userId="8f656482-1ee0-4981-a154-9528d7227717" providerId="ADAL" clId="{BDD7EB2E-5B15-47EF-AF77-7B3333236B09}" dt="2020-08-24T10:23:06.479" v="129" actId="1076"/>
        <pc:sldMkLst>
          <pc:docMk/>
          <pc:sldMk cId="47814986" sldId="850"/>
        </pc:sldMkLst>
        <pc:spChg chg="mod">
          <ac:chgData name="Jodie Walsh2" userId="8f656482-1ee0-4981-a154-9528d7227717" providerId="ADAL" clId="{BDD7EB2E-5B15-47EF-AF77-7B3333236B09}" dt="2020-08-20T12:07:19.823" v="111" actId="14100"/>
          <ac:spMkLst>
            <pc:docMk/>
            <pc:sldMk cId="47814986" sldId="850"/>
            <ac:spMk id="2" creationId="{8E5033B3-2916-4029-8A3D-5E50E74006D4}"/>
          </ac:spMkLst>
        </pc:spChg>
        <pc:grpChg chg="mod">
          <ac:chgData name="Jodie Walsh2" userId="8f656482-1ee0-4981-a154-9528d7227717" providerId="ADAL" clId="{BDD7EB2E-5B15-47EF-AF77-7B3333236B09}" dt="2020-08-20T12:07:22.838" v="113" actId="1076"/>
          <ac:grpSpMkLst>
            <pc:docMk/>
            <pc:sldMk cId="47814986" sldId="850"/>
            <ac:grpSpMk id="15" creationId="{C13C0CB0-ACA8-4C0E-B1D6-3A9F6F1AA3C9}"/>
          </ac:grpSpMkLst>
        </pc:grpChg>
        <pc:picChg chg="add del mod">
          <ac:chgData name="Jodie Walsh2" userId="8f656482-1ee0-4981-a154-9528d7227717" providerId="ADAL" clId="{BDD7EB2E-5B15-47EF-AF77-7B3333236B09}" dt="2020-08-24T10:22:55.633" v="123" actId="478"/>
          <ac:picMkLst>
            <pc:docMk/>
            <pc:sldMk cId="47814986" sldId="850"/>
            <ac:picMk id="29" creationId="{EE30ECA4-D534-4810-96C9-0CB2E77713F0}"/>
          </ac:picMkLst>
        </pc:picChg>
        <pc:picChg chg="del">
          <ac:chgData name="Jodie Walsh2" userId="8f656482-1ee0-4981-a154-9528d7227717" providerId="ADAL" clId="{BDD7EB2E-5B15-47EF-AF77-7B3333236B09}" dt="2020-08-20T12:07:20.935" v="112" actId="478"/>
          <ac:picMkLst>
            <pc:docMk/>
            <pc:sldMk cId="47814986" sldId="850"/>
            <ac:picMk id="33" creationId="{C988C155-018A-471A-B1B7-FF4FC050FCDE}"/>
          </ac:picMkLst>
        </pc:picChg>
        <pc:picChg chg="add mod">
          <ac:chgData name="Jodie Walsh2" userId="8f656482-1ee0-4981-a154-9528d7227717" providerId="ADAL" clId="{BDD7EB2E-5B15-47EF-AF77-7B3333236B09}" dt="2020-08-24T10:23:06.479" v="129" actId="1076"/>
          <ac:picMkLst>
            <pc:docMk/>
            <pc:sldMk cId="47814986" sldId="850"/>
            <ac:picMk id="1026" creationId="{D5CF5993-17D0-4982-8316-3C385A4DEF39}"/>
          </ac:picMkLst>
        </pc:picChg>
      </pc:sldChg>
      <pc:sldChg chg="add">
        <pc:chgData name="Jodie Walsh2" userId="8f656482-1ee0-4981-a154-9528d7227717" providerId="ADAL" clId="{BDD7EB2E-5B15-47EF-AF77-7B3333236B09}" dt="2020-08-20T12:07:34.495" v="117"/>
        <pc:sldMkLst>
          <pc:docMk/>
          <pc:sldMk cId="2633986476" sldId="851"/>
        </pc:sldMkLst>
      </pc:sldChg>
      <pc:sldChg chg="add del">
        <pc:chgData name="Jodie Walsh2" userId="8f656482-1ee0-4981-a154-9528d7227717" providerId="ADAL" clId="{BDD7EB2E-5B15-47EF-AF77-7B3333236B09}" dt="2020-08-24T10:30:21.036" v="157" actId="2696"/>
        <pc:sldMkLst>
          <pc:docMk/>
          <pc:sldMk cId="418800989" sldId="852"/>
        </pc:sldMkLst>
      </pc:sldChg>
      <pc:sldChg chg="add">
        <pc:chgData name="Jodie Walsh2" userId="8f656482-1ee0-4981-a154-9528d7227717" providerId="ADAL" clId="{BDD7EB2E-5B15-47EF-AF77-7B3333236B09}" dt="2020-08-24T10:30:19.058" v="156"/>
        <pc:sldMkLst>
          <pc:docMk/>
          <pc:sldMk cId="3562456771" sldId="853"/>
        </pc:sldMkLst>
      </pc:sldChg>
      <pc:sldChg chg="del">
        <pc:chgData name="Jodie Walsh2" userId="8f656482-1ee0-4981-a154-9528d7227717" providerId="ADAL" clId="{BDD7EB2E-5B15-47EF-AF77-7B3333236B09}" dt="2020-09-03T11:56:38.954" v="167" actId="2696"/>
        <pc:sldMkLst>
          <pc:docMk/>
          <pc:sldMk cId="535182477" sldId="854"/>
        </pc:sldMkLst>
      </pc:sldChg>
      <pc:sldChg chg="modSp add">
        <pc:chgData name="Jodie Walsh2" userId="8f656482-1ee0-4981-a154-9528d7227717" providerId="ADAL" clId="{BDD7EB2E-5B15-47EF-AF77-7B3333236B09}" dt="2020-09-03T11:56:44.452" v="175" actId="14100"/>
        <pc:sldMkLst>
          <pc:docMk/>
          <pc:sldMk cId="1517119653" sldId="856"/>
        </pc:sldMkLst>
        <pc:spChg chg="mod">
          <ac:chgData name="Jodie Walsh2" userId="8f656482-1ee0-4981-a154-9528d7227717" providerId="ADAL" clId="{BDD7EB2E-5B15-47EF-AF77-7B3333236B09}" dt="2020-09-03T11:56:44.452" v="175" actId="14100"/>
          <ac:spMkLst>
            <pc:docMk/>
            <pc:sldMk cId="1517119653" sldId="856"/>
            <ac:spMk id="6" creationId="{180E4BAF-CBFF-4734-AE1B-8AB12B7E1AB9}"/>
          </ac:spMkLst>
        </pc:spChg>
      </pc:sldChg>
      <pc:sldMasterChg chg="delSldLayout">
        <pc:chgData name="Jodie Walsh2" userId="8f656482-1ee0-4981-a154-9528d7227717" providerId="ADAL" clId="{BDD7EB2E-5B15-47EF-AF77-7B3333236B09}" dt="2020-08-20T12:07:35.778" v="119" actId="2696"/>
        <pc:sldMasterMkLst>
          <pc:docMk/>
          <pc:sldMasterMk cId="342227967" sldId="2147483648"/>
        </pc:sldMasterMkLst>
        <pc:sldLayoutChg chg="del">
          <pc:chgData name="Jodie Walsh2" userId="8f656482-1ee0-4981-a154-9528d7227717" providerId="ADAL" clId="{BDD7EB2E-5B15-47EF-AF77-7B3333236B09}" dt="2020-08-20T12:07:35.778" v="119" actId="2696"/>
          <pc:sldLayoutMkLst>
            <pc:docMk/>
            <pc:sldMasterMk cId="342227967" sldId="2147483648"/>
            <pc:sldLayoutMk cId="2074455607" sldId="2147483667"/>
          </pc:sldLayoutMkLst>
        </pc:sldLayoutChg>
      </pc:sldMasterChg>
    </pc:docChg>
  </pc:docChgLst>
  <pc:docChgLst>
    <pc:chgData name="Jodie Walsh2" userId="8f656482-1ee0-4981-a154-9528d7227717" providerId="ADAL" clId="{EE6D26AB-8D32-408C-8FF1-6C5789DB1BFD}"/>
    <pc:docChg chg="undo custSel modSld">
      <pc:chgData name="Jodie Walsh2" userId="8f656482-1ee0-4981-a154-9528d7227717" providerId="ADAL" clId="{EE6D26AB-8D32-408C-8FF1-6C5789DB1BFD}" dt="2020-03-10T11:31:36.242" v="30" actId="255"/>
      <pc:docMkLst>
        <pc:docMk/>
      </pc:docMkLst>
      <pc:sldChg chg="modSp modNotesTx">
        <pc:chgData name="Jodie Walsh2" userId="8f656482-1ee0-4981-a154-9528d7227717" providerId="ADAL" clId="{EE6D26AB-8D32-408C-8FF1-6C5789DB1BFD}" dt="2020-03-10T11:30:26.283" v="14" actId="14100"/>
        <pc:sldMkLst>
          <pc:docMk/>
          <pc:sldMk cId="1195706995" sldId="661"/>
        </pc:sldMkLst>
        <pc:spChg chg="mod">
          <ac:chgData name="Jodie Walsh2" userId="8f656482-1ee0-4981-a154-9528d7227717" providerId="ADAL" clId="{EE6D26AB-8D32-408C-8FF1-6C5789DB1BFD}" dt="2020-03-10T11:30:26.283" v="14" actId="14100"/>
          <ac:spMkLst>
            <pc:docMk/>
            <pc:sldMk cId="1195706995" sldId="661"/>
            <ac:spMk id="19" creationId="{B97E97E4-6A39-40F3-86BB-87A7F3689005}"/>
          </ac:spMkLst>
        </pc:spChg>
      </pc:sldChg>
      <pc:sldChg chg="delSp modSp">
        <pc:chgData name="Jodie Walsh2" userId="8f656482-1ee0-4981-a154-9528d7227717" providerId="ADAL" clId="{EE6D26AB-8D32-408C-8FF1-6C5789DB1BFD}" dt="2020-03-10T11:29:45.859" v="6" actId="165"/>
        <pc:sldMkLst>
          <pc:docMk/>
          <pc:sldMk cId="1912261219" sldId="671"/>
        </pc:sldMkLst>
        <pc:grpChg chg="del">
          <ac:chgData name="Jodie Walsh2" userId="8f656482-1ee0-4981-a154-9528d7227717" providerId="ADAL" clId="{EE6D26AB-8D32-408C-8FF1-6C5789DB1BFD}" dt="2020-03-10T11:29:45.859" v="6" actId="165"/>
          <ac:grpSpMkLst>
            <pc:docMk/>
            <pc:sldMk cId="1912261219" sldId="671"/>
            <ac:grpSpMk id="2" creationId="{311131A6-FD0F-4B0B-A8C9-154E112C85E3}"/>
          </ac:grpSpMkLst>
        </pc:grpChg>
        <pc:grpChg chg="mod topLvl">
          <ac:chgData name="Jodie Walsh2" userId="8f656482-1ee0-4981-a154-9528d7227717" providerId="ADAL" clId="{EE6D26AB-8D32-408C-8FF1-6C5789DB1BFD}" dt="2020-03-10T11:29:45.859" v="6" actId="165"/>
          <ac:grpSpMkLst>
            <pc:docMk/>
            <pc:sldMk cId="1912261219" sldId="671"/>
            <ac:grpSpMk id="15" creationId="{8A1D20D9-B4EA-46E4-A287-B7ABFE60333D}"/>
          </ac:grpSpMkLst>
        </pc:grpChg>
        <pc:picChg chg="mod topLvl">
          <ac:chgData name="Jodie Walsh2" userId="8f656482-1ee0-4981-a154-9528d7227717" providerId="ADAL" clId="{EE6D26AB-8D32-408C-8FF1-6C5789DB1BFD}" dt="2020-03-10T11:29:45.859" v="6" actId="165"/>
          <ac:picMkLst>
            <pc:docMk/>
            <pc:sldMk cId="1912261219" sldId="671"/>
            <ac:picMk id="4" creationId="{DF87CB5E-9572-45C7-806B-CEA09FDC3047}"/>
          </ac:picMkLst>
        </pc:picChg>
        <pc:picChg chg="mod topLvl">
          <ac:chgData name="Jodie Walsh2" userId="8f656482-1ee0-4981-a154-9528d7227717" providerId="ADAL" clId="{EE6D26AB-8D32-408C-8FF1-6C5789DB1BFD}" dt="2020-03-10T11:29:45.859" v="6" actId="165"/>
          <ac:picMkLst>
            <pc:docMk/>
            <pc:sldMk cId="1912261219" sldId="671"/>
            <ac:picMk id="6" creationId="{7F231AB3-B18C-413B-B0A6-A9A8B15136BB}"/>
          </ac:picMkLst>
        </pc:picChg>
        <pc:picChg chg="mod topLvl">
          <ac:chgData name="Jodie Walsh2" userId="8f656482-1ee0-4981-a154-9528d7227717" providerId="ADAL" clId="{EE6D26AB-8D32-408C-8FF1-6C5789DB1BFD}" dt="2020-03-10T11:29:45.859" v="6" actId="165"/>
          <ac:picMkLst>
            <pc:docMk/>
            <pc:sldMk cId="1912261219" sldId="671"/>
            <ac:picMk id="8" creationId="{F962F301-66EA-4049-8C16-E117725FB5AD}"/>
          </ac:picMkLst>
        </pc:picChg>
      </pc:sldChg>
      <pc:sldChg chg="modSp">
        <pc:chgData name="Jodie Walsh2" userId="8f656482-1ee0-4981-a154-9528d7227717" providerId="ADAL" clId="{EE6D26AB-8D32-408C-8FF1-6C5789DB1BFD}" dt="2020-03-10T11:30:55.421" v="21" actId="14100"/>
        <pc:sldMkLst>
          <pc:docMk/>
          <pc:sldMk cId="2504542702" sldId="751"/>
        </pc:sldMkLst>
        <pc:spChg chg="mod">
          <ac:chgData name="Jodie Walsh2" userId="8f656482-1ee0-4981-a154-9528d7227717" providerId="ADAL" clId="{EE6D26AB-8D32-408C-8FF1-6C5789DB1BFD}" dt="2020-03-10T11:30:55.421" v="21" actId="14100"/>
          <ac:spMkLst>
            <pc:docMk/>
            <pc:sldMk cId="2504542702" sldId="751"/>
            <ac:spMk id="2" creationId="{550C3C8C-01A1-48DB-B7D6-AE00CDA65BF6}"/>
          </ac:spMkLst>
        </pc:spChg>
      </pc:sldChg>
      <pc:sldChg chg="addSp delSp modSp">
        <pc:chgData name="Jodie Walsh2" userId="8f656482-1ee0-4981-a154-9528d7227717" providerId="ADAL" clId="{EE6D26AB-8D32-408C-8FF1-6C5789DB1BFD}" dt="2020-03-10T11:31:36.242" v="30" actId="255"/>
        <pc:sldMkLst>
          <pc:docMk/>
          <pc:sldMk cId="1855254215" sldId="756"/>
        </pc:sldMkLst>
        <pc:spChg chg="mod">
          <ac:chgData name="Jodie Walsh2" userId="8f656482-1ee0-4981-a154-9528d7227717" providerId="ADAL" clId="{EE6D26AB-8D32-408C-8FF1-6C5789DB1BFD}" dt="2020-03-10T11:31:30.741" v="29" actId="255"/>
          <ac:spMkLst>
            <pc:docMk/>
            <pc:sldMk cId="1855254215" sldId="756"/>
            <ac:spMk id="9" creationId="{C741FA6B-F313-49F3-8268-15802EF7CA52}"/>
          </ac:spMkLst>
        </pc:spChg>
        <pc:spChg chg="mod">
          <ac:chgData name="Jodie Walsh2" userId="8f656482-1ee0-4981-a154-9528d7227717" providerId="ADAL" clId="{EE6D26AB-8D32-408C-8FF1-6C5789DB1BFD}" dt="2020-03-10T11:30:03.352" v="10" actId="404"/>
          <ac:spMkLst>
            <pc:docMk/>
            <pc:sldMk cId="1855254215" sldId="756"/>
            <ac:spMk id="10" creationId="{79BAC756-0EB0-42A4-8A12-0EACDEE56CC7}"/>
          </ac:spMkLst>
        </pc:spChg>
        <pc:spChg chg="mod">
          <ac:chgData name="Jodie Walsh2" userId="8f656482-1ee0-4981-a154-9528d7227717" providerId="ADAL" clId="{EE6D26AB-8D32-408C-8FF1-6C5789DB1BFD}" dt="2020-03-10T11:31:36.242" v="30" actId="255"/>
          <ac:spMkLst>
            <pc:docMk/>
            <pc:sldMk cId="1855254215" sldId="756"/>
            <ac:spMk id="15" creationId="{764F1DB7-C7CC-4965-9119-2076C3752F13}"/>
          </ac:spMkLst>
        </pc:spChg>
        <pc:grpChg chg="add mod">
          <ac:chgData name="Jodie Walsh2" userId="8f656482-1ee0-4981-a154-9528d7227717" providerId="ADAL" clId="{EE6D26AB-8D32-408C-8FF1-6C5789DB1BFD}" dt="2020-03-10T11:30:10.363" v="12" actId="14100"/>
          <ac:grpSpMkLst>
            <pc:docMk/>
            <pc:sldMk cId="1855254215" sldId="756"/>
            <ac:grpSpMk id="8" creationId="{AE581ACC-6918-4CBD-855A-BFF1C2C41D63}"/>
          </ac:grpSpMkLst>
        </pc:grpChg>
        <pc:grpChg chg="add mod">
          <ac:chgData name="Jodie Walsh2" userId="8f656482-1ee0-4981-a154-9528d7227717" providerId="ADAL" clId="{EE6D26AB-8D32-408C-8FF1-6C5789DB1BFD}" dt="2020-03-10T11:31:13.608" v="24" actId="14100"/>
          <ac:grpSpMkLst>
            <pc:docMk/>
            <pc:sldMk cId="1855254215" sldId="756"/>
            <ac:grpSpMk id="14" creationId="{920FC491-1FB8-43FD-85ED-9316A23DED41}"/>
          </ac:grpSpMkLst>
        </pc:grpChg>
        <pc:picChg chg="del">
          <ac:chgData name="Jodie Walsh2" userId="8f656482-1ee0-4981-a154-9528d7227717" providerId="ADAL" clId="{EE6D26AB-8D32-408C-8FF1-6C5789DB1BFD}" dt="2020-03-10T11:29:33.521" v="5" actId="478"/>
          <ac:picMkLst>
            <pc:docMk/>
            <pc:sldMk cId="1855254215" sldId="756"/>
            <ac:picMk id="11" creationId="{39A2978B-5D5B-4168-8A0F-C79477D2CDDC}"/>
          </ac:picMkLst>
        </pc:picChg>
      </pc:sldChg>
      <pc:sldChg chg="modSp">
        <pc:chgData name="Jodie Walsh2" userId="8f656482-1ee0-4981-a154-9528d7227717" providerId="ADAL" clId="{EE6D26AB-8D32-408C-8FF1-6C5789DB1BFD}" dt="2020-03-10T11:25:32.485" v="3" actId="20577"/>
        <pc:sldMkLst>
          <pc:docMk/>
          <pc:sldMk cId="2689105831" sldId="849"/>
        </pc:sldMkLst>
        <pc:spChg chg="mod">
          <ac:chgData name="Jodie Walsh2" userId="8f656482-1ee0-4981-a154-9528d7227717" providerId="ADAL" clId="{EE6D26AB-8D32-408C-8FF1-6C5789DB1BFD}" dt="2020-03-10T11:25:26.496" v="1" actId="14100"/>
          <ac:spMkLst>
            <pc:docMk/>
            <pc:sldMk cId="2689105831" sldId="849"/>
            <ac:spMk id="20" creationId="{6540DB95-A27F-413D-BEAC-2478B861E31C}"/>
          </ac:spMkLst>
        </pc:spChg>
        <pc:spChg chg="mod">
          <ac:chgData name="Jodie Walsh2" userId="8f656482-1ee0-4981-a154-9528d7227717" providerId="ADAL" clId="{EE6D26AB-8D32-408C-8FF1-6C5789DB1BFD}" dt="2020-03-10T11:25:32.485" v="3" actId="20577"/>
          <ac:spMkLst>
            <pc:docMk/>
            <pc:sldMk cId="2689105831" sldId="849"/>
            <ac:spMk id="21" creationId="{116EE696-8BB1-4672-996F-A8D163D21F43}"/>
          </ac:spMkLst>
        </pc:spChg>
      </pc:sldChg>
    </pc:docChg>
  </pc:docChgLst>
  <pc:docChgLst>
    <pc:chgData name="Beth Elger" userId="bf3d7bc8-8abc-424a-96ba-25300c385cd3" providerId="ADAL" clId="{C0E3DD07-7331-4345-841C-04E2FC6681A5}"/>
    <pc:docChg chg="modSld">
      <pc:chgData name="Beth Elger" userId="bf3d7bc8-8abc-424a-96ba-25300c385cd3" providerId="ADAL" clId="{C0E3DD07-7331-4345-841C-04E2FC6681A5}" dt="2020-03-10T10:26:16.740" v="29" actId="20577"/>
      <pc:docMkLst>
        <pc:docMk/>
      </pc:docMkLst>
      <pc:sldChg chg="modSp">
        <pc:chgData name="Beth Elger" userId="bf3d7bc8-8abc-424a-96ba-25300c385cd3" providerId="ADAL" clId="{C0E3DD07-7331-4345-841C-04E2FC6681A5}" dt="2020-03-10T10:26:16.740" v="29" actId="20577"/>
        <pc:sldMkLst>
          <pc:docMk/>
          <pc:sldMk cId="1195706995" sldId="661"/>
        </pc:sldMkLst>
        <pc:spChg chg="mod">
          <ac:chgData name="Beth Elger" userId="bf3d7bc8-8abc-424a-96ba-25300c385cd3" providerId="ADAL" clId="{C0E3DD07-7331-4345-841C-04E2FC6681A5}" dt="2020-03-10T10:26:16.740" v="29" actId="20577"/>
          <ac:spMkLst>
            <pc:docMk/>
            <pc:sldMk cId="1195706995" sldId="661"/>
            <ac:spMk id="16" creationId="{519956C8-3539-4F8A-8665-83D03F319341}"/>
          </ac:spMkLst>
        </pc:spChg>
      </pc:sldChg>
    </pc:docChg>
  </pc:docChgLst>
  <pc:docChgLst>
    <pc:chgData name="Sam Garnham" userId="S::sam.garnham@sja.org.uk::ba4a3023-469b-47da-9b56-135bbb92583d" providerId="AD" clId="Web-{E6F35ECC-950D-F6B6-071D-558BC365611D}"/>
    <pc:docChg chg="modSld">
      <pc:chgData name="Sam Garnham" userId="S::sam.garnham@sja.org.uk::ba4a3023-469b-47da-9b56-135bbb92583d" providerId="AD" clId="Web-{E6F35ECC-950D-F6B6-071D-558BC365611D}" dt="2020-03-12T13:37:42.239" v="131" actId="20577"/>
      <pc:docMkLst>
        <pc:docMk/>
      </pc:docMkLst>
      <pc:sldChg chg="modSp">
        <pc:chgData name="Sam Garnham" userId="S::sam.garnham@sja.org.uk::ba4a3023-469b-47da-9b56-135bbb92583d" providerId="AD" clId="Web-{E6F35ECC-950D-F6B6-071D-558BC365611D}" dt="2020-03-12T13:36:24.723" v="82" actId="20577"/>
        <pc:sldMkLst>
          <pc:docMk/>
          <pc:sldMk cId="2157579855" sldId="658"/>
        </pc:sldMkLst>
        <pc:spChg chg="mod">
          <ac:chgData name="Sam Garnham" userId="S::sam.garnham@sja.org.uk::ba4a3023-469b-47da-9b56-135bbb92583d" providerId="AD" clId="Web-{E6F35ECC-950D-F6B6-071D-558BC365611D}" dt="2020-03-12T13:36:24.723" v="82" actId="20577"/>
          <ac:spMkLst>
            <pc:docMk/>
            <pc:sldMk cId="2157579855" sldId="658"/>
            <ac:spMk id="19" creationId="{6E49BCD4-0038-448F-9666-A90C11BFED61}"/>
          </ac:spMkLst>
        </pc:spChg>
      </pc:sldChg>
      <pc:sldChg chg="modSp">
        <pc:chgData name="Sam Garnham" userId="S::sam.garnham@sja.org.uk::ba4a3023-469b-47da-9b56-135bbb92583d" providerId="AD" clId="Web-{E6F35ECC-950D-F6B6-071D-558BC365611D}" dt="2020-03-12T13:36:49.223" v="103" actId="20577"/>
        <pc:sldMkLst>
          <pc:docMk/>
          <pc:sldMk cId="2847899371" sldId="660"/>
        </pc:sldMkLst>
        <pc:spChg chg="mod">
          <ac:chgData name="Sam Garnham" userId="S::sam.garnham@sja.org.uk::ba4a3023-469b-47da-9b56-135bbb92583d" providerId="AD" clId="Web-{E6F35ECC-950D-F6B6-071D-558BC365611D}" dt="2020-03-12T13:36:49.223" v="103" actId="20577"/>
          <ac:spMkLst>
            <pc:docMk/>
            <pc:sldMk cId="2847899371" sldId="660"/>
            <ac:spMk id="7" creationId="{FB39AFB7-52DA-448E-9E51-F788E226B6C4}"/>
          </ac:spMkLst>
        </pc:spChg>
        <pc:spChg chg="mod">
          <ac:chgData name="Sam Garnham" userId="S::sam.garnham@sja.org.uk::ba4a3023-469b-47da-9b56-135bbb92583d" providerId="AD" clId="Web-{E6F35ECC-950D-F6B6-071D-558BC365611D}" dt="2020-03-12T13:36:40.692" v="97" actId="20577"/>
          <ac:spMkLst>
            <pc:docMk/>
            <pc:sldMk cId="2847899371" sldId="660"/>
            <ac:spMk id="20" creationId="{093CFF8A-4EAE-4BB9-84D4-0A5BA65279C5}"/>
          </ac:spMkLst>
        </pc:spChg>
      </pc:sldChg>
      <pc:sldChg chg="modSp">
        <pc:chgData name="Sam Garnham" userId="S::sam.garnham@sja.org.uk::ba4a3023-469b-47da-9b56-135bbb92583d" providerId="AD" clId="Web-{E6F35ECC-950D-F6B6-071D-558BC365611D}" dt="2020-03-12T13:36:09.379" v="70" actId="20577"/>
        <pc:sldMkLst>
          <pc:docMk/>
          <pc:sldMk cId="1420975507" sldId="668"/>
        </pc:sldMkLst>
        <pc:spChg chg="mod">
          <ac:chgData name="Sam Garnham" userId="S::sam.garnham@sja.org.uk::ba4a3023-469b-47da-9b56-135bbb92583d" providerId="AD" clId="Web-{E6F35ECC-950D-F6B6-071D-558BC365611D}" dt="2020-03-12T13:36:09.379" v="70" actId="20577"/>
          <ac:spMkLst>
            <pc:docMk/>
            <pc:sldMk cId="1420975507" sldId="668"/>
            <ac:spMk id="8" creationId="{B151BFFA-C000-42D8-B32D-9865F53FC1D9}"/>
          </ac:spMkLst>
        </pc:spChg>
      </pc:sldChg>
      <pc:sldChg chg="modSp">
        <pc:chgData name="Sam Garnham" userId="S::sam.garnham@sja.org.uk::ba4a3023-469b-47da-9b56-135bbb92583d" providerId="AD" clId="Web-{E6F35ECC-950D-F6B6-071D-558BC365611D}" dt="2020-03-12T13:37:40.114" v="130" actId="20577"/>
        <pc:sldMkLst>
          <pc:docMk/>
          <pc:sldMk cId="2144920860" sldId="676"/>
        </pc:sldMkLst>
        <pc:spChg chg="mod">
          <ac:chgData name="Sam Garnham" userId="S::sam.garnham@sja.org.uk::ba4a3023-469b-47da-9b56-135bbb92583d" providerId="AD" clId="Web-{E6F35ECC-950D-F6B6-071D-558BC365611D}" dt="2020-03-12T13:37:40.114" v="130" actId="20577"/>
          <ac:spMkLst>
            <pc:docMk/>
            <pc:sldMk cId="2144920860" sldId="676"/>
            <ac:spMk id="23" creationId="{C50C4A70-D497-4D4F-BC40-9EBDD85E92B3}"/>
          </ac:spMkLst>
        </pc:spChg>
      </pc:sldChg>
    </pc:docChg>
  </pc:docChgLst>
  <pc:docChgLst>
    <pc:chgData name="Beth Elger" userId="S::beth.elger@sja.org.uk::bf3d7bc8-8abc-424a-96ba-25300c385cd3" providerId="AD" clId="Web-{CF0B941C-5F91-6B7B-1DA7-7BCCC8BDCC16}"/>
    <pc:docChg chg="addSld modSld">
      <pc:chgData name="Beth Elger" userId="S::beth.elger@sja.org.uk::bf3d7bc8-8abc-424a-96ba-25300c385cd3" providerId="AD" clId="Web-{CF0B941C-5F91-6B7B-1DA7-7BCCC8BDCC16}" dt="2020-02-27T11:11:10.476" v="24"/>
      <pc:docMkLst>
        <pc:docMk/>
      </pc:docMkLst>
      <pc:sldChg chg="addSp delSp modSp">
        <pc:chgData name="Beth Elger" userId="S::beth.elger@sja.org.uk::bf3d7bc8-8abc-424a-96ba-25300c385cd3" providerId="AD" clId="Web-{CF0B941C-5F91-6B7B-1DA7-7BCCC8BDCC16}" dt="2020-02-27T11:09:38.274" v="21" actId="20577"/>
        <pc:sldMkLst>
          <pc:docMk/>
          <pc:sldMk cId="731881050" sldId="648"/>
        </pc:sldMkLst>
        <pc:spChg chg="add del mod">
          <ac:chgData name="Beth Elger" userId="S::beth.elger@sja.org.uk::bf3d7bc8-8abc-424a-96ba-25300c385cd3" providerId="AD" clId="Web-{CF0B941C-5F91-6B7B-1DA7-7BCCC8BDCC16}" dt="2020-02-27T11:09:32.742" v="16" actId="20577"/>
          <ac:spMkLst>
            <pc:docMk/>
            <pc:sldMk cId="731881050" sldId="648"/>
            <ac:spMk id="2" creationId="{50948014-3CAA-40DE-9E85-F7EE91E74373}"/>
          </ac:spMkLst>
        </pc:spChg>
        <pc:spChg chg="add del mod">
          <ac:chgData name="Beth Elger" userId="S::beth.elger@sja.org.uk::bf3d7bc8-8abc-424a-96ba-25300c385cd3" providerId="AD" clId="Web-{CF0B941C-5F91-6B7B-1DA7-7BCCC8BDCC16}" dt="2020-02-27T11:09:38.274" v="21" actId="20577"/>
          <ac:spMkLst>
            <pc:docMk/>
            <pc:sldMk cId="731881050" sldId="648"/>
            <ac:spMk id="5" creationId="{9C065114-0DC3-492B-9B33-0786E7F6FD9D}"/>
          </ac:spMkLst>
        </pc:spChg>
      </pc:sldChg>
      <pc:sldChg chg="addSp modSp new">
        <pc:chgData name="Beth Elger" userId="S::beth.elger@sja.org.uk::bf3d7bc8-8abc-424a-96ba-25300c385cd3" providerId="AD" clId="Web-{CF0B941C-5F91-6B7B-1DA7-7BCCC8BDCC16}" dt="2020-02-27T11:11:10.476" v="24"/>
        <pc:sldMkLst>
          <pc:docMk/>
          <pc:sldMk cId="754703933" sldId="849"/>
        </pc:sldMkLst>
        <pc:spChg chg="add mod">
          <ac:chgData name="Beth Elger" userId="S::beth.elger@sja.org.uk::bf3d7bc8-8abc-424a-96ba-25300c385cd3" providerId="AD" clId="Web-{CF0B941C-5F91-6B7B-1DA7-7BCCC8BDCC16}" dt="2020-02-27T11:11:10.476" v="24"/>
          <ac:spMkLst>
            <pc:docMk/>
            <pc:sldMk cId="754703933" sldId="849"/>
            <ac:spMk id="5" creationId="{06855BED-9CE7-4F6C-BCB3-0DD7CB2EF01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846B6-084C-4935-A06D-FAEC1EF33182}" type="datetimeFigureOut">
              <a:rPr lang="en-GB" smtClean="0"/>
              <a:t>22/02/2021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3490F-72A2-4B89-9ACA-84EE231684BF}" type="slidenum">
              <a:rPr lang="en-GB" smtClean="0"/>
              <a:t>‹#›</a:t>
            </a:fld>
            <a:endParaRPr lang="en-GB"/>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482F6-ED0E-4BED-A21E-1F635A7CCD86}" type="datetimeFigureOut">
              <a:rPr lang="en-GB" smtClean="0"/>
              <a:t>22/02/2021</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0C943-89BF-4FF3-9CC5-52B2ED010138}" type="slidenum">
              <a:rPr lang="en-GB" smtClean="0"/>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marL="0" algn="l" defTabSz="744413" rtl="0" eaLnBrk="1" latinLnBrk="0" hangingPunct="1">
      <a:defRPr sz="1000" kern="1200">
        <a:solidFill>
          <a:schemeClr val="tx1"/>
        </a:solidFill>
        <a:latin typeface="+mn-lt"/>
        <a:ea typeface="+mn-ea"/>
        <a:cs typeface="+mn-cs"/>
      </a:defRPr>
    </a:lvl1pPr>
    <a:lvl2pPr marL="372207" algn="l" defTabSz="744413" rtl="0" eaLnBrk="1" latinLnBrk="0" hangingPunct="1">
      <a:defRPr sz="1000" kern="1200">
        <a:solidFill>
          <a:schemeClr val="tx1"/>
        </a:solidFill>
        <a:latin typeface="+mn-lt"/>
        <a:ea typeface="+mn-ea"/>
        <a:cs typeface="+mn-cs"/>
      </a:defRPr>
    </a:lvl2pPr>
    <a:lvl3pPr marL="744413" algn="l" defTabSz="744413" rtl="0" eaLnBrk="1" latinLnBrk="0" hangingPunct="1">
      <a:defRPr sz="1000" kern="1200">
        <a:solidFill>
          <a:schemeClr val="tx1"/>
        </a:solidFill>
        <a:latin typeface="+mn-lt"/>
        <a:ea typeface="+mn-ea"/>
        <a:cs typeface="+mn-cs"/>
      </a:defRPr>
    </a:lvl3pPr>
    <a:lvl4pPr marL="1116620" algn="l" defTabSz="744413" rtl="0" eaLnBrk="1" latinLnBrk="0" hangingPunct="1">
      <a:defRPr sz="1000" kern="1200">
        <a:solidFill>
          <a:schemeClr val="tx1"/>
        </a:solidFill>
        <a:latin typeface="+mn-lt"/>
        <a:ea typeface="+mn-ea"/>
        <a:cs typeface="+mn-cs"/>
      </a:defRPr>
    </a:lvl4pPr>
    <a:lvl5pPr marL="1488826" algn="l" defTabSz="744413" rtl="0" eaLnBrk="1" latinLnBrk="0" hangingPunct="1">
      <a:defRPr sz="1000" kern="1200">
        <a:solidFill>
          <a:schemeClr val="tx1"/>
        </a:solidFill>
        <a:latin typeface="+mn-lt"/>
        <a:ea typeface="+mn-ea"/>
        <a:cs typeface="+mn-cs"/>
      </a:defRPr>
    </a:lvl5pPr>
    <a:lvl6pPr marL="1861033" algn="l" defTabSz="744413" rtl="0" eaLnBrk="1" latinLnBrk="0" hangingPunct="1">
      <a:defRPr sz="1000" kern="1200">
        <a:solidFill>
          <a:schemeClr val="tx1"/>
        </a:solidFill>
        <a:latin typeface="+mn-lt"/>
        <a:ea typeface="+mn-ea"/>
        <a:cs typeface="+mn-cs"/>
      </a:defRPr>
    </a:lvl6pPr>
    <a:lvl7pPr marL="2233239" algn="l" defTabSz="744413" rtl="0" eaLnBrk="1" latinLnBrk="0" hangingPunct="1">
      <a:defRPr sz="1000" kern="1200">
        <a:solidFill>
          <a:schemeClr val="tx1"/>
        </a:solidFill>
        <a:latin typeface="+mn-lt"/>
        <a:ea typeface="+mn-ea"/>
        <a:cs typeface="+mn-cs"/>
      </a:defRPr>
    </a:lvl7pPr>
    <a:lvl8pPr marL="2605446" algn="l" defTabSz="744413" rtl="0" eaLnBrk="1" latinLnBrk="0" hangingPunct="1">
      <a:defRPr sz="1000" kern="1200">
        <a:solidFill>
          <a:schemeClr val="tx1"/>
        </a:solidFill>
        <a:latin typeface="+mn-lt"/>
        <a:ea typeface="+mn-ea"/>
        <a:cs typeface="+mn-cs"/>
      </a:defRPr>
    </a:lvl8pPr>
    <a:lvl9pPr marL="2977652" algn="l" defTabSz="74441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1975" y="150813"/>
            <a:ext cx="654050" cy="407987"/>
          </a:xfrm>
        </p:spPr>
      </p:sp>
      <p:sp>
        <p:nvSpPr>
          <p:cNvPr id="3" name="Notes Placeholder 2"/>
          <p:cNvSpPr>
            <a:spLocks noGrp="1"/>
          </p:cNvSpPr>
          <p:nvPr>
            <p:ph type="body" idx="1"/>
          </p:nvPr>
        </p:nvSpPr>
        <p:spPr/>
        <p:txBody>
          <a:bodyPr/>
          <a:lstStyle/>
          <a:p>
            <a:r>
              <a:rPr lang="en-GB" dirty="0">
                <a:cs typeface="Arial"/>
              </a:rPr>
              <a:t>Try to complete the steps to demonstrate your knowledge at start of session </a:t>
            </a:r>
          </a:p>
          <a:p>
            <a:r>
              <a:rPr lang="en-GB" dirty="0">
                <a:cs typeface="Arial"/>
              </a:rPr>
              <a:t>Once session complete add to your work or make any amends</a:t>
            </a:r>
          </a:p>
        </p:txBody>
      </p:sp>
      <p:sp>
        <p:nvSpPr>
          <p:cNvPr id="4" name="Slide Number Placeholder 3"/>
          <p:cNvSpPr>
            <a:spLocks noGrp="1"/>
          </p:cNvSpPr>
          <p:nvPr>
            <p:ph type="sldNum" sz="quarter" idx="10"/>
          </p:nvPr>
        </p:nvSpPr>
        <p:spPr/>
        <p:txBody>
          <a:bodyPr/>
          <a:lstStyle/>
          <a:p>
            <a:fld id="{DBF69E76-7FB9-43B0-B0EB-47E4614077F6}" type="slidenum">
              <a:rPr lang="en-GB" smtClean="0"/>
              <a:t>1</a:t>
            </a:fld>
            <a:endParaRPr lang="en-GB"/>
          </a:p>
        </p:txBody>
      </p:sp>
    </p:spTree>
    <p:extLst>
      <p:ext uri="{BB962C8B-B14F-4D97-AF65-F5344CB8AC3E}">
        <p14:creationId xmlns:p14="http://schemas.microsoft.com/office/powerpoint/2010/main" val="3364076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t>- </a:t>
            </a:r>
            <a:r>
              <a:rPr lang="en-US">
                <a:cs typeface="Times"/>
              </a:rPr>
              <a:t>All of these are the most common items that cause choking </a:t>
            </a:r>
          </a:p>
          <a:p>
            <a:r>
              <a:rPr lang="en-GB"/>
              <a:t>- Encourage people to sit whilst eating and to chew food well, chop/cut food in to small pieces, keep small objects out of reach etc.</a:t>
            </a:r>
          </a:p>
        </p:txBody>
      </p:sp>
      <p:sp>
        <p:nvSpPr>
          <p:cNvPr id="4" name="Slide Number Placeholder 3"/>
          <p:cNvSpPr>
            <a:spLocks noGrp="1"/>
          </p:cNvSpPr>
          <p:nvPr>
            <p:ph type="sldNum" sz="quarter" idx="5"/>
          </p:nvPr>
        </p:nvSpPr>
        <p:spPr/>
        <p:txBody>
          <a:bodyPr/>
          <a:lstStyle/>
          <a:p>
            <a:fld id="{D380C943-89BF-4FF3-9CC5-52B2ED010138}" type="slidenum">
              <a:rPr lang="en-GB" smtClean="0"/>
              <a:t>13</a:t>
            </a:fld>
            <a:endParaRPr lang="en-GB"/>
          </a:p>
        </p:txBody>
      </p:sp>
    </p:spTree>
    <p:extLst>
      <p:ext uri="{BB962C8B-B14F-4D97-AF65-F5344CB8AC3E}">
        <p14:creationId xmlns:p14="http://schemas.microsoft.com/office/powerpoint/2010/main" val="3952535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 </a:t>
            </a:r>
          </a:p>
          <a:p>
            <a:r>
              <a:rPr lang="en-GB" dirty="0"/>
              <a:t>RISK, MOUTH, FOOD, NARROW</a:t>
            </a:r>
          </a:p>
        </p:txBody>
      </p:sp>
      <p:sp>
        <p:nvSpPr>
          <p:cNvPr id="4" name="Slide Number Placeholder 3"/>
          <p:cNvSpPr>
            <a:spLocks noGrp="1"/>
          </p:cNvSpPr>
          <p:nvPr>
            <p:ph type="sldNum" sz="quarter" idx="5"/>
          </p:nvPr>
        </p:nvSpPr>
        <p:spPr/>
        <p:txBody>
          <a:bodyPr/>
          <a:lstStyle/>
          <a:p>
            <a:fld id="{D380C943-89BF-4FF3-9CC5-52B2ED010138}" type="slidenum">
              <a:rPr lang="en-GB" smtClean="0"/>
              <a:t>14</a:t>
            </a:fld>
            <a:endParaRPr lang="en-GB"/>
          </a:p>
        </p:txBody>
      </p:sp>
    </p:spTree>
    <p:extLst>
      <p:ext uri="{BB962C8B-B14F-4D97-AF65-F5344CB8AC3E}">
        <p14:creationId xmlns:p14="http://schemas.microsoft.com/office/powerpoint/2010/main" val="870718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Answers = Food, Laughing, Swallow, Swell</a:t>
            </a:r>
          </a:p>
        </p:txBody>
      </p:sp>
      <p:sp>
        <p:nvSpPr>
          <p:cNvPr id="4" name="Slide Number Placeholder 3"/>
          <p:cNvSpPr>
            <a:spLocks noGrp="1"/>
          </p:cNvSpPr>
          <p:nvPr>
            <p:ph type="sldNum" sz="quarter" idx="5"/>
          </p:nvPr>
        </p:nvSpPr>
        <p:spPr/>
        <p:txBody>
          <a:bodyPr/>
          <a:lstStyle/>
          <a:p>
            <a:fld id="{D380C943-89BF-4FF3-9CC5-52B2ED010138}" type="slidenum">
              <a:rPr lang="en-GB" smtClean="0"/>
              <a:t>15</a:t>
            </a:fld>
            <a:endParaRPr lang="en-GB"/>
          </a:p>
        </p:txBody>
      </p:sp>
    </p:spTree>
    <p:extLst>
      <p:ext uri="{BB962C8B-B14F-4D97-AF65-F5344CB8AC3E}">
        <p14:creationId xmlns:p14="http://schemas.microsoft.com/office/powerpoint/2010/main" val="3204491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Scenario cards are available which the teacher can use to make the practical activity relevant in a certain context for students.</a:t>
            </a:r>
            <a:endParaRPr lang="en-GB" sz="10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17</a:t>
            </a:fld>
            <a:endParaRPr lang="en-GB"/>
          </a:p>
        </p:txBody>
      </p:sp>
    </p:spTree>
    <p:extLst>
      <p:ext uri="{BB962C8B-B14F-4D97-AF65-F5344CB8AC3E}">
        <p14:creationId xmlns:p14="http://schemas.microsoft.com/office/powerpoint/2010/main" val="3820525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Restriction- swelling of airway , asthma, allergies, smoke inhalation</a:t>
            </a:r>
            <a:r>
              <a:rPr lang="en-GB" dirty="0"/>
              <a:t> </a:t>
            </a:r>
            <a:endParaRPr lang="en-GB"/>
          </a:p>
          <a:p>
            <a:r>
              <a:rPr lang="en-GB"/>
              <a:t>First thing is ask them “ are you choking?”</a:t>
            </a:r>
            <a:endParaRPr lang="en-GB" dirty="0">
              <a:cs typeface="Arial"/>
            </a:endParaRPr>
          </a:p>
          <a:p>
            <a:r>
              <a:rPr lang="en-GB"/>
              <a:t>Obstruction caused by object in airway</a:t>
            </a:r>
            <a:r>
              <a:rPr lang="en-GB" dirty="0"/>
              <a:t> </a:t>
            </a:r>
            <a:endParaRPr lang="en-GB" dirty="0">
              <a:cs typeface="Arial"/>
            </a:endParaRPr>
          </a:p>
          <a:p>
            <a:r>
              <a:rPr lang="en-GB"/>
              <a:t>Give “up to 5” back blows</a:t>
            </a:r>
            <a:r>
              <a:rPr lang="en-GB" dirty="0"/>
              <a:t> </a:t>
            </a:r>
            <a:endParaRPr lang="en-GB" dirty="0">
              <a:cs typeface="Arial"/>
            </a:endParaRPr>
          </a:p>
          <a:p>
            <a:r>
              <a:rPr lang="en-GB"/>
              <a:t>Breathing in is called </a:t>
            </a:r>
            <a:r>
              <a:rPr lang="en-GB" dirty="0"/>
              <a:t>inspiration</a:t>
            </a:r>
            <a:endParaRPr lang="en-GB"/>
          </a:p>
          <a:p>
            <a:r>
              <a:rPr lang="en-GB"/>
              <a:t>Two anatomical parts- refer to diagram</a:t>
            </a:r>
            <a:endParaRPr lang="en-GB" dirty="0">
              <a:cs typeface="Arial"/>
            </a:endParaRP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18</a:t>
            </a:fld>
            <a:endParaRPr lang="en-GB"/>
          </a:p>
        </p:txBody>
      </p:sp>
    </p:spTree>
    <p:extLst>
      <p:ext uri="{BB962C8B-B14F-4D97-AF65-F5344CB8AC3E}">
        <p14:creationId xmlns:p14="http://schemas.microsoft.com/office/powerpoint/2010/main" val="629115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39775"/>
            <a:ext cx="5926137" cy="3703638"/>
          </a:xfrm>
        </p:spPr>
      </p:sp>
      <p:sp>
        <p:nvSpPr>
          <p:cNvPr id="3" name="Notes Placeholder 2"/>
          <p:cNvSpPr>
            <a:spLocks noGrp="1"/>
          </p:cNvSpPr>
          <p:nvPr>
            <p:ph type="body" idx="1"/>
          </p:nvPr>
        </p:nvSpPr>
        <p:spPr/>
        <p:txBody>
          <a:bodyPr/>
          <a:lstStyle/>
          <a:p>
            <a:r>
              <a:rPr lang="en-GB">
                <a:cs typeface="Times"/>
              </a:rPr>
              <a:t>Opportunity to discuss common casualty care skills which are necessary in all first aid situations.</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1D5CF2-3FC3-47F3-B48F-ADC86FC92C3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95098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80C943-89BF-4FF3-9CC5-52B2ED010138}" type="slidenum">
              <a:rPr lang="en-GB" smtClean="0"/>
              <a:t>21</a:t>
            </a:fld>
            <a:endParaRPr lang="en-GB"/>
          </a:p>
        </p:txBody>
      </p:sp>
    </p:spTree>
    <p:extLst>
      <p:ext uri="{BB962C8B-B14F-4D97-AF65-F5344CB8AC3E}">
        <p14:creationId xmlns:p14="http://schemas.microsoft.com/office/powerpoint/2010/main" val="1242994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Arial"/>
              </a:rPr>
              <a:t>Ans</a:t>
            </a:r>
          </a:p>
          <a:p>
            <a:r>
              <a:rPr lang="en-GB" dirty="0">
                <a:cs typeface="Arial"/>
              </a:rPr>
              <a:t>RISK</a:t>
            </a:r>
          </a:p>
          <a:p>
            <a:r>
              <a:rPr lang="en-GB" dirty="0">
                <a:cs typeface="Arial"/>
              </a:rPr>
              <a:t>MOUTH</a:t>
            </a:r>
          </a:p>
          <a:p>
            <a:r>
              <a:rPr lang="en-GB" dirty="0">
                <a:cs typeface="Arial"/>
              </a:rPr>
              <a:t>FOOD</a:t>
            </a:r>
          </a:p>
          <a:p>
            <a:r>
              <a:rPr lang="en-GB" dirty="0">
                <a:cs typeface="Arial"/>
              </a:rPr>
              <a:t>NARROW</a:t>
            </a:r>
          </a:p>
          <a:p>
            <a:r>
              <a:rPr lang="en-GB" dirty="0">
                <a:cs typeface="Arial"/>
              </a:rPr>
              <a:t>FOOD</a:t>
            </a:r>
          </a:p>
          <a:p>
            <a:r>
              <a:rPr lang="en-GB">
                <a:cs typeface="Arial"/>
              </a:rPr>
              <a:t>LAUGHING</a:t>
            </a:r>
            <a:endParaRPr lang="en-GB" dirty="0">
              <a:cs typeface="Arial"/>
            </a:endParaRPr>
          </a:p>
          <a:p>
            <a:r>
              <a:rPr lang="en-GB" dirty="0">
                <a:cs typeface="Arial"/>
              </a:rPr>
              <a:t>SWALLOW</a:t>
            </a:r>
          </a:p>
          <a:p>
            <a:r>
              <a:rPr lang="en-GB" dirty="0">
                <a:cs typeface="Arial"/>
              </a:rPr>
              <a:t>SWELL</a:t>
            </a:r>
          </a:p>
        </p:txBody>
      </p:sp>
      <p:sp>
        <p:nvSpPr>
          <p:cNvPr id="4" name="Slide Number Placeholder 3"/>
          <p:cNvSpPr>
            <a:spLocks noGrp="1"/>
          </p:cNvSpPr>
          <p:nvPr>
            <p:ph type="sldNum" sz="quarter" idx="5"/>
          </p:nvPr>
        </p:nvSpPr>
        <p:spPr/>
        <p:txBody>
          <a:bodyPr/>
          <a:lstStyle/>
          <a:p>
            <a:fld id="{D380C943-89BF-4FF3-9CC5-52B2ED010138}" type="slidenum">
              <a:rPr lang="en-GB" smtClean="0"/>
              <a:t>26</a:t>
            </a:fld>
            <a:endParaRPr lang="en-GB"/>
          </a:p>
        </p:txBody>
      </p:sp>
    </p:spTree>
    <p:extLst>
      <p:ext uri="{BB962C8B-B14F-4D97-AF65-F5344CB8AC3E}">
        <p14:creationId xmlns:p14="http://schemas.microsoft.com/office/powerpoint/2010/main" val="1121015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US" sz="1000" kern="1200">
                <a:solidFill>
                  <a:schemeClr val="tx1"/>
                </a:solidFill>
                <a:effectLst/>
                <a:latin typeface="+mn-lt"/>
                <a:ea typeface="+mn-ea"/>
                <a:cs typeface="+mn-cs"/>
              </a:rPr>
              <a:t>Scenario cards are available which the teacher can use to make the practical activity relevant in a certain context for students.</a:t>
            </a:r>
            <a:endParaRPr lang="en-GB" sz="10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29</a:t>
            </a:fld>
            <a:endParaRPr lang="en-GB"/>
          </a:p>
        </p:txBody>
      </p:sp>
    </p:spTree>
    <p:extLst>
      <p:ext uri="{BB962C8B-B14F-4D97-AF65-F5344CB8AC3E}">
        <p14:creationId xmlns:p14="http://schemas.microsoft.com/office/powerpoint/2010/main" val="279539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 should refer to ground rules for the session at this stage</a:t>
            </a:r>
          </a:p>
        </p:txBody>
      </p:sp>
      <p:sp>
        <p:nvSpPr>
          <p:cNvPr id="4" name="Slide Number Placeholder 3"/>
          <p:cNvSpPr>
            <a:spLocks noGrp="1"/>
          </p:cNvSpPr>
          <p:nvPr>
            <p:ph type="sldNum" sz="quarter" idx="5"/>
          </p:nvPr>
        </p:nvSpPr>
        <p:spPr/>
        <p:txBody>
          <a:bodyPr/>
          <a:lstStyle/>
          <a:p>
            <a:fld id="{D380C943-89BF-4FF3-9CC5-52B2ED010138}" type="slidenum">
              <a:rPr lang="en-GB" smtClean="0"/>
              <a:t>4</a:t>
            </a:fld>
            <a:endParaRPr lang="en-GB"/>
          </a:p>
        </p:txBody>
      </p:sp>
    </p:spTree>
    <p:extLst>
      <p:ext uri="{BB962C8B-B14F-4D97-AF65-F5344CB8AC3E}">
        <p14:creationId xmlns:p14="http://schemas.microsoft.com/office/powerpoint/2010/main" val="46894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a:solidFill>
                  <a:schemeClr val="tx1"/>
                </a:solidFill>
                <a:effectLst/>
                <a:latin typeface="+mn-lt"/>
                <a:ea typeface="+mn-ea"/>
                <a:cs typeface="+mn-cs"/>
              </a:rPr>
              <a:t>It should be noted that a casualty may not be able to communicate if they are choking but the first aider needs to be advised that they should always talk to the casualty and let them know what is happening</a:t>
            </a:r>
            <a:endParaRPr lang="en-US" dirty="0"/>
          </a:p>
        </p:txBody>
      </p:sp>
      <p:sp>
        <p:nvSpPr>
          <p:cNvPr id="4" name="Slide Number Placeholder 3"/>
          <p:cNvSpPr>
            <a:spLocks noGrp="1"/>
          </p:cNvSpPr>
          <p:nvPr>
            <p:ph type="sldNum" sz="quarter" idx="5"/>
          </p:nvPr>
        </p:nvSpPr>
        <p:spPr/>
        <p:txBody>
          <a:bodyPr/>
          <a:lstStyle/>
          <a:p>
            <a:fld id="{D380C943-89BF-4FF3-9CC5-52B2ED010138}" type="slidenum">
              <a:rPr lang="en-GB" smtClean="0"/>
              <a:t>5</a:t>
            </a:fld>
            <a:endParaRPr lang="en-GB"/>
          </a:p>
        </p:txBody>
      </p:sp>
    </p:spTree>
    <p:extLst>
      <p:ext uri="{BB962C8B-B14F-4D97-AF65-F5344CB8AC3E}">
        <p14:creationId xmlns:p14="http://schemas.microsoft.com/office/powerpoint/2010/main" val="347783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Answer = 15 x 60 (mins in an hour) = 900. x 24 (hours in a day) = 21,600 times.</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6</a:t>
            </a:fld>
            <a:endParaRPr lang="en-GB"/>
          </a:p>
        </p:txBody>
      </p:sp>
    </p:spTree>
    <p:extLst>
      <p:ext uri="{BB962C8B-B14F-4D97-AF65-F5344CB8AC3E}">
        <p14:creationId xmlns:p14="http://schemas.microsoft.com/office/powerpoint/2010/main" val="16054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7</a:t>
            </a:fld>
            <a:endParaRPr lang="en-GB"/>
          </a:p>
        </p:txBody>
      </p:sp>
    </p:spTree>
    <p:extLst>
      <p:ext uri="{BB962C8B-B14F-4D97-AF65-F5344CB8AC3E}">
        <p14:creationId xmlns:p14="http://schemas.microsoft.com/office/powerpoint/2010/main" val="406677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8</a:t>
            </a:fld>
            <a:endParaRPr lang="en-GB"/>
          </a:p>
        </p:txBody>
      </p:sp>
    </p:spTree>
    <p:extLst>
      <p:ext uri="{BB962C8B-B14F-4D97-AF65-F5344CB8AC3E}">
        <p14:creationId xmlns:p14="http://schemas.microsoft.com/office/powerpoint/2010/main" val="76161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altLang="en-US"/>
              <a:t>Ask students to tell you what is happening – has it ever happened to them? Quick discussion</a:t>
            </a:r>
          </a:p>
          <a:p>
            <a:pPr marL="0" marR="0" lvl="0" indent="0" algn="l" defTabSz="744413" rtl="0" eaLnBrk="1" fontAlgn="auto" latinLnBrk="0" hangingPunct="1">
              <a:lnSpc>
                <a:spcPct val="100000"/>
              </a:lnSpc>
              <a:spcBef>
                <a:spcPts val="0"/>
              </a:spcBef>
              <a:spcAft>
                <a:spcPts val="0"/>
              </a:spcAft>
              <a:buClrTx/>
              <a:buSzTx/>
              <a:buFontTx/>
              <a:buNone/>
              <a:tabLst/>
              <a:defRPr/>
            </a:pPr>
            <a:r>
              <a:rPr lang="en-GB">
                <a:solidFill>
                  <a:srgbClr val="008453"/>
                </a:solidFill>
              </a:rPr>
              <a:t>A </a:t>
            </a:r>
            <a:r>
              <a:rPr lang="en-GB" b="1">
                <a:solidFill>
                  <a:srgbClr val="008453"/>
                </a:solidFill>
              </a:rPr>
              <a:t>SIGN</a:t>
            </a:r>
            <a:r>
              <a:rPr lang="en-GB">
                <a:solidFill>
                  <a:srgbClr val="008453"/>
                </a:solidFill>
              </a:rPr>
              <a:t> is something you can see.</a:t>
            </a:r>
          </a:p>
          <a:p>
            <a:pPr marL="0" marR="0" lvl="0" indent="0" algn="l" defTabSz="744413" rtl="0" eaLnBrk="1" fontAlgn="auto" latinLnBrk="0" hangingPunct="1">
              <a:lnSpc>
                <a:spcPct val="100000"/>
              </a:lnSpc>
              <a:spcBef>
                <a:spcPts val="0"/>
              </a:spcBef>
              <a:spcAft>
                <a:spcPts val="0"/>
              </a:spcAft>
              <a:buClrTx/>
              <a:buSzTx/>
              <a:buFontTx/>
              <a:buNone/>
              <a:tabLst/>
              <a:defRPr/>
            </a:pPr>
            <a:r>
              <a:rPr lang="en-GB">
                <a:solidFill>
                  <a:srgbClr val="008453"/>
                </a:solidFill>
              </a:rPr>
              <a:t>A </a:t>
            </a:r>
            <a:r>
              <a:rPr lang="en-GB" b="1">
                <a:solidFill>
                  <a:srgbClr val="008453"/>
                </a:solidFill>
              </a:rPr>
              <a:t>SYMPTOM</a:t>
            </a:r>
            <a:r>
              <a:rPr lang="en-GB">
                <a:solidFill>
                  <a:srgbClr val="008453"/>
                </a:solidFill>
              </a:rPr>
              <a:t> is something that the casualty can feel.</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9</a:t>
            </a:fld>
            <a:endParaRPr lang="en-GB"/>
          </a:p>
        </p:txBody>
      </p:sp>
    </p:spTree>
    <p:extLst>
      <p:ext uri="{BB962C8B-B14F-4D97-AF65-F5344CB8AC3E}">
        <p14:creationId xmlns:p14="http://schemas.microsoft.com/office/powerpoint/2010/main" val="398498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up your scores</a:t>
            </a:r>
          </a:p>
        </p:txBody>
      </p:sp>
      <p:sp>
        <p:nvSpPr>
          <p:cNvPr id="4" name="Slide Number Placeholder 3"/>
          <p:cNvSpPr>
            <a:spLocks noGrp="1"/>
          </p:cNvSpPr>
          <p:nvPr>
            <p:ph type="sldNum" sz="quarter" idx="5"/>
          </p:nvPr>
        </p:nvSpPr>
        <p:spPr/>
        <p:txBody>
          <a:bodyPr/>
          <a:lstStyle/>
          <a:p>
            <a:fld id="{D380C943-89BF-4FF3-9CC5-52B2ED010138}" type="slidenum">
              <a:rPr lang="en-GB" smtClean="0"/>
              <a:t>10</a:t>
            </a:fld>
            <a:endParaRPr lang="en-GB"/>
          </a:p>
        </p:txBody>
      </p:sp>
    </p:spTree>
    <p:extLst>
      <p:ext uri="{BB962C8B-B14F-4D97-AF65-F5344CB8AC3E}">
        <p14:creationId xmlns:p14="http://schemas.microsoft.com/office/powerpoint/2010/main" val="2584881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44413" rtl="0" eaLnBrk="1" fontAlgn="auto" latinLnBrk="0" hangingPunct="1">
              <a:lnSpc>
                <a:spcPct val="100000"/>
              </a:lnSpc>
              <a:spcBef>
                <a:spcPts val="0"/>
              </a:spcBef>
              <a:spcAft>
                <a:spcPts val="0"/>
              </a:spcAft>
              <a:buClrTx/>
              <a:buSzTx/>
              <a:buFontTx/>
              <a:buNone/>
              <a:tabLst/>
              <a:defRPr/>
            </a:pPr>
            <a:r>
              <a:rPr lang="en-GB" sz="1000" kern="1200">
                <a:solidFill>
                  <a:schemeClr val="tx1"/>
                </a:solidFill>
                <a:effectLst/>
                <a:latin typeface="+mn-lt"/>
                <a:ea typeface="+mn-ea"/>
                <a:cs typeface="+mn-cs"/>
              </a:rPr>
              <a:t>Explain that as we put food in our mouth, chew and swallow sometimes the food goes down the airway instead of down the oesophagus. </a:t>
            </a:r>
          </a:p>
          <a:p>
            <a:endParaRPr lang="en-GB"/>
          </a:p>
        </p:txBody>
      </p:sp>
      <p:sp>
        <p:nvSpPr>
          <p:cNvPr id="4" name="Slide Number Placeholder 3"/>
          <p:cNvSpPr>
            <a:spLocks noGrp="1"/>
          </p:cNvSpPr>
          <p:nvPr>
            <p:ph type="sldNum" sz="quarter" idx="5"/>
          </p:nvPr>
        </p:nvSpPr>
        <p:spPr/>
        <p:txBody>
          <a:bodyPr/>
          <a:lstStyle/>
          <a:p>
            <a:fld id="{D380C943-89BF-4FF3-9CC5-52B2ED010138}" type="slidenum">
              <a:rPr lang="en-GB" smtClean="0"/>
              <a:t>11</a:t>
            </a:fld>
            <a:endParaRPr lang="en-GB"/>
          </a:p>
        </p:txBody>
      </p:sp>
    </p:spTree>
    <p:extLst>
      <p:ext uri="{BB962C8B-B14F-4D97-AF65-F5344CB8AC3E}">
        <p14:creationId xmlns:p14="http://schemas.microsoft.com/office/powerpoint/2010/main" val="1556177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ouble header &amp; subject chan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566C60-6C34-4596-98B7-F2465D9F2361}"/>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6" name="Text Placeholder 5">
            <a:extLst>
              <a:ext uri="{FF2B5EF4-FFF2-40B4-BE49-F238E27FC236}">
                <a16:creationId xmlns:a16="http://schemas.microsoft.com/office/drawing/2014/main" id="{EDD9E706-3D6E-4B8D-82F2-37B52804ECD0}"/>
              </a:ext>
            </a:extLst>
          </p:cNvPr>
          <p:cNvSpPr>
            <a:spLocks noGrp="1"/>
          </p:cNvSpPr>
          <p:nvPr>
            <p:ph type="body" sz="quarter" idx="10" hasCustomPrompt="1"/>
          </p:nvPr>
        </p:nvSpPr>
        <p:spPr>
          <a:xfrm>
            <a:off x="7237435" y="5265779"/>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4" name="Content Placeholder 2">
            <a:extLst>
              <a:ext uri="{FF2B5EF4-FFF2-40B4-BE49-F238E27FC236}">
                <a16:creationId xmlns:a16="http://schemas.microsoft.com/office/drawing/2014/main" id="{BFC1E360-0609-4BEF-AF7C-C2C0E9A6FBCE}"/>
              </a:ext>
            </a:extLst>
          </p:cNvPr>
          <p:cNvSpPr>
            <a:spLocks noGrp="1" noChangeAspect="1"/>
          </p:cNvSpPr>
          <p:nvPr>
            <p:ph idx="17" hasCustomPrompt="1"/>
          </p:nvPr>
        </p:nvSpPr>
        <p:spPr>
          <a:xfrm>
            <a:off x="491629" y="1029941"/>
            <a:ext cx="2979330"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grpSp>
        <p:nvGrpSpPr>
          <p:cNvPr id="12" name="Group 11">
            <a:extLst>
              <a:ext uri="{FF2B5EF4-FFF2-40B4-BE49-F238E27FC236}">
                <a16:creationId xmlns:a16="http://schemas.microsoft.com/office/drawing/2014/main" id="{9DD859F5-06F4-4AE1-A647-FEA79B07EB90}"/>
              </a:ext>
            </a:extLst>
          </p:cNvPr>
          <p:cNvGrpSpPr/>
          <p:nvPr userDrawn="1"/>
        </p:nvGrpSpPr>
        <p:grpSpPr>
          <a:xfrm>
            <a:off x="2438399" y="3747319"/>
            <a:ext cx="6705601" cy="1541044"/>
            <a:chOff x="1842654" y="-1271155"/>
            <a:chExt cx="6705601" cy="1541044"/>
          </a:xfrm>
        </p:grpSpPr>
        <p:sp>
          <p:nvSpPr>
            <p:cNvPr id="13" name="Right Triangle 12">
              <a:extLst>
                <a:ext uri="{FF2B5EF4-FFF2-40B4-BE49-F238E27FC236}">
                  <a16:creationId xmlns:a16="http://schemas.microsoft.com/office/drawing/2014/main" id="{923F48A9-913C-48C5-BD1C-E7584B578CCF}"/>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4" name="Picture 13" descr="SJA logo on angled slice.psd">
              <a:extLst>
                <a:ext uri="{FF2B5EF4-FFF2-40B4-BE49-F238E27FC236}">
                  <a16:creationId xmlns:a16="http://schemas.microsoft.com/office/drawing/2014/main" id="{ED1874F0-255D-4745-8C32-66E1AD2E60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253812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gns and symptoms">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Subject name </a:t>
            </a:r>
          </a:p>
        </p:txBody>
      </p:sp>
      <p:sp>
        <p:nvSpPr>
          <p:cNvPr id="7" name="Content Placeholder 4"/>
          <p:cNvSpPr>
            <a:spLocks noGrp="1" noChangeAspect="1"/>
          </p:cNvSpPr>
          <p:nvPr>
            <p:ph idx="13" hasCustomPrompt="1"/>
          </p:nvPr>
        </p:nvSpPr>
        <p:spPr>
          <a:xfrm>
            <a:off x="662749" y="1927327"/>
            <a:ext cx="4072215" cy="2909551"/>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0" name="Content Placeholder 2">
            <a:extLst>
              <a:ext uri="{FF2B5EF4-FFF2-40B4-BE49-F238E27FC236}">
                <a16:creationId xmlns:a16="http://schemas.microsoft.com/office/drawing/2014/main" id="{23BBB8CC-C46E-4781-B416-BA04D21531DB}"/>
              </a:ext>
            </a:extLst>
          </p:cNvPr>
          <p:cNvSpPr>
            <a:spLocks noGrp="1" noChangeAspect="1"/>
          </p:cNvSpPr>
          <p:nvPr>
            <p:ph idx="14" hasCustomPrompt="1"/>
          </p:nvPr>
        </p:nvSpPr>
        <p:spPr>
          <a:xfrm>
            <a:off x="4941885" y="1365174"/>
            <a:ext cx="3369608" cy="482248"/>
          </a:xfrm>
          <a:prstGeom prst="rect">
            <a:avLst/>
          </a:prstGeom>
        </p:spPr>
        <p:txBody>
          <a:bodyPr lIns="74441" tIns="37221" rIns="74441" bIns="37221"/>
          <a:lstStyle>
            <a:lvl1pPr marL="0" indent="0">
              <a:buNone/>
              <a:defRPr sz="2000" b="1">
                <a:solidFill>
                  <a:srgbClr val="8D8E8D"/>
                </a:solidFill>
                <a:latin typeface="Arial (heading)"/>
                <a:cs typeface="Arial (heading)"/>
              </a:defRPr>
            </a:lvl1pPr>
          </a:lstStyle>
          <a:p>
            <a:r>
              <a:rPr lang="en-US"/>
              <a:t>What to look for</a:t>
            </a:r>
          </a:p>
        </p:txBody>
      </p:sp>
      <p:sp>
        <p:nvSpPr>
          <p:cNvPr id="11" name="Content Placeholder 4">
            <a:extLst>
              <a:ext uri="{FF2B5EF4-FFF2-40B4-BE49-F238E27FC236}">
                <a16:creationId xmlns:a16="http://schemas.microsoft.com/office/drawing/2014/main" id="{23852CBF-8D19-4B6E-BF08-B5686BB2B5E4}"/>
              </a:ext>
            </a:extLst>
          </p:cNvPr>
          <p:cNvSpPr>
            <a:spLocks noGrp="1" noChangeAspect="1"/>
          </p:cNvSpPr>
          <p:nvPr>
            <p:ph idx="15" hasCustomPrompt="1"/>
          </p:nvPr>
        </p:nvSpPr>
        <p:spPr>
          <a:xfrm>
            <a:off x="4941886" y="1927327"/>
            <a:ext cx="3369608" cy="919678"/>
          </a:xfrm>
          <a:prstGeom prst="rect">
            <a:avLst/>
          </a:prstGeom>
        </p:spPr>
        <p:txBody>
          <a:bodyPr lIns="74441" tIns="37221" rIns="74441" bIns="37221"/>
          <a:lstStyle>
            <a:lvl1pPr marL="0" indent="0">
              <a:buNone/>
              <a:defRPr sz="1800" baseline="0"/>
            </a:lvl1pPr>
          </a:lstStyle>
          <a:p>
            <a:pPr lvl="0"/>
            <a:r>
              <a:rPr lang="en-US"/>
              <a:t>The key things to look for: </a:t>
            </a:r>
          </a:p>
        </p:txBody>
      </p:sp>
      <p:sp>
        <p:nvSpPr>
          <p:cNvPr id="12" name="Text Placeholder 11">
            <a:extLst>
              <a:ext uri="{FF2B5EF4-FFF2-40B4-BE49-F238E27FC236}">
                <a16:creationId xmlns:a16="http://schemas.microsoft.com/office/drawing/2014/main" id="{EED62916-AA12-4388-BC96-5140E6820C2B}"/>
              </a:ext>
            </a:extLst>
          </p:cNvPr>
          <p:cNvSpPr>
            <a:spLocks noGrp="1" noChangeAspect="1"/>
          </p:cNvSpPr>
          <p:nvPr>
            <p:ph type="body" sz="quarter" idx="16" hasCustomPrompt="1"/>
          </p:nvPr>
        </p:nvSpPr>
        <p:spPr>
          <a:xfrm>
            <a:off x="4955858" y="2926908"/>
            <a:ext cx="3369413" cy="1835936"/>
          </a:xfrm>
          <a:prstGeom prst="rect">
            <a:avLst/>
          </a:prstGeom>
          <a:ln w="38100">
            <a:solidFill>
              <a:srgbClr val="007A53"/>
            </a:solidFill>
          </a:ln>
        </p:spPr>
        <p:txBody>
          <a:bodyPr lIns="74441" tIns="37221" rIns="74441" bIns="37221"/>
          <a:lstStyle>
            <a:lvl1pPr marL="372207" indent="-372207">
              <a:buClr>
                <a:srgbClr val="007A53"/>
              </a:buClr>
              <a:buFont typeface="+mj-lt"/>
              <a:buAutoNum type="arabicPeriod"/>
              <a:defRPr lang="en-US" sz="1300" b="1" kern="1200" dirty="0" smtClean="0">
                <a:solidFill>
                  <a:schemeClr val="tx1"/>
                </a:solidFill>
                <a:latin typeface="+mn-lt"/>
                <a:ea typeface="+mn-ea"/>
                <a:cs typeface="Arial (heading)"/>
              </a:defRPr>
            </a:lvl1pPr>
          </a:lstStyle>
          <a:p>
            <a:pPr lvl="0"/>
            <a:r>
              <a:rPr lang="en-US"/>
              <a:t>Type what to look for </a:t>
            </a:r>
          </a:p>
        </p:txBody>
      </p:sp>
      <p:sp>
        <p:nvSpPr>
          <p:cNvPr id="13" name="Content Placeholder 2">
            <a:extLst>
              <a:ext uri="{FF2B5EF4-FFF2-40B4-BE49-F238E27FC236}">
                <a16:creationId xmlns:a16="http://schemas.microsoft.com/office/drawing/2014/main" id="{7087B9CC-E881-4B22-8933-57C8AAE1A496}"/>
              </a:ext>
            </a:extLst>
          </p:cNvPr>
          <p:cNvSpPr>
            <a:spLocks noGrp="1" noChangeAspect="1"/>
          </p:cNvSpPr>
          <p:nvPr>
            <p:ph idx="17"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9"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60310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eatment (Activity)">
    <p:spTree>
      <p:nvGrpSpPr>
        <p:cNvPr id="1" name=""/>
        <p:cNvGrpSpPr/>
        <p:nvPr/>
      </p:nvGrpSpPr>
      <p:grpSpPr>
        <a:xfrm>
          <a:off x="0" y="0"/>
          <a:ext cx="0" cy="0"/>
          <a:chOff x="0" y="0"/>
          <a:chExt cx="0" cy="0"/>
        </a:xfrm>
      </p:grpSpPr>
      <p:sp>
        <p:nvSpPr>
          <p:cNvPr id="6" name="Content Placeholder 2"/>
          <p:cNvSpPr>
            <a:spLocks noGrp="1" noChangeAspect="1"/>
          </p:cNvSpPr>
          <p:nvPr>
            <p:ph idx="12" hasCustomPrompt="1"/>
          </p:nvPr>
        </p:nvSpPr>
        <p:spPr>
          <a:xfrm>
            <a:off x="662746" y="1365174"/>
            <a:ext cx="7984000"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Types of X</a:t>
            </a:r>
          </a:p>
        </p:txBody>
      </p:sp>
      <p:sp>
        <p:nvSpPr>
          <p:cNvPr id="7" name="Content Placeholder 4"/>
          <p:cNvSpPr>
            <a:spLocks noGrp="1" noChangeAspect="1"/>
          </p:cNvSpPr>
          <p:nvPr>
            <p:ph idx="13" hasCustomPrompt="1"/>
          </p:nvPr>
        </p:nvSpPr>
        <p:spPr>
          <a:xfrm>
            <a:off x="662746" y="1927325"/>
            <a:ext cx="7984000" cy="454096"/>
          </a:xfrm>
          <a:prstGeom prst="rect">
            <a:avLst/>
          </a:prstGeom>
        </p:spPr>
        <p:txBody>
          <a:bodyPr lIns="74441" tIns="37221" rIns="74441" bIns="37221"/>
          <a:lstStyle>
            <a:lvl1pPr marL="0" indent="0">
              <a:buNone/>
              <a:defRPr sz="1800" baseline="0"/>
            </a:lvl1pPr>
          </a:lstStyle>
          <a:p>
            <a:pPr lvl="0"/>
            <a:r>
              <a:rPr lang="en-US"/>
              <a:t>Which pictures show X? </a:t>
            </a:r>
          </a:p>
        </p:txBody>
      </p:sp>
      <p:grpSp>
        <p:nvGrpSpPr>
          <p:cNvPr id="2" name="Group 4">
            <a:extLst>
              <a:ext uri="{FF2B5EF4-FFF2-40B4-BE49-F238E27FC236}">
                <a16:creationId xmlns:a16="http://schemas.microsoft.com/office/drawing/2014/main" id="{46F7402E-F357-49DE-8D00-942661D6AEF6}"/>
              </a:ext>
            </a:extLst>
          </p:cNvPr>
          <p:cNvGrpSpPr>
            <a:grpSpLocks noChangeAspect="1"/>
          </p:cNvGrpSpPr>
          <p:nvPr userDrawn="1"/>
        </p:nvGrpSpPr>
        <p:grpSpPr bwMode="auto">
          <a:xfrm>
            <a:off x="748112" y="2461326"/>
            <a:ext cx="2401098" cy="1324383"/>
            <a:chOff x="488" y="3043"/>
            <a:chExt cx="1768" cy="1104"/>
          </a:xfrm>
        </p:grpSpPr>
        <p:sp>
          <p:nvSpPr>
            <p:cNvPr id="11" name="AutoShape 3">
              <a:extLst>
                <a:ext uri="{FF2B5EF4-FFF2-40B4-BE49-F238E27FC236}">
                  <a16:creationId xmlns:a16="http://schemas.microsoft.com/office/drawing/2014/main" id="{F1834651-9F5A-4579-9288-48F41E1C5BD8}"/>
                </a:ext>
              </a:extLst>
            </p:cNvPr>
            <p:cNvSpPr>
              <a:spLocks noChangeAspect="1" noTextEdit="1"/>
            </p:cNvSpPr>
            <p:nvPr userDrawn="1"/>
          </p:nvSpPr>
          <p:spPr bwMode="auto">
            <a:xfrm>
              <a:off x="488" y="3043"/>
              <a:ext cx="1768" cy="1104"/>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12" name="AutoShape 3">
            <a:extLst>
              <a:ext uri="{FF2B5EF4-FFF2-40B4-BE49-F238E27FC236}">
                <a16:creationId xmlns:a16="http://schemas.microsoft.com/office/drawing/2014/main" id="{AD0204EA-B1E8-4BB3-A8C8-F8C7797BAC7B}"/>
              </a:ext>
            </a:extLst>
          </p:cNvPr>
          <p:cNvSpPr>
            <a:spLocks noChangeAspect="1" noTextEdit="1"/>
          </p:cNvSpPr>
          <p:nvPr userDrawn="1"/>
        </p:nvSpPr>
        <p:spPr bwMode="auto">
          <a:xfrm>
            <a:off x="3409132" y="2459441"/>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3" name="AutoShape 3">
            <a:extLst>
              <a:ext uri="{FF2B5EF4-FFF2-40B4-BE49-F238E27FC236}">
                <a16:creationId xmlns:a16="http://schemas.microsoft.com/office/drawing/2014/main" id="{FFE2403E-29E9-4759-B844-59397F7B4865}"/>
              </a:ext>
            </a:extLst>
          </p:cNvPr>
          <p:cNvSpPr>
            <a:spLocks noChangeAspect="1" noTextEdit="1"/>
          </p:cNvSpPr>
          <p:nvPr userDrawn="1"/>
        </p:nvSpPr>
        <p:spPr bwMode="auto">
          <a:xfrm>
            <a:off x="74811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4" name="AutoShape 3">
            <a:extLst>
              <a:ext uri="{FF2B5EF4-FFF2-40B4-BE49-F238E27FC236}">
                <a16:creationId xmlns:a16="http://schemas.microsoft.com/office/drawing/2014/main" id="{14F5710B-F108-4DC4-97D9-99229382E170}"/>
              </a:ext>
            </a:extLst>
          </p:cNvPr>
          <p:cNvSpPr>
            <a:spLocks noChangeAspect="1" noTextEdit="1"/>
          </p:cNvSpPr>
          <p:nvPr userDrawn="1"/>
        </p:nvSpPr>
        <p:spPr bwMode="auto">
          <a:xfrm>
            <a:off x="3409132" y="3878039"/>
            <a:ext cx="2401098" cy="1324383"/>
          </a:xfrm>
          <a:prstGeom prst="rect">
            <a:avLst/>
          </a:prstGeom>
          <a:noFill/>
          <a:ln w="28575" cap="flat" cmpd="sng" algn="ctr">
            <a:solidFill>
              <a:srgbClr val="007A53"/>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vert="horz" wrap="square" lIns="74441" tIns="37221" rIns="74441" bIns="37221" numCol="1" anchor="t" anchorCtr="0" compatLnSpc="1">
            <a:prstTxWarp prst="textNoShape">
              <a:avLst/>
            </a:prstTxWarp>
          </a:bodyPr>
          <a:lstStyle/>
          <a:p>
            <a:endParaRPr lang="en-GB"/>
          </a:p>
        </p:txBody>
      </p:sp>
      <p:sp>
        <p:nvSpPr>
          <p:cNvPr id="16" name="Content Placeholder 4">
            <a:extLst>
              <a:ext uri="{FF2B5EF4-FFF2-40B4-BE49-F238E27FC236}">
                <a16:creationId xmlns:a16="http://schemas.microsoft.com/office/drawing/2014/main" id="{E739053F-35CF-46ED-B899-5DA9AC699BB3}"/>
              </a:ext>
            </a:extLst>
          </p:cNvPr>
          <p:cNvSpPr>
            <a:spLocks noGrp="1" noChangeAspect="1"/>
          </p:cNvSpPr>
          <p:nvPr>
            <p:ph idx="14" hasCustomPrompt="1"/>
          </p:nvPr>
        </p:nvSpPr>
        <p:spPr>
          <a:xfrm>
            <a:off x="6070152" y="2459441"/>
            <a:ext cx="2576594" cy="2229369"/>
          </a:xfrm>
          <a:prstGeom prst="rect">
            <a:avLst/>
          </a:prstGeom>
          <a:ln w="38100">
            <a:solidFill>
              <a:srgbClr val="007A53"/>
            </a:solidFill>
          </a:ln>
        </p:spPr>
        <p:txBody>
          <a:bodyPr lIns="74441" tIns="37221" rIns="74441" bIns="37221"/>
          <a:lstStyle>
            <a:lvl1pPr marL="0" indent="0">
              <a:buNone/>
              <a:defRPr sz="1300" b="1" i="0" baseline="0">
                <a:solidFill>
                  <a:srgbClr val="007A53"/>
                </a:solidFill>
              </a:defRPr>
            </a:lvl1pPr>
          </a:lstStyle>
          <a:p>
            <a:pPr lvl="0"/>
            <a:r>
              <a:rPr lang="en-US"/>
              <a:t>Important notes </a:t>
            </a:r>
          </a:p>
        </p:txBody>
      </p:sp>
      <p:sp>
        <p:nvSpPr>
          <p:cNvPr id="17" name="Content Placeholder 2">
            <a:extLst>
              <a:ext uri="{FF2B5EF4-FFF2-40B4-BE49-F238E27FC236}">
                <a16:creationId xmlns:a16="http://schemas.microsoft.com/office/drawing/2014/main" id="{6FEC7486-7440-4E90-9214-9A44C73CDC7A}"/>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18"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
        <p:nvSpPr>
          <p:cNvPr id="4" name="Picture Placeholder 3">
            <a:extLst>
              <a:ext uri="{FF2B5EF4-FFF2-40B4-BE49-F238E27FC236}">
                <a16:creationId xmlns:a16="http://schemas.microsoft.com/office/drawing/2014/main" id="{FE7CD24D-02DE-4476-BB5F-49833B084EE2}"/>
              </a:ext>
            </a:extLst>
          </p:cNvPr>
          <p:cNvSpPr>
            <a:spLocks noGrp="1" noChangeAspect="1"/>
          </p:cNvSpPr>
          <p:nvPr>
            <p:ph type="pic" sz="quarter" idx="16"/>
          </p:nvPr>
        </p:nvSpPr>
        <p:spPr>
          <a:xfrm>
            <a:off x="747713" y="2459038"/>
            <a:ext cx="2401887" cy="1325562"/>
          </a:xfrm>
          <a:prstGeom prst="rect">
            <a:avLst/>
          </a:prstGeom>
        </p:spPr>
        <p:txBody>
          <a:bodyPr/>
          <a:lstStyle/>
          <a:p>
            <a:endParaRPr lang="en-GB"/>
          </a:p>
        </p:txBody>
      </p:sp>
      <p:sp>
        <p:nvSpPr>
          <p:cNvPr id="15" name="Picture Placeholder 3">
            <a:extLst>
              <a:ext uri="{FF2B5EF4-FFF2-40B4-BE49-F238E27FC236}">
                <a16:creationId xmlns:a16="http://schemas.microsoft.com/office/drawing/2014/main" id="{5FF58FC1-7288-49F1-B149-304A82F7B569}"/>
              </a:ext>
            </a:extLst>
          </p:cNvPr>
          <p:cNvSpPr>
            <a:spLocks noGrp="1" noChangeAspect="1"/>
          </p:cNvSpPr>
          <p:nvPr>
            <p:ph type="pic" sz="quarter" idx="17"/>
          </p:nvPr>
        </p:nvSpPr>
        <p:spPr>
          <a:xfrm>
            <a:off x="3453803" y="2475636"/>
            <a:ext cx="2356428" cy="1308188"/>
          </a:xfrm>
          <a:prstGeom prst="rect">
            <a:avLst/>
          </a:prstGeom>
        </p:spPr>
        <p:txBody>
          <a:bodyPr/>
          <a:lstStyle/>
          <a:p>
            <a:endParaRPr lang="en-GB"/>
          </a:p>
        </p:txBody>
      </p:sp>
      <p:sp>
        <p:nvSpPr>
          <p:cNvPr id="19" name="Picture Placeholder 3">
            <a:extLst>
              <a:ext uri="{FF2B5EF4-FFF2-40B4-BE49-F238E27FC236}">
                <a16:creationId xmlns:a16="http://schemas.microsoft.com/office/drawing/2014/main" id="{FB8B47B0-D796-4282-B048-F16CF0A6E8F7}"/>
              </a:ext>
            </a:extLst>
          </p:cNvPr>
          <p:cNvSpPr>
            <a:spLocks noGrp="1" noChangeAspect="1"/>
          </p:cNvSpPr>
          <p:nvPr>
            <p:ph type="pic" sz="quarter" idx="18"/>
          </p:nvPr>
        </p:nvSpPr>
        <p:spPr>
          <a:xfrm>
            <a:off x="747713" y="3862217"/>
            <a:ext cx="2356428" cy="1308188"/>
          </a:xfrm>
          <a:prstGeom prst="rect">
            <a:avLst/>
          </a:prstGeom>
        </p:spPr>
        <p:txBody>
          <a:bodyPr/>
          <a:lstStyle/>
          <a:p>
            <a:endParaRPr lang="en-GB"/>
          </a:p>
        </p:txBody>
      </p:sp>
      <p:sp>
        <p:nvSpPr>
          <p:cNvPr id="20" name="Picture Placeholder 3">
            <a:extLst>
              <a:ext uri="{FF2B5EF4-FFF2-40B4-BE49-F238E27FC236}">
                <a16:creationId xmlns:a16="http://schemas.microsoft.com/office/drawing/2014/main" id="{2A44C82F-5FA0-449A-8C29-FFDA5ED6AD31}"/>
              </a:ext>
            </a:extLst>
          </p:cNvPr>
          <p:cNvSpPr>
            <a:spLocks noGrp="1" noChangeAspect="1"/>
          </p:cNvSpPr>
          <p:nvPr>
            <p:ph type="pic" sz="quarter" idx="19"/>
          </p:nvPr>
        </p:nvSpPr>
        <p:spPr>
          <a:xfrm>
            <a:off x="3408932" y="3897867"/>
            <a:ext cx="2356428" cy="1308188"/>
          </a:xfrm>
          <a:prstGeom prst="rect">
            <a:avLst/>
          </a:prstGeom>
        </p:spPr>
        <p:txBody>
          <a:bodyPr/>
          <a:lstStyle/>
          <a:p>
            <a:endParaRPr lang="en-GB"/>
          </a:p>
        </p:txBody>
      </p:sp>
    </p:spTree>
    <p:extLst>
      <p:ext uri="{BB962C8B-B14F-4D97-AF65-F5344CB8AC3E}">
        <p14:creationId xmlns:p14="http://schemas.microsoft.com/office/powerpoint/2010/main" val="193418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68314" y="877095"/>
            <a:ext cx="3990975"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1688" y="877095"/>
            <a:ext cx="3992562" cy="3901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126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
        <p:nvSpPr>
          <p:cNvPr id="5" name="Text Placeholder 5">
            <a:extLst>
              <a:ext uri="{FF2B5EF4-FFF2-40B4-BE49-F238E27FC236}">
                <a16:creationId xmlns:a16="http://schemas.microsoft.com/office/drawing/2014/main" id="{760C5D3C-4F1C-499C-8988-75CF54E97CF2}"/>
              </a:ext>
            </a:extLst>
          </p:cNvPr>
          <p:cNvSpPr>
            <a:spLocks noGrp="1"/>
          </p:cNvSpPr>
          <p:nvPr>
            <p:ph type="body" sz="quarter" idx="10" hasCustomPrompt="1"/>
          </p:nvPr>
        </p:nvSpPr>
        <p:spPr>
          <a:xfrm>
            <a:off x="7226702" y="5232305"/>
            <a:ext cx="1575776" cy="309179"/>
          </a:xfrm>
          <a:prstGeom prst="rect">
            <a:avLst/>
          </a:prstGeom>
          <a:noFill/>
          <a:ln>
            <a:noFill/>
          </a:ln>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127802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only iz">
    <p:spTree>
      <p:nvGrpSpPr>
        <p:cNvPr id="1" name=""/>
        <p:cNvGrpSpPr/>
        <p:nvPr/>
      </p:nvGrpSpPr>
      <p:grpSpPr>
        <a:xfrm>
          <a:off x="0" y="0"/>
          <a:ext cx="0" cy="0"/>
          <a:chOff x="0" y="0"/>
          <a:chExt cx="0" cy="0"/>
        </a:xfrm>
      </p:grpSpPr>
      <p:sp>
        <p:nvSpPr>
          <p:cNvPr id="2" name="Title 1"/>
          <p:cNvSpPr>
            <a:spLocks noGrp="1"/>
          </p:cNvSpPr>
          <p:nvPr>
            <p:ph type="title"/>
          </p:nvPr>
        </p:nvSpPr>
        <p:spPr>
          <a:xfrm>
            <a:off x="404491" y="285942"/>
            <a:ext cx="8208962" cy="583884"/>
          </a:xfrm>
          <a:prstGeom prst="rect">
            <a:avLst/>
          </a:prstGeom>
          <a:solidFill>
            <a:srgbClr val="009F4D"/>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151415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4492" y="285944"/>
            <a:ext cx="8208962" cy="583884"/>
          </a:xfrm>
          <a:prstGeom prst="rect">
            <a:avLst/>
          </a:prstGeom>
          <a:solidFill>
            <a:schemeClr val="tx2"/>
          </a:solidFill>
        </p:spPr>
        <p:txBody>
          <a:bodyPr lIns="104287" tIns="52144" rIns="104287" bIns="52144"/>
          <a:lstStyle>
            <a:lvl1pPr>
              <a:defRPr sz="2993">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hasCustomPrompt="1"/>
          </p:nvPr>
        </p:nvSpPr>
        <p:spPr>
          <a:xfrm>
            <a:off x="395290" y="1064928"/>
            <a:ext cx="8208963" cy="3713451"/>
          </a:xfrm>
          <a:prstGeom prst="rect">
            <a:avLst/>
          </a:prstGeom>
        </p:spPr>
        <p:txBody>
          <a:bodyPr lIns="104287" tIns="52144" rIns="104287" bIns="52144"/>
          <a:lstStyle>
            <a:lvl1pPr>
              <a:defRPr sz="2448">
                <a:solidFill>
                  <a:srgbClr val="009F4D"/>
                </a:solidFill>
              </a:defRPr>
            </a:lvl1pPr>
            <a:lvl2pPr marL="310943" indent="-310943">
              <a:defRPr lang="en-GB" sz="1905" kern="1200" dirty="0">
                <a:solidFill>
                  <a:srgbClr val="000000"/>
                </a:solidFill>
                <a:latin typeface="+mj-lt"/>
                <a:ea typeface="MS PGothic" panose="020B0600070205080204" pitchFamily="34" charset="-128"/>
                <a:cs typeface="+mn-cs"/>
              </a:defRPr>
            </a:lvl2pPr>
            <a:lvl3pPr marL="310943" indent="-310943">
              <a:defRPr sz="1905">
                <a:solidFill>
                  <a:schemeClr val="tx1"/>
                </a:solidFill>
              </a:defRPr>
            </a:lvl3pPr>
            <a:lvl4pPr marL="310943" indent="-310943">
              <a:defRPr sz="1905">
                <a:solidFill>
                  <a:schemeClr val="tx1"/>
                </a:solidFill>
              </a:defRPr>
            </a:lvl4pPr>
            <a:lvl5pPr marL="310943" indent="-310943">
              <a:defRPr sz="1905">
                <a:solidFill>
                  <a:schemeClr val="tx1"/>
                </a:solidFill>
              </a:defRPr>
            </a:lvl5pPr>
          </a:lstStyle>
          <a:p>
            <a:pPr lvl="0"/>
            <a:r>
              <a:rPr lang="en-US"/>
              <a:t>Click to edit Master text styles</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Second level</a:t>
            </a:r>
          </a:p>
          <a:p>
            <a:pPr marL="244004" lvl="1" indent="-244004" algn="l" rtl="0" eaLnBrk="0" fontAlgn="base" hangingPunct="0">
              <a:spcBef>
                <a:spcPts val="340"/>
              </a:spcBef>
              <a:spcAft>
                <a:spcPts val="340"/>
              </a:spcAft>
              <a:buClr>
                <a:srgbClr val="009F4D"/>
              </a:buClr>
              <a:buFont typeface="Wingdings 3" panose="05040102010807070707" pitchFamily="18" charset="2"/>
              <a:buChar char=""/>
              <a:defRPr/>
            </a:pPr>
            <a:r>
              <a:rPr lang="en-US"/>
              <a:t>Third level</a:t>
            </a:r>
          </a:p>
        </p:txBody>
      </p:sp>
    </p:spTree>
    <p:extLst>
      <p:ext uri="{BB962C8B-B14F-4D97-AF65-F5344CB8AC3E}">
        <p14:creationId xmlns:p14="http://schemas.microsoft.com/office/powerpoint/2010/main" val="275505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header ">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B3453ADD-6F89-4E49-A48A-0AF14ACBF5EE}"/>
              </a:ext>
            </a:extLst>
          </p:cNvPr>
          <p:cNvSpPr>
            <a:spLocks noGrp="1"/>
          </p:cNvSpPr>
          <p:nvPr>
            <p:ph type="pic" sz="quarter" idx="18"/>
          </p:nvPr>
        </p:nvSpPr>
        <p:spPr>
          <a:xfrm>
            <a:off x="304799" y="207963"/>
            <a:ext cx="8508411" cy="5057775"/>
          </a:xfrm>
          <a:prstGeom prst="rect">
            <a:avLst/>
          </a:prstGeom>
        </p:spPr>
        <p:txBody>
          <a:bodyPr/>
          <a:lstStyle/>
          <a:p>
            <a:endParaRPr lang="en-GB"/>
          </a:p>
        </p:txBody>
      </p:sp>
      <p:sp>
        <p:nvSpPr>
          <p:cNvPr id="3" name="Content Placeholder 2">
            <a:extLst>
              <a:ext uri="{FF2B5EF4-FFF2-40B4-BE49-F238E27FC236}">
                <a16:creationId xmlns:a16="http://schemas.microsoft.com/office/drawing/2014/main" id="{BFC1E360-0609-4BEF-AF7C-C2C0E9A6FBCE}"/>
              </a:ext>
            </a:extLst>
          </p:cNvPr>
          <p:cNvSpPr>
            <a:spLocks noGrp="1" noChangeAspect="1"/>
          </p:cNvSpPr>
          <p:nvPr>
            <p:ph idx="16"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C1850855-BE95-4F7A-A1A9-2D5FF72B20E6}"/>
              </a:ext>
            </a:extLst>
          </p:cNvPr>
          <p:cNvSpPr>
            <a:spLocks noGrp="1"/>
          </p:cNvSpPr>
          <p:nvPr>
            <p:ph type="body" sz="quarter" idx="10" hasCustomPrompt="1"/>
          </p:nvPr>
        </p:nvSpPr>
        <p:spPr>
          <a:xfrm>
            <a:off x="7251290" y="5251924"/>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grpSp>
        <p:nvGrpSpPr>
          <p:cNvPr id="11" name="Group 10">
            <a:extLst>
              <a:ext uri="{FF2B5EF4-FFF2-40B4-BE49-F238E27FC236}">
                <a16:creationId xmlns:a16="http://schemas.microsoft.com/office/drawing/2014/main" id="{C78883C9-736E-4178-A40A-53DFC7A1317C}"/>
              </a:ext>
            </a:extLst>
          </p:cNvPr>
          <p:cNvGrpSpPr/>
          <p:nvPr userDrawn="1"/>
        </p:nvGrpSpPr>
        <p:grpSpPr>
          <a:xfrm>
            <a:off x="2438399" y="3747319"/>
            <a:ext cx="6705601" cy="1541044"/>
            <a:chOff x="1842654" y="-1271155"/>
            <a:chExt cx="6705601" cy="1541044"/>
          </a:xfrm>
          <a:noFill/>
        </p:grpSpPr>
        <p:sp>
          <p:nvSpPr>
            <p:cNvPr id="12" name="Right Triangle 11">
              <a:extLst>
                <a:ext uri="{FF2B5EF4-FFF2-40B4-BE49-F238E27FC236}">
                  <a16:creationId xmlns:a16="http://schemas.microsoft.com/office/drawing/2014/main" id="{92E65848-7A44-40E6-B4E0-1FEA493D3BC7}"/>
                </a:ext>
              </a:extLst>
            </p:cNvPr>
            <p:cNvSpPr/>
            <p:nvPr userDrawn="1"/>
          </p:nvSpPr>
          <p:spPr>
            <a:xfrm flipH="1">
              <a:off x="1842654" y="-1271155"/>
              <a:ext cx="6705601" cy="154104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13" name="Picture 12" descr="SJA logo on angled slice.psd">
              <a:extLst>
                <a:ext uri="{FF2B5EF4-FFF2-40B4-BE49-F238E27FC236}">
                  <a16:creationId xmlns:a16="http://schemas.microsoft.com/office/drawing/2014/main" id="{FEC7218D-6FE3-4890-BE9C-C90C43E478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grpFill/>
            <a:ln>
              <a:noFill/>
            </a:ln>
          </p:spPr>
        </p:pic>
      </p:grpSp>
    </p:spTree>
    <p:extLst>
      <p:ext uri="{BB962C8B-B14F-4D97-AF65-F5344CB8AC3E}">
        <p14:creationId xmlns:p14="http://schemas.microsoft.com/office/powerpoint/2010/main" val="3133167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page 1">
    <p:bg>
      <p:bgRef idx="1001">
        <a:schemeClr val="bg1"/>
      </p:bgRef>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marR="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22992765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page 2">
    <p:bg>
      <p:bgRef idx="1001">
        <a:schemeClr val="bg1"/>
      </p:bgRef>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
        <p:nvSpPr>
          <p:cNvPr id="6" name="Content Placeholder 2">
            <a:extLst>
              <a:ext uri="{FF2B5EF4-FFF2-40B4-BE49-F238E27FC236}">
                <a16:creationId xmlns:a16="http://schemas.microsoft.com/office/drawing/2014/main" id="{72648BE5-7FB0-43C3-9796-11EDEC3B12D4}"/>
              </a:ext>
            </a:extLst>
          </p:cNvPr>
          <p:cNvSpPr>
            <a:spLocks noGrp="1" noChangeAspect="1"/>
          </p:cNvSpPr>
          <p:nvPr>
            <p:ph idx="16" hasCustomPrompt="1"/>
          </p:nvPr>
        </p:nvSpPr>
        <p:spPr>
          <a:xfrm>
            <a:off x="2542100" y="2498523"/>
            <a:ext cx="4246627"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Content Placeholder 2">
            <a:extLst>
              <a:ext uri="{FF2B5EF4-FFF2-40B4-BE49-F238E27FC236}">
                <a16:creationId xmlns:a16="http://schemas.microsoft.com/office/drawing/2014/main" id="{6F71EAB9-84D2-4471-97AE-F407342A10D6}"/>
              </a:ext>
            </a:extLst>
          </p:cNvPr>
          <p:cNvSpPr>
            <a:spLocks noGrp="1" noChangeAspect="1"/>
          </p:cNvSpPr>
          <p:nvPr>
            <p:ph idx="15" hasCustomPrompt="1"/>
          </p:nvPr>
        </p:nvSpPr>
        <p:spPr>
          <a:xfrm>
            <a:off x="1551709" y="1947377"/>
            <a:ext cx="6359236" cy="551146"/>
          </a:xfrm>
          <a:prstGeom prst="rect">
            <a:avLst/>
          </a:prstGeom>
          <a:solidFill>
            <a:srgbClr val="8D8E8D"/>
          </a:solidFill>
        </p:spPr>
        <p:txBody>
          <a:bodyPr lIns="74441" tIns="37221" rIns="74441" bIns="37221"/>
          <a:lstStyle>
            <a:lvl1pPr marL="0" marR="0" indent="0" algn="ctr"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Tree>
    <p:extLst>
      <p:ext uri="{BB962C8B-B14F-4D97-AF65-F5344CB8AC3E}">
        <p14:creationId xmlns:p14="http://schemas.microsoft.com/office/powerpoint/2010/main" val="3931734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Content Placeholder 2"/>
          <p:cNvSpPr>
            <a:spLocks noGrp="1" noChangeAspect="1"/>
          </p:cNvSpPr>
          <p:nvPr>
            <p:ph idx="1" hasCustomPrompt="1"/>
          </p:nvPr>
        </p:nvSpPr>
        <p:spPr>
          <a:xfrm>
            <a:off x="662749" y="1365174"/>
            <a:ext cx="7575409"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14" name="Content Placeholder 4"/>
          <p:cNvSpPr>
            <a:spLocks noGrp="1" noChangeAspect="1"/>
          </p:cNvSpPr>
          <p:nvPr>
            <p:ph idx="11" hasCustomPrompt="1"/>
          </p:nvPr>
        </p:nvSpPr>
        <p:spPr>
          <a:xfrm>
            <a:off x="662749" y="1927327"/>
            <a:ext cx="7575409" cy="919678"/>
          </a:xfrm>
          <a:prstGeom prst="rect">
            <a:avLst/>
          </a:prstGeom>
        </p:spPr>
        <p:txBody>
          <a:bodyPr lIns="74441" tIns="37221" rIns="74441" bIns="37221"/>
          <a:lstStyle>
            <a:lvl1pPr marL="0" indent="0">
              <a:buNone/>
              <a:defRPr sz="1800"/>
            </a:lvl1pPr>
          </a:lstStyle>
          <a:p>
            <a:pPr lvl="0"/>
            <a:r>
              <a:rPr lang="en-US"/>
              <a:t>Type to add body text</a:t>
            </a:r>
          </a:p>
        </p:txBody>
      </p:sp>
      <p:sp>
        <p:nvSpPr>
          <p:cNvPr id="16" name="Content Placeholder 4"/>
          <p:cNvSpPr>
            <a:spLocks noGrp="1" noChangeAspect="1"/>
          </p:cNvSpPr>
          <p:nvPr>
            <p:ph idx="12" hasCustomPrompt="1"/>
          </p:nvPr>
        </p:nvSpPr>
        <p:spPr>
          <a:xfrm>
            <a:off x="662749" y="2966329"/>
            <a:ext cx="7575409" cy="1813489"/>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8" name="Content Placeholder 2">
            <a:extLst>
              <a:ext uri="{FF2B5EF4-FFF2-40B4-BE49-F238E27FC236}">
                <a16:creationId xmlns:a16="http://schemas.microsoft.com/office/drawing/2014/main" id="{B2C77F52-EA64-4F9F-A703-22B619BAB782}"/>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7"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402665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bullet point ">
    <p:spTree>
      <p:nvGrpSpPr>
        <p:cNvPr id="1" name=""/>
        <p:cNvGrpSpPr/>
        <p:nvPr/>
      </p:nvGrpSpPr>
      <p:grpSpPr>
        <a:xfrm>
          <a:off x="0" y="0"/>
          <a:ext cx="0" cy="0"/>
          <a:chOff x="0" y="0"/>
          <a:chExt cx="0" cy="0"/>
        </a:xfrm>
      </p:grpSpPr>
      <p:sp>
        <p:nvSpPr>
          <p:cNvPr id="8" name="Content Placeholder 4"/>
          <p:cNvSpPr>
            <a:spLocks noGrp="1" noChangeAspect="1"/>
          </p:cNvSpPr>
          <p:nvPr>
            <p:ph idx="14" hasCustomPrompt="1"/>
          </p:nvPr>
        </p:nvSpPr>
        <p:spPr>
          <a:xfrm>
            <a:off x="526120" y="1263234"/>
            <a:ext cx="7658273" cy="347461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a:p>
            <a:pPr lvl="0"/>
            <a:endParaRPr lang="en-US"/>
          </a:p>
          <a:p>
            <a:pPr lvl="0"/>
            <a:endParaRPr lang="en-US"/>
          </a:p>
        </p:txBody>
      </p:sp>
      <p:sp>
        <p:nvSpPr>
          <p:cNvPr id="10" name="Content Placeholder 2">
            <a:extLst>
              <a:ext uri="{FF2B5EF4-FFF2-40B4-BE49-F238E27FC236}">
                <a16:creationId xmlns:a16="http://schemas.microsoft.com/office/drawing/2014/main" id="{D972C41A-9216-4B40-861A-E5A06DD10D6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209535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7"/>
            <a:ext cx="4072215" cy="919678"/>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8" name="Content Placeholder 4"/>
          <p:cNvSpPr>
            <a:spLocks noGrp="1" noChangeAspect="1"/>
          </p:cNvSpPr>
          <p:nvPr>
            <p:ph idx="14" hasCustomPrompt="1"/>
          </p:nvPr>
        </p:nvSpPr>
        <p:spPr>
          <a:xfrm>
            <a:off x="662749" y="2966329"/>
            <a:ext cx="4072215" cy="1656054"/>
          </a:xfrm>
          <a:prstGeom prst="rect">
            <a:avLst/>
          </a:prstGeom>
        </p:spPr>
        <p:txBody>
          <a:bodyPr lIns="74441" tIns="37221" rIns="74441" bIns="37221"/>
          <a:lstStyle>
            <a:lvl1pPr marL="361867" indent="-361867">
              <a:buClr>
                <a:srgbClr val="007A53"/>
              </a:buClr>
              <a:buFont typeface="Lucida Grande"/>
              <a:buChar char="➤"/>
              <a:defRPr sz="1800"/>
            </a:lvl1pPr>
          </a:lstStyle>
          <a:p>
            <a:pPr lvl="0"/>
            <a:r>
              <a:rPr lang="en-US"/>
              <a:t>Type to add bullet points</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2361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eatment (1 illustration, bitesize text, no bullet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DB9D070-92E3-4330-A7F1-F9F680CEADDD}"/>
              </a:ext>
            </a:extLst>
          </p:cNvPr>
          <p:cNvSpPr>
            <a:spLocks noGrp="1" noChangeAspect="1"/>
          </p:cNvSpPr>
          <p:nvPr>
            <p:ph type="pic" idx="1"/>
          </p:nvPr>
        </p:nvSpPr>
        <p:spPr>
          <a:xfrm>
            <a:off x="4988461" y="1359524"/>
            <a:ext cx="3528105" cy="3262858"/>
          </a:xfrm>
          <a:prstGeom prst="rect">
            <a:avLst/>
          </a:prstGeom>
          <a:ln w="38100" cmpd="sng">
            <a:solidFill>
              <a:srgbClr val="007A53"/>
            </a:solidFill>
          </a:ln>
        </p:spPr>
        <p:txBody>
          <a:bodyPr lIns="74441" tIns="37221" rIns="74441" bIns="37221"/>
          <a:lstStyle>
            <a:lvl1pPr marL="0" indent="0">
              <a:buNone/>
              <a:defRPr sz="2600"/>
            </a:lvl1pPr>
            <a:lvl2pPr marL="372207" indent="0">
              <a:buNone/>
              <a:defRPr sz="2300"/>
            </a:lvl2pPr>
            <a:lvl3pPr marL="744413" indent="0">
              <a:buNone/>
              <a:defRPr sz="2000"/>
            </a:lvl3pPr>
            <a:lvl4pPr marL="1116620" indent="0">
              <a:buNone/>
              <a:defRPr sz="1600"/>
            </a:lvl4pPr>
            <a:lvl5pPr marL="1488826" indent="0">
              <a:buNone/>
              <a:defRPr sz="1600"/>
            </a:lvl5pPr>
            <a:lvl6pPr marL="1861033" indent="0">
              <a:buNone/>
              <a:defRPr sz="1600"/>
            </a:lvl6pPr>
            <a:lvl7pPr marL="2233239" indent="0">
              <a:buNone/>
              <a:defRPr sz="1600"/>
            </a:lvl7pPr>
            <a:lvl8pPr marL="2605446" indent="0">
              <a:buNone/>
              <a:defRPr sz="1600"/>
            </a:lvl8pPr>
            <a:lvl9pPr marL="2977652" indent="0">
              <a:buNone/>
              <a:defRPr sz="1600"/>
            </a:lvl9pPr>
          </a:lstStyle>
          <a:p>
            <a:r>
              <a:rPr lang="en-US"/>
              <a:t>Click icon to add picture</a:t>
            </a:r>
            <a:endParaRPr lang="en-GB"/>
          </a:p>
        </p:txBody>
      </p:sp>
      <p:sp>
        <p:nvSpPr>
          <p:cNvPr id="6" name="Content Placeholder 2"/>
          <p:cNvSpPr>
            <a:spLocks noGrp="1" noChangeAspect="1"/>
          </p:cNvSpPr>
          <p:nvPr>
            <p:ph idx="12" hasCustomPrompt="1"/>
          </p:nvPr>
        </p:nvSpPr>
        <p:spPr>
          <a:xfrm>
            <a:off x="662749" y="1365174"/>
            <a:ext cx="4072215" cy="482248"/>
          </a:xfrm>
          <a:prstGeom prst="rect">
            <a:avLst/>
          </a:prstGeom>
        </p:spPr>
        <p:txBody>
          <a:bodyPr lIns="74441" tIns="37221" rIns="74441" bIns="37221"/>
          <a:lstStyle>
            <a:lvl1pPr marL="0" indent="0">
              <a:buNone/>
              <a:defRPr sz="2000" b="1">
                <a:solidFill>
                  <a:srgbClr val="009F4D"/>
                </a:solidFill>
                <a:latin typeface="Arial (heading)"/>
                <a:cs typeface="Arial (heading)"/>
              </a:defRPr>
            </a:lvl1pPr>
          </a:lstStyle>
          <a:p>
            <a:r>
              <a:rPr lang="en-US"/>
              <a:t>Type to add heading</a:t>
            </a:r>
          </a:p>
        </p:txBody>
      </p:sp>
      <p:sp>
        <p:nvSpPr>
          <p:cNvPr id="7" name="Content Placeholder 4"/>
          <p:cNvSpPr>
            <a:spLocks noGrp="1" noChangeAspect="1"/>
          </p:cNvSpPr>
          <p:nvPr>
            <p:ph idx="13" hasCustomPrompt="1"/>
          </p:nvPr>
        </p:nvSpPr>
        <p:spPr>
          <a:xfrm>
            <a:off x="662749" y="1927326"/>
            <a:ext cx="4072215" cy="2695055"/>
          </a:xfrm>
          <a:prstGeom prst="rect">
            <a:avLst/>
          </a:prstGeom>
        </p:spPr>
        <p:txBody>
          <a:bodyPr lIns="74441" tIns="37221" rIns="74441" bIns="37221"/>
          <a:lstStyle>
            <a:lvl1pPr marL="0" indent="0">
              <a:buNone/>
              <a:defRPr sz="1800" baseline="0"/>
            </a:lvl1pPr>
          </a:lstStyle>
          <a:p>
            <a:pPr lvl="0"/>
            <a:r>
              <a:rPr lang="en-US"/>
              <a:t>Type to add body text</a:t>
            </a:r>
          </a:p>
        </p:txBody>
      </p:sp>
      <p:sp>
        <p:nvSpPr>
          <p:cNvPr id="13" name="Content Placeholder 2">
            <a:extLst>
              <a:ext uri="{FF2B5EF4-FFF2-40B4-BE49-F238E27FC236}">
                <a16:creationId xmlns:a16="http://schemas.microsoft.com/office/drawing/2014/main" id="{0475017F-F7B9-413F-AB73-69D739DB635C}"/>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a:t>
            </a:r>
          </a:p>
        </p:txBody>
      </p:sp>
      <p:sp>
        <p:nvSpPr>
          <p:cNvPr id="10"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p:spPr>
        <p:txBody>
          <a:bodyPr/>
          <a:lstStyle>
            <a:lvl1pPr marL="0" indent="0">
              <a:buNone/>
              <a:defRPr sz="1000" baseline="0">
                <a:solidFill>
                  <a:schemeClr val="bg1">
                    <a:lumMod val="50000"/>
                  </a:schemeClr>
                </a:solidFill>
                <a:latin typeface="+mj-lt"/>
              </a:defRPr>
            </a:lvl1pPr>
          </a:lstStyle>
          <a:p>
            <a:pPr lvl="0"/>
            <a:r>
              <a:rPr lang="en-GB"/>
              <a:t>Insert subject here </a:t>
            </a:r>
          </a:p>
        </p:txBody>
      </p:sp>
    </p:spTree>
    <p:extLst>
      <p:ext uri="{BB962C8B-B14F-4D97-AF65-F5344CB8AC3E}">
        <p14:creationId xmlns:p14="http://schemas.microsoft.com/office/powerpoint/2010/main" val="376081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atment (video)">
    <p:spTree>
      <p:nvGrpSpPr>
        <p:cNvPr id="1" name=""/>
        <p:cNvGrpSpPr/>
        <p:nvPr/>
      </p:nvGrpSpPr>
      <p:grpSpPr>
        <a:xfrm>
          <a:off x="0" y="0"/>
          <a:ext cx="0" cy="0"/>
          <a:chOff x="0" y="0"/>
          <a:chExt cx="0" cy="0"/>
        </a:xfrm>
      </p:grpSpPr>
      <p:sp>
        <p:nvSpPr>
          <p:cNvPr id="11" name="Media Placeholder 10">
            <a:extLst>
              <a:ext uri="{FF2B5EF4-FFF2-40B4-BE49-F238E27FC236}">
                <a16:creationId xmlns:a16="http://schemas.microsoft.com/office/drawing/2014/main" id="{AB529AEC-B140-41B5-99C9-C20BB38DFB18}"/>
              </a:ext>
            </a:extLst>
          </p:cNvPr>
          <p:cNvSpPr>
            <a:spLocks noGrp="1" noChangeAspect="1"/>
          </p:cNvSpPr>
          <p:nvPr>
            <p:ph type="media" sz="quarter" idx="11"/>
          </p:nvPr>
        </p:nvSpPr>
        <p:spPr>
          <a:xfrm>
            <a:off x="1192744" y="1604946"/>
            <a:ext cx="7059629" cy="2714230"/>
          </a:xfrm>
          <a:prstGeom prst="rect">
            <a:avLst/>
          </a:prstGeom>
          <a:ln w="38100">
            <a:solidFill>
              <a:srgbClr val="007A53"/>
            </a:solidFill>
          </a:ln>
        </p:spPr>
        <p:txBody>
          <a:bodyPr lIns="74441" tIns="37221" rIns="74441" bIns="37221"/>
          <a:lstStyle/>
          <a:p>
            <a:endParaRPr lang="en-GB"/>
          </a:p>
        </p:txBody>
      </p:sp>
      <p:sp>
        <p:nvSpPr>
          <p:cNvPr id="12" name="Content Placeholder 2">
            <a:extLst>
              <a:ext uri="{FF2B5EF4-FFF2-40B4-BE49-F238E27FC236}">
                <a16:creationId xmlns:a16="http://schemas.microsoft.com/office/drawing/2014/main" id="{9866E2EB-9E5A-48A6-8A93-3E0F209F4C0E}"/>
              </a:ext>
            </a:extLst>
          </p:cNvPr>
          <p:cNvSpPr>
            <a:spLocks noGrp="1" noChangeAspect="1"/>
          </p:cNvSpPr>
          <p:nvPr>
            <p:ph idx="15" hasCustomPrompt="1"/>
          </p:nvPr>
        </p:nvSpPr>
        <p:spPr>
          <a:xfrm>
            <a:off x="491629" y="478795"/>
            <a:ext cx="4072215" cy="551146"/>
          </a:xfrm>
          <a:prstGeom prst="rect">
            <a:avLst/>
          </a:prstGeom>
          <a:solidFill>
            <a:srgbClr val="009F4D"/>
          </a:solidFill>
        </p:spPr>
        <p:txBody>
          <a:bodyPr lIns="74441" tIns="37221" rIns="74441" bIns="37221"/>
          <a:lstStyle>
            <a:lvl1pPr marL="0" marR="0" indent="0" algn="l" defTabSz="744413" rtl="0" eaLnBrk="1" fontAlgn="auto" latinLnBrk="0" hangingPunct="1">
              <a:lnSpc>
                <a:spcPct val="90000"/>
              </a:lnSpc>
              <a:spcBef>
                <a:spcPct val="0"/>
              </a:spcBef>
              <a:spcAft>
                <a:spcPts val="407"/>
              </a:spcAft>
              <a:buClrTx/>
              <a:buSzTx/>
              <a:buFont typeface="Arial" panose="020B0604020202020204" pitchFamily="34" charset="0"/>
              <a:buNone/>
              <a:tabLst/>
              <a:defRPr lang="en-US" sz="3700" b="1" kern="1200" dirty="0" smtClean="0">
                <a:solidFill>
                  <a:srgbClr val="FFFFFF"/>
                </a:solidFill>
                <a:latin typeface="+mj-lt"/>
                <a:ea typeface="+mj-ea"/>
                <a:cs typeface="+mj-cs"/>
              </a:defRPr>
            </a:lvl1pPr>
          </a:lstStyle>
          <a:p>
            <a:pPr marL="0" marR="0" lvl="0" indent="0" algn="l" defTabSz="744413" rtl="0" eaLnBrk="1" fontAlgn="auto" latinLnBrk="0" hangingPunct="1">
              <a:lnSpc>
                <a:spcPct val="100000"/>
              </a:lnSpc>
              <a:spcBef>
                <a:spcPts val="407"/>
              </a:spcBef>
              <a:spcAft>
                <a:spcPts val="407"/>
              </a:spcAft>
              <a:buClrTx/>
              <a:buSzTx/>
              <a:buFont typeface="Arial" panose="020B0604020202020204" pitchFamily="34" charset="0"/>
              <a:buNone/>
              <a:tabLst/>
              <a:defRPr/>
            </a:pPr>
            <a:r>
              <a:rPr lang="en-US"/>
              <a:t>Title </a:t>
            </a:r>
            <a:endParaRPr lang="en-US" sz="2900">
              <a:solidFill>
                <a:srgbClr val="FFFFFF"/>
              </a:solidFill>
            </a:endParaRPr>
          </a:p>
        </p:txBody>
      </p:sp>
      <p:sp>
        <p:nvSpPr>
          <p:cNvPr id="5" name="Text Placeholder 5">
            <a:extLst>
              <a:ext uri="{FF2B5EF4-FFF2-40B4-BE49-F238E27FC236}">
                <a16:creationId xmlns:a16="http://schemas.microsoft.com/office/drawing/2014/main" id="{EDF9E748-348C-4856-977E-690C332EE0C6}"/>
              </a:ext>
            </a:extLst>
          </p:cNvPr>
          <p:cNvSpPr>
            <a:spLocks noGrp="1"/>
          </p:cNvSpPr>
          <p:nvPr>
            <p:ph type="body" sz="quarter" idx="10" hasCustomPrompt="1"/>
          </p:nvPr>
        </p:nvSpPr>
        <p:spPr>
          <a:xfrm>
            <a:off x="7226702" y="5232305"/>
            <a:ext cx="1575776" cy="309179"/>
          </a:xfrm>
          <a:prstGeom prst="rect">
            <a:avLst/>
          </a:prstGeom>
          <a:noFill/>
          <a:ln>
            <a:noFill/>
          </a:ln>
        </p:spPr>
        <p:txBody>
          <a:bodyPr/>
          <a:lstStyle>
            <a:lvl1pPr marL="0" indent="0">
              <a:buNone/>
              <a:defRPr sz="1000" baseline="0">
                <a:solidFill>
                  <a:schemeClr val="bg1">
                    <a:lumMod val="50000"/>
                  </a:schemeClr>
                </a:solidFill>
                <a:latin typeface="+mj-lt"/>
              </a:defRPr>
            </a:lvl1pPr>
          </a:lstStyle>
          <a:p>
            <a:r>
              <a:rPr lang="en-GB"/>
              <a:t>KS4 – Choking</a:t>
            </a:r>
          </a:p>
        </p:txBody>
      </p:sp>
    </p:spTree>
    <p:extLst>
      <p:ext uri="{BB962C8B-B14F-4D97-AF65-F5344CB8AC3E}">
        <p14:creationId xmlns:p14="http://schemas.microsoft.com/office/powerpoint/2010/main" val="343394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JA WPT Training PPT background.jpg"/>
          <p:cNvPicPr>
            <a:picLocks noChangeAspect="1"/>
          </p:cNvPicPr>
          <p:nvPr userDrawn="1"/>
        </p:nvPicPr>
        <p:blipFill rotWithShape="1">
          <a:blip r:embed="rId17">
            <a:extLst>
              <a:ext uri="{28A0092B-C50C-407E-A947-70E740481C1C}">
                <a14:useLocalDpi xmlns:a14="http://schemas.microsoft.com/office/drawing/2010/main" val="0"/>
              </a:ext>
            </a:extLst>
          </a:blip>
          <a:srcRect t="95736"/>
          <a:stretch/>
        </p:blipFill>
        <p:spPr>
          <a:xfrm>
            <a:off x="0" y="5471326"/>
            <a:ext cx="9144000" cy="243674"/>
          </a:xfrm>
          <a:prstGeom prst="rect">
            <a:avLst/>
          </a:prstGeom>
        </p:spPr>
      </p:pic>
      <p:grpSp>
        <p:nvGrpSpPr>
          <p:cNvPr id="2" name="Group 1">
            <a:extLst>
              <a:ext uri="{FF2B5EF4-FFF2-40B4-BE49-F238E27FC236}">
                <a16:creationId xmlns:a16="http://schemas.microsoft.com/office/drawing/2014/main" id="{7A0DC2E5-E07A-4039-BD24-0A8EFE96CA72}"/>
              </a:ext>
            </a:extLst>
          </p:cNvPr>
          <p:cNvGrpSpPr/>
          <p:nvPr userDrawn="1"/>
        </p:nvGrpSpPr>
        <p:grpSpPr>
          <a:xfrm>
            <a:off x="2438399" y="3747319"/>
            <a:ext cx="6705601" cy="1541044"/>
            <a:chOff x="1842654" y="-1271155"/>
            <a:chExt cx="6705601" cy="1541044"/>
          </a:xfrm>
        </p:grpSpPr>
        <p:sp>
          <p:nvSpPr>
            <p:cNvPr id="4" name="Right Triangle 3">
              <a:extLst>
                <a:ext uri="{FF2B5EF4-FFF2-40B4-BE49-F238E27FC236}">
                  <a16:creationId xmlns:a16="http://schemas.microsoft.com/office/drawing/2014/main" id="{9CD9A38E-3BE2-45AF-8089-DF43E9D5FCD4}"/>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6" name="Picture 5" descr="SJA logo on angled slice.psd">
              <a:extLst>
                <a:ext uri="{FF2B5EF4-FFF2-40B4-BE49-F238E27FC236}">
                  <a16:creationId xmlns:a16="http://schemas.microsoft.com/office/drawing/2014/main" id="{2A81C694-6073-4BCA-A9CA-E06023B01E3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spTree>
    <p:extLst>
      <p:ext uri="{BB962C8B-B14F-4D97-AF65-F5344CB8AC3E}">
        <p14:creationId xmlns:p14="http://schemas.microsoft.com/office/powerpoint/2010/main" val="342227967"/>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63" r:id="rId3"/>
    <p:sldLayoutId id="2147483662" r:id="rId4"/>
    <p:sldLayoutId id="2147483661" r:id="rId5"/>
    <p:sldLayoutId id="2147483657" r:id="rId6"/>
    <p:sldLayoutId id="2147483655" r:id="rId7"/>
    <p:sldLayoutId id="2147483664" r:id="rId8"/>
    <p:sldLayoutId id="2147483658" r:id="rId9"/>
    <p:sldLayoutId id="2147483659" r:id="rId10"/>
    <p:sldLayoutId id="2147483660" r:id="rId11"/>
    <p:sldLayoutId id="2147483665" r:id="rId12"/>
    <p:sldLayoutId id="2147483666" r:id="rId13"/>
    <p:sldLayoutId id="2147483668" r:id="rId14"/>
    <p:sldLayoutId id="2147483669"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744413" rtl="0" eaLnBrk="1" latinLnBrk="0" hangingPunct="1">
        <a:lnSpc>
          <a:spcPct val="90000"/>
        </a:lnSpc>
        <a:spcBef>
          <a:spcPct val="0"/>
        </a:spcBef>
        <a:buNone/>
        <a:defRPr sz="2900" b="1" kern="1200">
          <a:solidFill>
            <a:schemeClr val="accent3"/>
          </a:solidFill>
          <a:latin typeface="+mj-lt"/>
          <a:ea typeface="+mj-ea"/>
          <a:cs typeface="+mj-cs"/>
        </a:defRPr>
      </a:lvl1pPr>
    </p:titleStyle>
    <p:bodyStyle>
      <a:lvl1pPr marL="146538" indent="-146538" algn="l" defTabSz="744413" rtl="0" eaLnBrk="1" latinLnBrk="0" hangingPunct="1">
        <a:lnSpc>
          <a:spcPct val="100000"/>
        </a:lnSpc>
        <a:spcBef>
          <a:spcPts val="407"/>
        </a:spcBef>
        <a:spcAft>
          <a:spcPts val="407"/>
        </a:spcAft>
        <a:buFont typeface="Arial" panose="020B0604020202020204" pitchFamily="34" charset="0"/>
        <a:buChar char="•"/>
        <a:defRPr sz="2000" b="0" kern="1200">
          <a:solidFill>
            <a:schemeClr val="tx1"/>
          </a:solidFill>
          <a:latin typeface="+mn-lt"/>
          <a:ea typeface="+mn-ea"/>
          <a:cs typeface="+mn-cs"/>
        </a:defRPr>
      </a:lvl1pPr>
      <a:lvl2pPr marL="438118" indent="-146040" algn="l" defTabSz="744413" rtl="0" eaLnBrk="1" latinLnBrk="0" hangingPunct="1">
        <a:lnSpc>
          <a:spcPct val="100000"/>
        </a:lnSpc>
        <a:spcBef>
          <a:spcPts val="407"/>
        </a:spcBef>
        <a:spcAft>
          <a:spcPts val="407"/>
        </a:spcAft>
        <a:buFont typeface="Arial" panose="020B0604020202020204" pitchFamily="34" charset="0"/>
        <a:buChar char="•"/>
        <a:defRPr sz="1900" kern="1200">
          <a:solidFill>
            <a:schemeClr val="tx1"/>
          </a:solidFill>
          <a:latin typeface="+mn-lt"/>
          <a:ea typeface="+mn-ea"/>
          <a:cs typeface="+mn-cs"/>
        </a:defRPr>
      </a:lvl2pPr>
      <a:lvl3pPr marL="877529" indent="-146040" algn="l" defTabSz="744413" rtl="0" eaLnBrk="1" latinLnBrk="0" hangingPunct="1">
        <a:lnSpc>
          <a:spcPct val="100000"/>
        </a:lnSpc>
        <a:spcBef>
          <a:spcPts val="407"/>
        </a:spcBef>
        <a:spcAft>
          <a:spcPts val="407"/>
        </a:spcAft>
        <a:buFont typeface="Arial" panose="020B0604020202020204" pitchFamily="34" charset="0"/>
        <a:buChar char="•"/>
        <a:defRPr sz="1600" kern="1200">
          <a:solidFill>
            <a:schemeClr val="tx1"/>
          </a:solidFill>
          <a:latin typeface="+mn-lt"/>
          <a:ea typeface="+mn-ea"/>
          <a:cs typeface="+mn-cs"/>
        </a:defRPr>
      </a:lvl3pPr>
      <a:lvl4pPr marL="1315647"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4pPr>
      <a:lvl5pPr marL="1609018" indent="-146040" algn="l" defTabSz="744413" rtl="0" eaLnBrk="1" latinLnBrk="0" hangingPunct="1">
        <a:lnSpc>
          <a:spcPct val="100000"/>
        </a:lnSpc>
        <a:spcBef>
          <a:spcPts val="407"/>
        </a:spcBef>
        <a:spcAft>
          <a:spcPts val="407"/>
        </a:spcAft>
        <a:buFont typeface="Arial" panose="020B0604020202020204" pitchFamily="34" charset="0"/>
        <a:buChar char="•"/>
        <a:defRPr sz="1500" kern="1200">
          <a:solidFill>
            <a:schemeClr val="tx1"/>
          </a:solidFill>
          <a:latin typeface="+mn-lt"/>
          <a:ea typeface="+mn-ea"/>
          <a:cs typeface="+mn-cs"/>
        </a:defRPr>
      </a:lvl5pPr>
      <a:lvl6pPr marL="2047136"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6pPr>
      <a:lvl7pPr marL="2419342"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7pPr>
      <a:lvl8pPr marL="2791549"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8pPr>
      <a:lvl9pPr marL="3163755" indent="-186103" algn="l" defTabSz="744413" rtl="0" eaLnBrk="1" latinLnBrk="0" hangingPunct="1">
        <a:lnSpc>
          <a:spcPct val="90000"/>
        </a:lnSpc>
        <a:spcBef>
          <a:spcPts val="40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4413" rtl="0" eaLnBrk="1" latinLnBrk="0" hangingPunct="1">
        <a:defRPr sz="1500" kern="1200">
          <a:solidFill>
            <a:schemeClr val="tx1"/>
          </a:solidFill>
          <a:latin typeface="+mn-lt"/>
          <a:ea typeface="+mn-ea"/>
          <a:cs typeface="+mn-cs"/>
        </a:defRPr>
      </a:lvl1pPr>
      <a:lvl2pPr marL="372207" algn="l" defTabSz="744413" rtl="0" eaLnBrk="1" latinLnBrk="0" hangingPunct="1">
        <a:defRPr sz="1500" kern="1200">
          <a:solidFill>
            <a:schemeClr val="tx1"/>
          </a:solidFill>
          <a:latin typeface="+mn-lt"/>
          <a:ea typeface="+mn-ea"/>
          <a:cs typeface="+mn-cs"/>
        </a:defRPr>
      </a:lvl2pPr>
      <a:lvl3pPr marL="744413" algn="l" defTabSz="744413" rtl="0" eaLnBrk="1" latinLnBrk="0" hangingPunct="1">
        <a:defRPr sz="1500" kern="1200">
          <a:solidFill>
            <a:schemeClr val="tx1"/>
          </a:solidFill>
          <a:latin typeface="+mn-lt"/>
          <a:ea typeface="+mn-ea"/>
          <a:cs typeface="+mn-cs"/>
        </a:defRPr>
      </a:lvl3pPr>
      <a:lvl4pPr marL="1116620" algn="l" defTabSz="744413" rtl="0" eaLnBrk="1" latinLnBrk="0" hangingPunct="1">
        <a:defRPr sz="1500" kern="1200">
          <a:solidFill>
            <a:schemeClr val="tx1"/>
          </a:solidFill>
          <a:latin typeface="+mn-lt"/>
          <a:ea typeface="+mn-ea"/>
          <a:cs typeface="+mn-cs"/>
        </a:defRPr>
      </a:lvl4pPr>
      <a:lvl5pPr marL="1488826" algn="l" defTabSz="744413" rtl="0" eaLnBrk="1" latinLnBrk="0" hangingPunct="1">
        <a:defRPr sz="1500" kern="1200">
          <a:solidFill>
            <a:schemeClr val="tx1"/>
          </a:solidFill>
          <a:latin typeface="+mn-lt"/>
          <a:ea typeface="+mn-ea"/>
          <a:cs typeface="+mn-cs"/>
        </a:defRPr>
      </a:lvl5pPr>
      <a:lvl6pPr marL="1861033" algn="l" defTabSz="744413" rtl="0" eaLnBrk="1" latinLnBrk="0" hangingPunct="1">
        <a:defRPr sz="1500" kern="1200">
          <a:solidFill>
            <a:schemeClr val="tx1"/>
          </a:solidFill>
          <a:latin typeface="+mn-lt"/>
          <a:ea typeface="+mn-ea"/>
          <a:cs typeface="+mn-cs"/>
        </a:defRPr>
      </a:lvl6pPr>
      <a:lvl7pPr marL="2233239" algn="l" defTabSz="744413" rtl="0" eaLnBrk="1" latinLnBrk="0" hangingPunct="1">
        <a:defRPr sz="1500" kern="1200">
          <a:solidFill>
            <a:schemeClr val="tx1"/>
          </a:solidFill>
          <a:latin typeface="+mn-lt"/>
          <a:ea typeface="+mn-ea"/>
          <a:cs typeface="+mn-cs"/>
        </a:defRPr>
      </a:lvl7pPr>
      <a:lvl8pPr marL="2605446" algn="l" defTabSz="744413" rtl="0" eaLnBrk="1" latinLnBrk="0" hangingPunct="1">
        <a:defRPr sz="1500" kern="1200">
          <a:solidFill>
            <a:schemeClr val="tx1"/>
          </a:solidFill>
          <a:latin typeface="+mn-lt"/>
          <a:ea typeface="+mn-ea"/>
          <a:cs typeface="+mn-cs"/>
        </a:defRPr>
      </a:lvl8pPr>
      <a:lvl9pPr marL="2977652" algn="l" defTabSz="744413"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PA9hpOnvtCk&amp;list=PLvd0isBh6beTYEaDEQdZnAE0oHo7Hxiu-&amp;index=11&amp;t=0s" TargetMode="External"/><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3.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hyperlink" Target="http://www.samaritans.org/" TargetMode="External"/><Relationship Id="rId3" Type="http://schemas.openxmlformats.org/officeDocument/2006/relationships/image" Target="../media/image38.PNG"/><Relationship Id="rId7" Type="http://schemas.openxmlformats.org/officeDocument/2006/relationships/hyperlink" Target="http://www.youngminds.org.uk/" TargetMode="Externa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www.childline.org.uk/" TargetMode="External"/><Relationship Id="rId5" Type="http://schemas.openxmlformats.org/officeDocument/2006/relationships/hyperlink" Target="http://www.asthma.org.uk/" TargetMode="External"/><Relationship Id="rId4" Type="http://schemas.openxmlformats.org/officeDocument/2006/relationships/hyperlink" Target="http://www.sja.org.u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3758B35-DE4A-4473-ABD4-C184E4A34A02}"/>
              </a:ext>
            </a:extLst>
          </p:cNvPr>
          <p:cNvSpPr txBox="1"/>
          <p:nvPr/>
        </p:nvSpPr>
        <p:spPr>
          <a:xfrm>
            <a:off x="2160381" y="3667320"/>
            <a:ext cx="1875769" cy="1411027"/>
          </a:xfrm>
          <a:prstGeom prst="rect">
            <a:avLst/>
          </a:prstGeom>
          <a:noFill/>
          <a:ln>
            <a:solidFill>
              <a:schemeClr val="tx1"/>
            </a:solidFill>
          </a:ln>
        </p:spPr>
        <p:txBody>
          <a:bodyPr wrap="square" rtlCol="0">
            <a:spAutoFit/>
          </a:bodyPr>
          <a:lstStyle/>
          <a:p>
            <a:r>
              <a:rPr lang="en-GB" sz="1224" b="1">
                <a:latin typeface="Arial" panose="020B0604020202020204" pitchFamily="34" charset="0"/>
                <a:cs typeface="Arial" panose="020B0604020202020204" pitchFamily="34" charset="0"/>
              </a:rPr>
              <a:t>Step 5.</a:t>
            </a: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05C112-5693-4281-B9A8-36D06CA87298}"/>
              </a:ext>
            </a:extLst>
          </p:cNvPr>
          <p:cNvSpPr txBox="1"/>
          <p:nvPr/>
        </p:nvSpPr>
        <p:spPr>
          <a:xfrm>
            <a:off x="2150952" y="2176099"/>
            <a:ext cx="1875768" cy="1411027"/>
          </a:xfrm>
          <a:prstGeom prst="rect">
            <a:avLst/>
          </a:prstGeom>
          <a:noFill/>
          <a:ln>
            <a:solidFill>
              <a:schemeClr val="tx1"/>
            </a:solidFill>
          </a:ln>
        </p:spPr>
        <p:txBody>
          <a:bodyPr wrap="square" rtlCol="0">
            <a:spAutoFit/>
          </a:bodyPr>
          <a:lstStyle/>
          <a:p>
            <a:r>
              <a:rPr lang="en-GB" sz="1224" b="1">
                <a:latin typeface="Arial" panose="020B0604020202020204" pitchFamily="34" charset="0"/>
                <a:cs typeface="Arial" panose="020B0604020202020204" pitchFamily="34" charset="0"/>
              </a:rPr>
              <a:t>Step 2.</a:t>
            </a: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D179C60-A1D5-4A66-945E-12E40CDA630B}"/>
              </a:ext>
            </a:extLst>
          </p:cNvPr>
          <p:cNvSpPr txBox="1"/>
          <p:nvPr/>
        </p:nvSpPr>
        <p:spPr>
          <a:xfrm>
            <a:off x="242409" y="2176099"/>
            <a:ext cx="1868917" cy="1411027"/>
          </a:xfrm>
          <a:prstGeom prst="rect">
            <a:avLst/>
          </a:prstGeom>
          <a:noFill/>
          <a:ln>
            <a:solidFill>
              <a:schemeClr val="tx1"/>
            </a:solidFill>
          </a:ln>
        </p:spPr>
        <p:txBody>
          <a:bodyPr wrap="square" rtlCol="0">
            <a:spAutoFit/>
          </a:bodyPr>
          <a:lstStyle/>
          <a:p>
            <a:r>
              <a:rPr lang="en-GB" sz="1224" b="1">
                <a:latin typeface="Arial" panose="020B0604020202020204" pitchFamily="34" charset="0"/>
                <a:cs typeface="Arial" panose="020B0604020202020204" pitchFamily="34" charset="0"/>
              </a:rPr>
              <a:t>Step 1.</a:t>
            </a: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BD324BB-5DC1-43EE-AB02-B98D51935E9F}"/>
              </a:ext>
            </a:extLst>
          </p:cNvPr>
          <p:cNvSpPr txBox="1"/>
          <p:nvPr/>
        </p:nvSpPr>
        <p:spPr>
          <a:xfrm>
            <a:off x="4069018" y="2176099"/>
            <a:ext cx="1868917" cy="1411027"/>
          </a:xfrm>
          <a:prstGeom prst="rect">
            <a:avLst/>
          </a:prstGeom>
          <a:noFill/>
          <a:ln>
            <a:solidFill>
              <a:schemeClr val="tx1"/>
            </a:solidFill>
          </a:ln>
        </p:spPr>
        <p:txBody>
          <a:bodyPr wrap="square" rtlCol="0">
            <a:spAutoFit/>
          </a:bodyPr>
          <a:lstStyle/>
          <a:p>
            <a:r>
              <a:rPr lang="en-GB" sz="1224" b="1">
                <a:latin typeface="Arial" panose="020B0604020202020204" pitchFamily="34" charset="0"/>
                <a:cs typeface="Arial" panose="020B0604020202020204" pitchFamily="34" charset="0"/>
              </a:rPr>
              <a:t>Step 3.</a:t>
            </a: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D3C00D3-4C54-4F08-A213-A88351BC5E30}"/>
              </a:ext>
            </a:extLst>
          </p:cNvPr>
          <p:cNvSpPr txBox="1"/>
          <p:nvPr/>
        </p:nvSpPr>
        <p:spPr>
          <a:xfrm>
            <a:off x="248623" y="3667320"/>
            <a:ext cx="1875768" cy="1411027"/>
          </a:xfrm>
          <a:prstGeom prst="rect">
            <a:avLst/>
          </a:prstGeom>
          <a:noFill/>
          <a:ln>
            <a:solidFill>
              <a:schemeClr val="tx1"/>
            </a:solidFill>
          </a:ln>
        </p:spPr>
        <p:txBody>
          <a:bodyPr wrap="square" rtlCol="0">
            <a:spAutoFit/>
          </a:bodyPr>
          <a:lstStyle/>
          <a:p>
            <a:r>
              <a:rPr lang="en-GB" sz="1224" b="1">
                <a:latin typeface="Arial" panose="020B0604020202020204" pitchFamily="34" charset="0"/>
                <a:cs typeface="Arial" panose="020B0604020202020204" pitchFamily="34" charset="0"/>
              </a:rPr>
              <a:t>Step 4.</a:t>
            </a: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p:txBody>
      </p:sp>
      <p:sp>
        <p:nvSpPr>
          <p:cNvPr id="20" name="Content Placeholder 12">
            <a:extLst>
              <a:ext uri="{FF2B5EF4-FFF2-40B4-BE49-F238E27FC236}">
                <a16:creationId xmlns:a16="http://schemas.microsoft.com/office/drawing/2014/main" id="{6540DB95-A27F-413D-BEAC-2478B861E31C}"/>
              </a:ext>
            </a:extLst>
          </p:cNvPr>
          <p:cNvSpPr txBox="1">
            <a:spLocks/>
          </p:cNvSpPr>
          <p:nvPr/>
        </p:nvSpPr>
        <p:spPr>
          <a:xfrm>
            <a:off x="161304" y="385863"/>
            <a:ext cx="3442508" cy="645435"/>
          </a:xfrm>
          <a:prstGeom prst="rect">
            <a:avLst/>
          </a:prstGeom>
          <a:solidFill>
            <a:schemeClr val="accent3"/>
          </a:solidFill>
        </p:spPr>
        <p:txBody>
          <a:bodyPr>
            <a:noAutofit/>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sz="3600" dirty="0">
                <a:solidFill>
                  <a:schemeClr val="bg1"/>
                </a:solidFill>
                <a:latin typeface="+mj-lt"/>
              </a:rPr>
              <a:t>Starter Activity</a:t>
            </a:r>
          </a:p>
        </p:txBody>
      </p:sp>
      <p:sp>
        <p:nvSpPr>
          <p:cNvPr id="21" name="Content Placeholder 12">
            <a:extLst>
              <a:ext uri="{FF2B5EF4-FFF2-40B4-BE49-F238E27FC236}">
                <a16:creationId xmlns:a16="http://schemas.microsoft.com/office/drawing/2014/main" id="{116EE696-8BB1-4672-996F-A8D163D21F43}"/>
              </a:ext>
            </a:extLst>
          </p:cNvPr>
          <p:cNvSpPr txBox="1">
            <a:spLocks/>
          </p:cNvSpPr>
          <p:nvPr/>
        </p:nvSpPr>
        <p:spPr>
          <a:xfrm>
            <a:off x="161304" y="995413"/>
            <a:ext cx="1989648" cy="556762"/>
          </a:xfrm>
          <a:prstGeom prst="rect">
            <a:avLst/>
          </a:prstGeom>
          <a:solidFill>
            <a:srgbClr val="009F4D"/>
          </a:solidFill>
        </p:spPr>
        <p:txBody>
          <a:bodyPr vert="horz" lIns="50627" tIns="25314" rIns="50627" bIns="25314" rtlCol="0">
            <a:noAutofit/>
          </a:bodyPr>
          <a:lstStyle>
            <a:lvl1pPr marL="0" marR="0" indent="0" algn="l" defTabSz="893296" rtl="0" eaLnBrk="1" fontAlgn="auto" latinLnBrk="0" hangingPunct="1">
              <a:lnSpc>
                <a:spcPct val="90000"/>
              </a:lnSpc>
              <a:spcBef>
                <a:spcPct val="0"/>
              </a:spcBef>
              <a:spcAft>
                <a:spcPts val="488"/>
              </a:spcAft>
              <a:buClrTx/>
              <a:buSzTx/>
              <a:buFont typeface="Arial" panose="020B0604020202020204" pitchFamily="34" charset="0"/>
              <a:buNone/>
              <a:tabLst/>
              <a:defRPr lang="en-US" sz="3700" b="1" kern="1200" dirty="0" smtClean="0">
                <a:solidFill>
                  <a:srgbClr val="FFFFFF"/>
                </a:solidFill>
                <a:latin typeface="Arial" panose="020B0604020202020204" pitchFamily="34" charset="0"/>
                <a:ea typeface="+mj-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latin typeface="+mj-lt"/>
              </a:rPr>
              <a:t>Choking</a:t>
            </a:r>
          </a:p>
        </p:txBody>
      </p:sp>
      <p:sp>
        <p:nvSpPr>
          <p:cNvPr id="22" name="Content Placeholder 2">
            <a:extLst>
              <a:ext uri="{FF2B5EF4-FFF2-40B4-BE49-F238E27FC236}">
                <a16:creationId xmlns:a16="http://schemas.microsoft.com/office/drawing/2014/main" id="{BAE3DFF3-E7EB-4ED9-8109-1182DA95602B}"/>
              </a:ext>
            </a:extLst>
          </p:cNvPr>
          <p:cNvSpPr txBox="1">
            <a:spLocks/>
          </p:cNvSpPr>
          <p:nvPr/>
        </p:nvSpPr>
        <p:spPr>
          <a:xfrm>
            <a:off x="161304" y="1700187"/>
            <a:ext cx="4743269" cy="192480"/>
          </a:xfrm>
          <a:prstGeom prst="rect">
            <a:avLst/>
          </a:prstGeom>
          <a:solidFill>
            <a:schemeClr val="accent3"/>
          </a:solidFill>
        </p:spPr>
        <p:txBody>
          <a:bodyPr>
            <a:normAutofit fontScale="85000" lnSpcReduction="20000"/>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r>
              <a:rPr lang="en-GB" sz="953">
                <a:solidFill>
                  <a:schemeClr val="bg1"/>
                </a:solidFill>
                <a:latin typeface="Arial" panose="020B0604020202020204" pitchFamily="34" charset="0"/>
                <a:cs typeface="Arial" panose="020B0604020202020204" pitchFamily="34" charset="0"/>
              </a:rPr>
              <a:t>Use your current  first aid knowledge to explain what you could do for each of the 6 steps. </a:t>
            </a:r>
          </a:p>
        </p:txBody>
      </p:sp>
      <p:sp>
        <p:nvSpPr>
          <p:cNvPr id="23" name="Content Placeholder 2">
            <a:extLst>
              <a:ext uri="{FF2B5EF4-FFF2-40B4-BE49-F238E27FC236}">
                <a16:creationId xmlns:a16="http://schemas.microsoft.com/office/drawing/2014/main" id="{3BE406FD-AB37-43E5-AB6A-B324038C609B}"/>
              </a:ext>
            </a:extLst>
          </p:cNvPr>
          <p:cNvSpPr txBox="1">
            <a:spLocks/>
          </p:cNvSpPr>
          <p:nvPr/>
        </p:nvSpPr>
        <p:spPr>
          <a:xfrm>
            <a:off x="6193332" y="4259558"/>
            <a:ext cx="2859896" cy="192480"/>
          </a:xfrm>
          <a:prstGeom prst="rect">
            <a:avLst/>
          </a:prstGeom>
          <a:solidFill>
            <a:schemeClr val="accent3"/>
          </a:solidFill>
        </p:spPr>
        <p:txBody>
          <a:bodyPr>
            <a:noAutofit/>
          </a:bodyPr>
          <a:lstStyle>
            <a:lvl1pPr marL="391077" indent="-391077" algn="l" rtl="0" eaLnBrk="1" fontAlgn="base" hangingPunct="1">
              <a:spcBef>
                <a:spcPct val="20000"/>
              </a:spcBef>
              <a:spcAft>
                <a:spcPct val="20000"/>
              </a:spcAft>
              <a:defRPr sz="3200" b="1" kern="1200">
                <a:solidFill>
                  <a:srgbClr val="000000"/>
                </a:solidFill>
                <a:latin typeface="+mn-lt"/>
                <a:ea typeface="MS PGothic" panose="020B0600070205080204" pitchFamily="34" charset="-128"/>
                <a:cs typeface="MS PGothic" charset="0"/>
              </a:defRPr>
            </a:lvl1pPr>
            <a:lvl2pPr marL="514194" indent="-309604" algn="l" rtl="0" eaLnBrk="1" fontAlgn="base" hangingPunct="1">
              <a:spcBef>
                <a:spcPct val="20000"/>
              </a:spcBef>
              <a:spcAft>
                <a:spcPct val="0"/>
              </a:spcAft>
              <a:buChar char="•"/>
              <a:defRPr sz="3200" kern="1200">
                <a:solidFill>
                  <a:srgbClr val="000000"/>
                </a:solidFill>
                <a:latin typeface="+mn-lt"/>
                <a:ea typeface="MS PGothic" panose="020B0600070205080204" pitchFamily="34" charset="-128"/>
                <a:cs typeface="MS PGothic" charset="0"/>
              </a:defRPr>
            </a:lvl2pPr>
            <a:lvl3pPr marL="2161789" indent="-521437" algn="l" rtl="0" eaLnBrk="1" fontAlgn="base" hangingPunct="1">
              <a:spcBef>
                <a:spcPct val="20000"/>
              </a:spcBef>
              <a:spcAft>
                <a:spcPct val="0"/>
              </a:spcAft>
              <a:buChar char="•"/>
              <a:defRPr sz="2700" kern="1200">
                <a:solidFill>
                  <a:srgbClr val="000000"/>
                </a:solidFill>
                <a:latin typeface="+mn-lt"/>
                <a:ea typeface="MS PGothic" panose="020B0600070205080204" pitchFamily="34" charset="-128"/>
                <a:cs typeface="MS PGothic" charset="0"/>
              </a:defRPr>
            </a:lvl3pPr>
            <a:lvl4pPr marL="2800912"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4pPr>
            <a:lvl5pPr marL="3440033" indent="-434531" algn="l" rtl="0" eaLnBrk="1" fontAlgn="base" hangingPunct="1">
              <a:spcBef>
                <a:spcPct val="20000"/>
              </a:spcBef>
              <a:spcAft>
                <a:spcPct val="0"/>
              </a:spcAft>
              <a:buChar char="»"/>
              <a:defRPr sz="2300" kern="1200">
                <a:solidFill>
                  <a:srgbClr val="000000"/>
                </a:solidFill>
                <a:latin typeface="+mn-lt"/>
                <a:ea typeface="MS PGothic" panose="020B0600070205080204" pitchFamily="34" charset="-128"/>
                <a:cs typeface="MS PGothic" charset="0"/>
              </a:defRPr>
            </a:lvl5pPr>
            <a:lvl6pPr marL="286790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6pPr>
            <a:lvl7pPr marL="3389338"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7pPr>
            <a:lvl8pPr marL="3910775"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8pPr>
            <a:lvl9pPr marL="4432211" indent="-260718" algn="l" defTabSz="1042873" rtl="0" eaLnBrk="1" latinLnBrk="0" hangingPunct="1">
              <a:lnSpc>
                <a:spcPct val="90000"/>
              </a:lnSpc>
              <a:spcBef>
                <a:spcPts val="570"/>
              </a:spcBef>
              <a:buFont typeface="Arial" panose="020B0604020202020204" pitchFamily="34" charset="0"/>
              <a:buChar char="•"/>
              <a:defRPr sz="2100" kern="1200">
                <a:solidFill>
                  <a:schemeClr val="tx1"/>
                </a:solidFill>
                <a:latin typeface="+mn-lt"/>
                <a:ea typeface="+mn-ea"/>
                <a:cs typeface="+mn-cs"/>
              </a:defRPr>
            </a:lvl9pPr>
          </a:lstStyle>
          <a:p>
            <a:pPr algn="ctr"/>
            <a:r>
              <a:rPr lang="en-GB" sz="748">
                <a:solidFill>
                  <a:schemeClr val="bg1"/>
                </a:solidFill>
                <a:latin typeface="Arial" panose="020B0604020202020204" pitchFamily="34" charset="0"/>
                <a:cs typeface="Arial" panose="020B0604020202020204" pitchFamily="34" charset="0"/>
              </a:rPr>
              <a:t>These images may be able to help you with your answers</a:t>
            </a:r>
          </a:p>
        </p:txBody>
      </p:sp>
      <p:sp>
        <p:nvSpPr>
          <p:cNvPr id="34" name="TextBox 33">
            <a:extLst>
              <a:ext uri="{FF2B5EF4-FFF2-40B4-BE49-F238E27FC236}">
                <a16:creationId xmlns:a16="http://schemas.microsoft.com/office/drawing/2014/main" id="{4C13B81F-E860-476C-8D1A-3ED8CE513689}"/>
              </a:ext>
            </a:extLst>
          </p:cNvPr>
          <p:cNvSpPr txBox="1"/>
          <p:nvPr/>
        </p:nvSpPr>
        <p:spPr>
          <a:xfrm>
            <a:off x="4069017" y="3660486"/>
            <a:ext cx="1875769" cy="1411027"/>
          </a:xfrm>
          <a:prstGeom prst="rect">
            <a:avLst/>
          </a:prstGeom>
          <a:noFill/>
          <a:ln>
            <a:solidFill>
              <a:schemeClr val="tx1"/>
            </a:solidFill>
          </a:ln>
        </p:spPr>
        <p:txBody>
          <a:bodyPr wrap="square" rtlCol="0">
            <a:spAutoFit/>
          </a:bodyPr>
          <a:lstStyle/>
          <a:p>
            <a:r>
              <a:rPr lang="en-GB" sz="1224" b="1">
                <a:latin typeface="Arial" panose="020B0604020202020204" pitchFamily="34" charset="0"/>
                <a:cs typeface="Arial" panose="020B0604020202020204" pitchFamily="34" charset="0"/>
              </a:rPr>
              <a:t>Step 6.</a:t>
            </a: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a:p>
            <a:endParaRPr lang="en-GB" sz="1224">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CC5A52D-B1CC-4339-AF12-685F25EDE99C}"/>
              </a:ext>
            </a:extLst>
          </p:cNvPr>
          <p:cNvSpPr/>
          <p:nvPr/>
        </p:nvSpPr>
        <p:spPr>
          <a:xfrm>
            <a:off x="240765" y="2377588"/>
            <a:ext cx="1867587" cy="466794"/>
          </a:xfrm>
          <a:prstGeom prst="rect">
            <a:avLst/>
          </a:prstGeom>
        </p:spPr>
        <p:txBody>
          <a:bodyPr wrap="square">
            <a:spAutoFit/>
          </a:bodyPr>
          <a:lstStyle/>
          <a:p>
            <a:pPr marL="179223" indent="-179223">
              <a:spcAft>
                <a:spcPts val="408"/>
              </a:spcAft>
            </a:pPr>
            <a:r>
              <a:rPr lang="en-GB" sz="1050" b="1">
                <a:solidFill>
                  <a:prstClr val="black"/>
                </a:solidFill>
                <a:latin typeface="Arial" panose="020B0604020202020204" pitchFamily="34" charset="0"/>
                <a:cs typeface="Arial" panose="020B0604020202020204" pitchFamily="34" charset="0"/>
              </a:rPr>
              <a:t>Ask</a:t>
            </a:r>
          </a:p>
          <a:p>
            <a:pPr marL="179223" indent="-179223">
              <a:buSzPct val="100000"/>
              <a:buBlip>
                <a:blip r:embed="rId4"/>
              </a:buBlip>
            </a:pPr>
            <a:r>
              <a:rPr lang="en-GB" sz="1050">
                <a:solidFill>
                  <a:prstClr val="black"/>
                </a:solidFill>
                <a:latin typeface="Arial" panose="020B0604020202020204" pitchFamily="34" charset="0"/>
                <a:cs typeface="Arial" panose="020B0604020202020204" pitchFamily="34" charset="0"/>
              </a:rPr>
              <a:t>____________________</a:t>
            </a:r>
          </a:p>
        </p:txBody>
      </p:sp>
      <p:sp>
        <p:nvSpPr>
          <p:cNvPr id="28" name="Rectangle 27">
            <a:extLst>
              <a:ext uri="{FF2B5EF4-FFF2-40B4-BE49-F238E27FC236}">
                <a16:creationId xmlns:a16="http://schemas.microsoft.com/office/drawing/2014/main" id="{E62BAD51-013A-4113-A6E4-E6273D82AE36}"/>
              </a:ext>
            </a:extLst>
          </p:cNvPr>
          <p:cNvSpPr/>
          <p:nvPr/>
        </p:nvSpPr>
        <p:spPr>
          <a:xfrm>
            <a:off x="2160382" y="2377588"/>
            <a:ext cx="1865979" cy="466794"/>
          </a:xfrm>
          <a:prstGeom prst="rect">
            <a:avLst/>
          </a:prstGeom>
        </p:spPr>
        <p:txBody>
          <a:bodyPr wrap="square">
            <a:spAutoFit/>
          </a:bodyPr>
          <a:lstStyle/>
          <a:p>
            <a:pPr marL="179223" indent="-179223">
              <a:spcAft>
                <a:spcPts val="408"/>
              </a:spcAft>
            </a:pPr>
            <a:r>
              <a:rPr lang="en-GB" sz="1050" b="1">
                <a:solidFill>
                  <a:prstClr val="black"/>
                </a:solidFill>
                <a:latin typeface="Arial" panose="020B0604020202020204" pitchFamily="34" charset="0"/>
                <a:cs typeface="Arial" panose="020B0604020202020204" pitchFamily="34" charset="0"/>
              </a:rPr>
              <a:t>Encourage</a:t>
            </a:r>
          </a:p>
          <a:p>
            <a:pPr marL="179223" indent="-179223">
              <a:buSzPct val="100000"/>
              <a:buBlip>
                <a:blip r:embed="rId4"/>
              </a:buBlip>
            </a:pPr>
            <a:r>
              <a:rPr lang="en-GB" sz="1050">
                <a:solidFill>
                  <a:prstClr val="black"/>
                </a:solidFill>
                <a:latin typeface="Arial" panose="020B0604020202020204" pitchFamily="34" charset="0"/>
                <a:cs typeface="Arial" panose="020B0604020202020204" pitchFamily="34" charset="0"/>
              </a:rPr>
              <a:t>____________________</a:t>
            </a:r>
          </a:p>
        </p:txBody>
      </p:sp>
      <p:sp>
        <p:nvSpPr>
          <p:cNvPr id="29" name="Rectangle 28">
            <a:extLst>
              <a:ext uri="{FF2B5EF4-FFF2-40B4-BE49-F238E27FC236}">
                <a16:creationId xmlns:a16="http://schemas.microsoft.com/office/drawing/2014/main" id="{4828C827-25BA-4546-BD59-67CD40B70748}"/>
              </a:ext>
            </a:extLst>
          </p:cNvPr>
          <p:cNvSpPr/>
          <p:nvPr/>
        </p:nvSpPr>
        <p:spPr>
          <a:xfrm>
            <a:off x="4066095" y="2366674"/>
            <a:ext cx="1865979" cy="951543"/>
          </a:xfrm>
          <a:prstGeom prst="rect">
            <a:avLst/>
          </a:prstGeom>
        </p:spPr>
        <p:txBody>
          <a:bodyPr wrap="square">
            <a:spAutoFit/>
          </a:bodyPr>
          <a:lstStyle/>
          <a:p>
            <a:pPr marL="179223" indent="-179223">
              <a:spcAft>
                <a:spcPts val="408"/>
              </a:spcAft>
            </a:pPr>
            <a:r>
              <a:rPr lang="en-GB" sz="1050" b="1">
                <a:solidFill>
                  <a:prstClr val="black"/>
                </a:solidFill>
                <a:latin typeface="Arial" panose="020B0604020202020204" pitchFamily="34" charset="0"/>
                <a:cs typeface="Arial" panose="020B0604020202020204" pitchFamily="34" charset="0"/>
              </a:rPr>
              <a:t>Give</a:t>
            </a:r>
          </a:p>
          <a:p>
            <a:pPr marL="179223" indent="-179223">
              <a:buSzPct val="100000"/>
              <a:buBlip>
                <a:blip r:embed="rId4"/>
              </a:buBlip>
            </a:pPr>
            <a:r>
              <a:rPr lang="en-GB" sz="1050">
                <a:solidFill>
                  <a:prstClr val="black"/>
                </a:solidFill>
                <a:latin typeface="Arial" panose="020B0604020202020204" pitchFamily="34" charset="0"/>
                <a:cs typeface="Arial" panose="020B0604020202020204" pitchFamily="34" charset="0"/>
              </a:rPr>
              <a:t>up to 5 ______________</a:t>
            </a:r>
            <a:br>
              <a:rPr lang="en-GB" sz="1050">
                <a:solidFill>
                  <a:prstClr val="black"/>
                </a:solidFill>
                <a:latin typeface="Arial" panose="020B0604020202020204" pitchFamily="34" charset="0"/>
                <a:cs typeface="Arial" panose="020B0604020202020204" pitchFamily="34" charset="0"/>
              </a:rPr>
            </a:br>
            <a:r>
              <a:rPr lang="en-GB" sz="1050">
                <a:solidFill>
                  <a:prstClr val="black"/>
                </a:solidFill>
                <a:latin typeface="Arial" panose="020B0604020202020204" pitchFamily="34" charset="0"/>
                <a:cs typeface="Arial" panose="020B0604020202020204" pitchFamily="34" charset="0"/>
              </a:rPr>
              <a:t>____________________________________________________________</a:t>
            </a:r>
          </a:p>
        </p:txBody>
      </p:sp>
      <p:sp>
        <p:nvSpPr>
          <p:cNvPr id="30" name="Rectangle 29">
            <a:extLst>
              <a:ext uri="{FF2B5EF4-FFF2-40B4-BE49-F238E27FC236}">
                <a16:creationId xmlns:a16="http://schemas.microsoft.com/office/drawing/2014/main" id="{5F6AB069-309D-4116-92CF-0C4BF77387B8}"/>
              </a:ext>
            </a:extLst>
          </p:cNvPr>
          <p:cNvSpPr/>
          <p:nvPr/>
        </p:nvSpPr>
        <p:spPr>
          <a:xfrm>
            <a:off x="240766" y="3858423"/>
            <a:ext cx="1890202" cy="628377"/>
          </a:xfrm>
          <a:prstGeom prst="rect">
            <a:avLst/>
          </a:prstGeom>
        </p:spPr>
        <p:txBody>
          <a:bodyPr wrap="square">
            <a:spAutoFit/>
          </a:bodyPr>
          <a:lstStyle/>
          <a:p>
            <a:pPr marL="179223" indent="-179223">
              <a:spcAft>
                <a:spcPts val="408"/>
              </a:spcAft>
            </a:pPr>
            <a:r>
              <a:rPr lang="en-GB" sz="1050" b="1">
                <a:solidFill>
                  <a:prstClr val="black"/>
                </a:solidFill>
                <a:latin typeface="Arial" panose="020B0604020202020204" pitchFamily="34" charset="0"/>
                <a:cs typeface="Arial" panose="020B0604020202020204" pitchFamily="34" charset="0"/>
              </a:rPr>
              <a:t>Give</a:t>
            </a:r>
          </a:p>
          <a:p>
            <a:pPr marL="179223" indent="-179223">
              <a:buSzPct val="100000"/>
              <a:buBlip>
                <a:blip r:embed="rId4"/>
              </a:buBlip>
            </a:pPr>
            <a:r>
              <a:rPr lang="en-GB" sz="1050">
                <a:solidFill>
                  <a:prstClr val="black"/>
                </a:solidFill>
                <a:latin typeface="Arial" panose="020B0604020202020204" pitchFamily="34" charset="0"/>
                <a:cs typeface="Arial" panose="020B0604020202020204" pitchFamily="34" charset="0"/>
              </a:rPr>
              <a:t>up to 5 ______________ (___________________)</a:t>
            </a:r>
          </a:p>
        </p:txBody>
      </p:sp>
      <p:sp>
        <p:nvSpPr>
          <p:cNvPr id="31" name="Rectangle 30">
            <a:extLst>
              <a:ext uri="{FF2B5EF4-FFF2-40B4-BE49-F238E27FC236}">
                <a16:creationId xmlns:a16="http://schemas.microsoft.com/office/drawing/2014/main" id="{FDA012B8-D227-43DA-9D6D-6A66822A34F7}"/>
              </a:ext>
            </a:extLst>
          </p:cNvPr>
          <p:cNvSpPr/>
          <p:nvPr/>
        </p:nvSpPr>
        <p:spPr>
          <a:xfrm>
            <a:off x="2168752" y="3858199"/>
            <a:ext cx="1857289" cy="789960"/>
          </a:xfrm>
          <a:prstGeom prst="rect">
            <a:avLst/>
          </a:prstGeom>
        </p:spPr>
        <p:txBody>
          <a:bodyPr wrap="square">
            <a:spAutoFit/>
          </a:bodyPr>
          <a:lstStyle/>
          <a:p>
            <a:pPr marL="179223" indent="-179223">
              <a:spcAft>
                <a:spcPts val="408"/>
              </a:spcAft>
            </a:pPr>
            <a:r>
              <a:rPr lang="en-GB" sz="1050" b="1">
                <a:solidFill>
                  <a:prstClr val="black"/>
                </a:solidFill>
                <a:latin typeface="Arial" panose="020B0604020202020204" pitchFamily="34" charset="0"/>
                <a:cs typeface="Arial" panose="020B0604020202020204" pitchFamily="34" charset="0"/>
              </a:rPr>
              <a:t>Help</a:t>
            </a:r>
          </a:p>
          <a:p>
            <a:pPr marL="179223" indent="-179223">
              <a:buSzPct val="100000"/>
              <a:buBlip>
                <a:blip r:embed="rId4"/>
              </a:buBlip>
            </a:pPr>
            <a:r>
              <a:rPr lang="en-GB" sz="1050">
                <a:solidFill>
                  <a:prstClr val="black"/>
                </a:solidFill>
                <a:latin typeface="Arial" panose="020B0604020202020204" pitchFamily="34" charset="0"/>
                <a:cs typeface="Arial" panose="020B0604020202020204" pitchFamily="34" charset="0"/>
              </a:rPr>
              <a:t>_________________________________________________________</a:t>
            </a:r>
          </a:p>
        </p:txBody>
      </p:sp>
      <p:sp>
        <p:nvSpPr>
          <p:cNvPr id="32" name="Rectangle 31">
            <a:extLst>
              <a:ext uri="{FF2B5EF4-FFF2-40B4-BE49-F238E27FC236}">
                <a16:creationId xmlns:a16="http://schemas.microsoft.com/office/drawing/2014/main" id="{13A5F06F-6B57-4A76-8388-86004FA95594}"/>
              </a:ext>
            </a:extLst>
          </p:cNvPr>
          <p:cNvSpPr>
            <a:spLocks noChangeAspect="1"/>
          </p:cNvSpPr>
          <p:nvPr/>
        </p:nvSpPr>
        <p:spPr>
          <a:xfrm>
            <a:off x="4066094" y="3858200"/>
            <a:ext cx="1878805" cy="1223412"/>
          </a:xfrm>
          <a:prstGeom prst="rect">
            <a:avLst/>
          </a:prstGeom>
        </p:spPr>
        <p:txBody>
          <a:bodyPr wrap="square" anchor="t">
            <a:spAutoFit/>
          </a:bodyPr>
          <a:lstStyle/>
          <a:p>
            <a:r>
              <a:rPr lang="en-GB" sz="1050" b="1">
                <a:solidFill>
                  <a:prstClr val="black"/>
                </a:solidFill>
                <a:latin typeface="Arial" panose="020B0604020202020204" pitchFamily="34" charset="0"/>
                <a:cs typeface="Arial" panose="020B0604020202020204" pitchFamily="34" charset="0"/>
              </a:rPr>
              <a:t>____________________________________________</a:t>
            </a:r>
            <a:endParaRPr lang="en-GB" sz="1050">
              <a:solidFill>
                <a:prstClr val="black"/>
              </a:solidFill>
              <a:latin typeface="Arial" panose="020B0604020202020204" pitchFamily="34" charset="0"/>
              <a:cs typeface="Arial" panose="020B0604020202020204" pitchFamily="34" charset="0"/>
            </a:endParaRPr>
          </a:p>
          <a:p>
            <a:pPr marL="179223" indent="-179223">
              <a:buSzPct val="100000"/>
              <a:buBlip>
                <a:blip r:embed="rId4"/>
              </a:buBlip>
            </a:pPr>
            <a:r>
              <a:rPr lang="en-GB" sz="1050">
                <a:latin typeface="Arial" panose="020B0604020202020204" pitchFamily="34" charset="0"/>
                <a:cs typeface="Arial" panose="020B0604020202020204" pitchFamily="34" charset="0"/>
              </a:rPr>
              <a:t>Remember: </a:t>
            </a:r>
            <a:r>
              <a:rPr lang="en-GB" sz="1050">
                <a:solidFill>
                  <a:prstClr val="black"/>
                </a:solidFill>
                <a:latin typeface="Arial" panose="020B0604020202020204" pitchFamily="34" charset="0"/>
                <a:cs typeface="Arial" panose="020B0604020202020204" pitchFamily="34" charset="0"/>
              </a:rPr>
              <a:t>________________________________________________________________________________</a:t>
            </a:r>
          </a:p>
        </p:txBody>
      </p:sp>
      <p:pic>
        <p:nvPicPr>
          <p:cNvPr id="24" name="Picture 2">
            <a:extLst>
              <a:ext uri="{FF2B5EF4-FFF2-40B4-BE49-F238E27FC236}">
                <a16:creationId xmlns:a16="http://schemas.microsoft.com/office/drawing/2014/main" id="{2E07FA26-F893-45A9-883E-EB663A16FD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27" t="14175" r="33444"/>
          <a:stretch/>
        </p:blipFill>
        <p:spPr bwMode="auto">
          <a:xfrm>
            <a:off x="7876643" y="2526922"/>
            <a:ext cx="708885" cy="16140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F5809E4-14D7-4A4B-9405-464C8EFD3684}"/>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09" t="10943" r="16159"/>
          <a:stretch/>
        </p:blipFill>
        <p:spPr>
          <a:xfrm>
            <a:off x="7876643" y="913473"/>
            <a:ext cx="1024948" cy="1525054"/>
          </a:xfrm>
          <a:prstGeom prst="rect">
            <a:avLst/>
          </a:prstGeom>
        </p:spPr>
      </p:pic>
      <p:pic>
        <p:nvPicPr>
          <p:cNvPr id="26" name="Picture 25">
            <a:extLst>
              <a:ext uri="{FF2B5EF4-FFF2-40B4-BE49-F238E27FC236}">
                <a16:creationId xmlns:a16="http://schemas.microsoft.com/office/drawing/2014/main" id="{593C01B5-2861-481C-B736-67AB62A5BB0A}"/>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58" t="12603" r="22397"/>
          <a:stretch/>
        </p:blipFill>
        <p:spPr>
          <a:xfrm>
            <a:off x="6508735" y="2464996"/>
            <a:ext cx="983350" cy="1614074"/>
          </a:xfrm>
          <a:prstGeom prst="rect">
            <a:avLst/>
          </a:prstGeom>
        </p:spPr>
      </p:pic>
      <p:pic>
        <p:nvPicPr>
          <p:cNvPr id="33" name="Picture 32">
            <a:extLst>
              <a:ext uri="{FF2B5EF4-FFF2-40B4-BE49-F238E27FC236}">
                <a16:creationId xmlns:a16="http://schemas.microsoft.com/office/drawing/2014/main" id="{B2C10C5E-D197-4858-BE7F-2D8B7F4098C2}"/>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833" t="14539" r="25394"/>
          <a:stretch/>
        </p:blipFill>
        <p:spPr>
          <a:xfrm>
            <a:off x="6575882" y="963805"/>
            <a:ext cx="960346" cy="1474722"/>
          </a:xfrm>
          <a:prstGeom prst="rect">
            <a:avLst/>
          </a:prstGeom>
        </p:spPr>
      </p:pic>
    </p:spTree>
    <p:custDataLst>
      <p:tags r:id="rId1"/>
    </p:custDataLst>
    <p:extLst>
      <p:ext uri="{BB962C8B-B14F-4D97-AF65-F5344CB8AC3E}">
        <p14:creationId xmlns:p14="http://schemas.microsoft.com/office/powerpoint/2010/main" val="2689105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spect="1" noChangeArrowheads="1"/>
          </p:cNvSpPr>
          <p:nvPr/>
        </p:nvSpPr>
        <p:spPr>
          <a:xfrm>
            <a:off x="1" y="1044442"/>
            <a:ext cx="9143999" cy="3626116"/>
          </a:xfrm>
          <a:prstGeom prst="rect">
            <a:avLst/>
          </a:prstGeom>
        </p:spPr>
        <p:txBody>
          <a:bodyPr lIns="74441" tIns="37221" rIns="74441" bIns="37221"/>
          <a:lstStyle>
            <a:lvl1pPr marL="180000" indent="-180000" algn="l" defTabSz="914400" rtl="0" eaLnBrk="1" latinLnBrk="0" hangingPunct="1">
              <a:lnSpc>
                <a:spcPct val="100000"/>
              </a:lnSpc>
              <a:spcBef>
                <a:spcPts val="500"/>
              </a:spcBef>
              <a:spcAft>
                <a:spcPts val="500"/>
              </a:spcAft>
              <a:buFont typeface="Arial" panose="020B0604020202020204" pitchFamily="34" charset="0"/>
              <a:buChar char="•"/>
              <a:defRPr sz="2400" b="0" kern="1200">
                <a:solidFill>
                  <a:schemeClr val="tx1"/>
                </a:solidFill>
                <a:latin typeface="+mn-lt"/>
                <a:ea typeface="+mn-ea"/>
                <a:cs typeface="+mn-cs"/>
              </a:defRPr>
            </a:lvl1pPr>
            <a:lvl2pPr marL="538163" indent="-179388" algn="l" defTabSz="914400" rtl="0" eaLnBrk="1" latinLnBrk="0" hangingPunct="1">
              <a:lnSpc>
                <a:spcPct val="100000"/>
              </a:lnSpc>
              <a:spcBef>
                <a:spcPts val="500"/>
              </a:spcBef>
              <a:spcAft>
                <a:spcPts val="500"/>
              </a:spcAft>
              <a:buFont typeface="Arial" panose="020B0604020202020204" pitchFamily="34" charset="0"/>
              <a:buChar char="•"/>
              <a:defRPr sz="2300" kern="1200">
                <a:solidFill>
                  <a:schemeClr val="tx1"/>
                </a:solidFill>
                <a:latin typeface="+mn-lt"/>
                <a:ea typeface="+mn-ea"/>
                <a:cs typeface="+mn-cs"/>
              </a:defRPr>
            </a:lvl2pPr>
            <a:lvl3pPr marL="1077913" indent="-179388" algn="l" defTabSz="914400" rtl="0" eaLnBrk="1" latinLnBrk="0" hangingPunct="1">
              <a:lnSpc>
                <a:spcPct val="100000"/>
              </a:lnSpc>
              <a:spcBef>
                <a:spcPts val="500"/>
              </a:spcBef>
              <a:spcAft>
                <a:spcPts val="500"/>
              </a:spcAft>
              <a:buFont typeface="Arial" panose="020B0604020202020204" pitchFamily="34" charset="0"/>
              <a:buChar char="•"/>
              <a:defRPr sz="2000" kern="1200">
                <a:solidFill>
                  <a:schemeClr val="tx1"/>
                </a:solidFill>
                <a:latin typeface="+mn-lt"/>
                <a:ea typeface="+mn-ea"/>
                <a:cs typeface="+mn-cs"/>
              </a:defRPr>
            </a:lvl3pPr>
            <a:lvl4pPr marL="1616075"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4pPr>
            <a:lvl5pPr marL="1976438" indent="-179388" algn="l" defTabSz="914400" rtl="0" eaLnBrk="1" latinLnBrk="0" hangingPunct="1">
              <a:lnSpc>
                <a:spcPct val="100000"/>
              </a:lnSpc>
              <a:spcBef>
                <a:spcPts val="50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461" indent="-234461" algn="ctr">
              <a:buNone/>
            </a:pPr>
            <a:r>
              <a:rPr lang="en-GB" altLang="en-US" sz="2000" b="1">
                <a:latin typeface="Arial"/>
                <a:cs typeface="Arial"/>
              </a:rPr>
              <a:t>How many of these answers did you get?</a:t>
            </a:r>
          </a:p>
        </p:txBody>
      </p:sp>
      <p:sp>
        <p:nvSpPr>
          <p:cNvPr id="12" name="Title 1"/>
          <p:cNvSpPr>
            <a:spLocks noGrp="1"/>
          </p:cNvSpPr>
          <p:nvPr>
            <p:ph type="title" idx="4294967295"/>
          </p:nvPr>
        </p:nvSpPr>
        <p:spPr>
          <a:xfrm>
            <a:off x="614947" y="426369"/>
            <a:ext cx="4893721" cy="610107"/>
          </a:xfrm>
          <a:prstGeom prst="rect">
            <a:avLst/>
          </a:prstGeom>
          <a:solidFill>
            <a:srgbClr val="009F4D"/>
          </a:solidFill>
        </p:spPr>
        <p:txBody>
          <a:bodyPr wrap="none" lIns="58615" tIns="38100" rIns="58615" bIns="58615">
            <a:spAutoFit/>
          </a:bodyPr>
          <a:lstStyle/>
          <a:p>
            <a:r>
              <a:rPr lang="en-US" sz="3700">
                <a:solidFill>
                  <a:srgbClr val="FFFFFF"/>
                </a:solidFill>
              </a:rPr>
              <a:t>Signs and symptoms</a:t>
            </a:r>
          </a:p>
        </p:txBody>
      </p:sp>
      <p:sp>
        <p:nvSpPr>
          <p:cNvPr id="3" name="Text Placeholder 2"/>
          <p:cNvSpPr>
            <a:spLocks noGrp="1"/>
          </p:cNvSpPr>
          <p:nvPr>
            <p:ph type="body" sz="quarter" idx="10"/>
          </p:nvPr>
        </p:nvSpPr>
        <p:spPr/>
        <p:txBody>
          <a:bodyPr/>
          <a:lstStyle/>
          <a:p>
            <a:endParaRPr lang="en-US"/>
          </a:p>
        </p:txBody>
      </p:sp>
      <p:sp>
        <p:nvSpPr>
          <p:cNvPr id="18" name="Rectangle 17">
            <a:extLst>
              <a:ext uri="{FF2B5EF4-FFF2-40B4-BE49-F238E27FC236}">
                <a16:creationId xmlns:a16="http://schemas.microsoft.com/office/drawing/2014/main" id="{C755F5DE-590B-4DCF-873C-4649D17B54D4}"/>
              </a:ext>
            </a:extLst>
          </p:cNvPr>
          <p:cNvSpPr/>
          <p:nvPr/>
        </p:nvSpPr>
        <p:spPr>
          <a:xfrm>
            <a:off x="622968" y="4837156"/>
            <a:ext cx="2100802" cy="57565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tx1"/>
                </a:solidFill>
              </a:rPr>
              <a:t>Total:</a:t>
            </a:r>
          </a:p>
        </p:txBody>
      </p:sp>
      <p:sp>
        <p:nvSpPr>
          <p:cNvPr id="4" name="Star: 5 Points 3">
            <a:extLst>
              <a:ext uri="{FF2B5EF4-FFF2-40B4-BE49-F238E27FC236}">
                <a16:creationId xmlns:a16="http://schemas.microsoft.com/office/drawing/2014/main" id="{48EE46A8-F8C2-40CB-9B39-A3A27BC90136}"/>
              </a:ext>
              <a:ext uri="{C183D7F6-B498-43B3-948B-1728B52AA6E4}">
                <adec:decorative xmlns:adec="http://schemas.microsoft.com/office/drawing/2017/decorative" val="1"/>
              </a:ext>
            </a:extLst>
          </p:cNvPr>
          <p:cNvSpPr/>
          <p:nvPr/>
        </p:nvSpPr>
        <p:spPr>
          <a:xfrm>
            <a:off x="2381402" y="2047275"/>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9" name="Star: 5 Points 18">
            <a:extLst>
              <a:ext uri="{FF2B5EF4-FFF2-40B4-BE49-F238E27FC236}">
                <a16:creationId xmlns:a16="http://schemas.microsoft.com/office/drawing/2014/main" id="{DB7DA32D-69AF-4A8E-AEF4-CFD9BC926DE3}"/>
              </a:ext>
              <a:ext uri="{C183D7F6-B498-43B3-948B-1728B52AA6E4}">
                <adec:decorative xmlns:adec="http://schemas.microsoft.com/office/drawing/2017/decorative" val="1"/>
              </a:ext>
            </a:extLst>
          </p:cNvPr>
          <p:cNvSpPr/>
          <p:nvPr/>
        </p:nvSpPr>
        <p:spPr>
          <a:xfrm>
            <a:off x="2556647" y="4055082"/>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0" name="Star: 5 Points 19">
            <a:extLst>
              <a:ext uri="{FF2B5EF4-FFF2-40B4-BE49-F238E27FC236}">
                <a16:creationId xmlns:a16="http://schemas.microsoft.com/office/drawing/2014/main" id="{AEB9E1A4-ED82-4CB9-A944-402B747517CB}"/>
              </a:ext>
              <a:ext uri="{C183D7F6-B498-43B3-948B-1728B52AA6E4}">
                <adec:decorative xmlns:adec="http://schemas.microsoft.com/office/drawing/2017/decorative" val="1"/>
              </a:ext>
            </a:extLst>
          </p:cNvPr>
          <p:cNvSpPr/>
          <p:nvPr/>
        </p:nvSpPr>
        <p:spPr>
          <a:xfrm>
            <a:off x="7811361" y="2629422"/>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1" name="Star: 5 Points 20">
            <a:extLst>
              <a:ext uri="{FF2B5EF4-FFF2-40B4-BE49-F238E27FC236}">
                <a16:creationId xmlns:a16="http://schemas.microsoft.com/office/drawing/2014/main" id="{078BE925-BDDF-47E1-8018-B9D4E7777154}"/>
              </a:ext>
              <a:ext uri="{C183D7F6-B498-43B3-948B-1728B52AA6E4}">
                <adec:decorative xmlns:adec="http://schemas.microsoft.com/office/drawing/2017/decorative" val="1"/>
              </a:ext>
            </a:extLst>
          </p:cNvPr>
          <p:cNvSpPr/>
          <p:nvPr/>
        </p:nvSpPr>
        <p:spPr>
          <a:xfrm>
            <a:off x="5520861" y="4873426"/>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3" name="Star: 5 Points 22">
            <a:extLst>
              <a:ext uri="{FF2B5EF4-FFF2-40B4-BE49-F238E27FC236}">
                <a16:creationId xmlns:a16="http://schemas.microsoft.com/office/drawing/2014/main" id="{40908A65-D10F-46BF-BCA2-A54324587971}"/>
              </a:ext>
              <a:ext uri="{C183D7F6-B498-43B3-948B-1728B52AA6E4}">
                <adec:decorative xmlns:adec="http://schemas.microsoft.com/office/drawing/2017/decorative" val="1"/>
              </a:ext>
            </a:extLst>
          </p:cNvPr>
          <p:cNvSpPr/>
          <p:nvPr/>
        </p:nvSpPr>
        <p:spPr>
          <a:xfrm>
            <a:off x="5370238" y="2047275"/>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4" name="Star: 5 Points 23">
            <a:extLst>
              <a:ext uri="{FF2B5EF4-FFF2-40B4-BE49-F238E27FC236}">
                <a16:creationId xmlns:a16="http://schemas.microsoft.com/office/drawing/2014/main" id="{E74B87C2-07E0-47BA-9E11-1650296FAC2B}"/>
              </a:ext>
              <a:ext uri="{C183D7F6-B498-43B3-948B-1728B52AA6E4}">
                <adec:decorative xmlns:adec="http://schemas.microsoft.com/office/drawing/2017/decorative" val="1"/>
              </a:ext>
            </a:extLst>
          </p:cNvPr>
          <p:cNvSpPr/>
          <p:nvPr/>
        </p:nvSpPr>
        <p:spPr>
          <a:xfrm>
            <a:off x="3568375" y="3028524"/>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5" name="Star: 5 Points 24">
            <a:extLst>
              <a:ext uri="{FF2B5EF4-FFF2-40B4-BE49-F238E27FC236}">
                <a16:creationId xmlns:a16="http://schemas.microsoft.com/office/drawing/2014/main" id="{24AEF8FE-7AFE-4109-8504-84FEF2F46148}"/>
              </a:ext>
              <a:ext uri="{C183D7F6-B498-43B3-948B-1728B52AA6E4}">
                <adec:decorative xmlns:adec="http://schemas.microsoft.com/office/drawing/2017/decorative" val="1"/>
              </a:ext>
            </a:extLst>
          </p:cNvPr>
          <p:cNvSpPr/>
          <p:nvPr/>
        </p:nvSpPr>
        <p:spPr>
          <a:xfrm>
            <a:off x="8199013" y="4193019"/>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26" name="Star: 5 Points 25">
            <a:extLst>
              <a:ext uri="{FF2B5EF4-FFF2-40B4-BE49-F238E27FC236}">
                <a16:creationId xmlns:a16="http://schemas.microsoft.com/office/drawing/2014/main" id="{6E9749D3-7E38-46A0-8FE5-D16F3A265C25}"/>
              </a:ext>
              <a:ext uri="{C183D7F6-B498-43B3-948B-1728B52AA6E4}">
                <adec:decorative xmlns:adec="http://schemas.microsoft.com/office/drawing/2017/decorative" val="1"/>
              </a:ext>
            </a:extLst>
          </p:cNvPr>
          <p:cNvSpPr/>
          <p:nvPr/>
        </p:nvSpPr>
        <p:spPr>
          <a:xfrm>
            <a:off x="6060100" y="3389473"/>
            <a:ext cx="582379" cy="502318"/>
          </a:xfrm>
          <a:prstGeom prst="star5">
            <a:avLst/>
          </a:prstGeom>
          <a:solidFill>
            <a:srgbClr val="EDE92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grpSp>
        <p:nvGrpSpPr>
          <p:cNvPr id="6" name="Group 5">
            <a:extLst>
              <a:ext uri="{FF2B5EF4-FFF2-40B4-BE49-F238E27FC236}">
                <a16:creationId xmlns:a16="http://schemas.microsoft.com/office/drawing/2014/main" id="{620AEDA7-DBC4-490F-A0D2-886131709DEB}"/>
              </a:ext>
              <a:ext uri="{C183D7F6-B498-43B3-948B-1728B52AA6E4}">
                <adec:decorative xmlns:adec="http://schemas.microsoft.com/office/drawing/2017/decorative" val="1"/>
              </a:ext>
            </a:extLst>
          </p:cNvPr>
          <p:cNvGrpSpPr/>
          <p:nvPr/>
        </p:nvGrpSpPr>
        <p:grpSpPr>
          <a:xfrm>
            <a:off x="622967" y="1663819"/>
            <a:ext cx="8117034" cy="3650086"/>
            <a:chOff x="622967" y="1663819"/>
            <a:chExt cx="8117034" cy="3650086"/>
          </a:xfrm>
        </p:grpSpPr>
        <p:sp>
          <p:nvSpPr>
            <p:cNvPr id="2" name="Rectangle: Rounded Corners 1">
              <a:extLst>
                <a:ext uri="{FF2B5EF4-FFF2-40B4-BE49-F238E27FC236}">
                  <a16:creationId xmlns:a16="http://schemas.microsoft.com/office/drawing/2014/main" id="{BCCFBA45-8531-44D2-A6FB-3528BB8BC0C9}"/>
                </a:ext>
              </a:extLst>
            </p:cNvPr>
            <p:cNvSpPr/>
            <p:nvPr/>
          </p:nvSpPr>
          <p:spPr>
            <a:xfrm>
              <a:off x="622967" y="1663819"/>
              <a:ext cx="2064085" cy="702391"/>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Wheezing/difficulty breathing</a:t>
              </a:r>
              <a:endParaRPr lang="en-GB" sz="1400">
                <a:solidFill>
                  <a:schemeClr val="tx1"/>
                </a:solidFill>
              </a:endParaRPr>
            </a:p>
          </p:txBody>
        </p:sp>
        <p:sp>
          <p:nvSpPr>
            <p:cNvPr id="8" name="Rectangle: Rounded Corners 7">
              <a:extLst>
                <a:ext uri="{FF2B5EF4-FFF2-40B4-BE49-F238E27FC236}">
                  <a16:creationId xmlns:a16="http://schemas.microsoft.com/office/drawing/2014/main" id="{E5584464-160B-421C-9ED5-10281FA966F3}"/>
                </a:ext>
              </a:extLst>
            </p:cNvPr>
            <p:cNvSpPr/>
            <p:nvPr/>
          </p:nvSpPr>
          <p:spPr>
            <a:xfrm>
              <a:off x="4022559" y="1767239"/>
              <a:ext cx="1636295" cy="599574"/>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Unresponsive</a:t>
              </a:r>
              <a:endParaRPr lang="en-GB" sz="2000">
                <a:solidFill>
                  <a:schemeClr val="tx1"/>
                </a:solidFill>
              </a:endParaRPr>
            </a:p>
          </p:txBody>
        </p:sp>
        <p:sp>
          <p:nvSpPr>
            <p:cNvPr id="10" name="Rectangle: Rounded Corners 9">
              <a:extLst>
                <a:ext uri="{FF2B5EF4-FFF2-40B4-BE49-F238E27FC236}">
                  <a16:creationId xmlns:a16="http://schemas.microsoft.com/office/drawing/2014/main" id="{8A6218B0-71CE-4185-B5A6-9B706113B5BE}"/>
                </a:ext>
              </a:extLst>
            </p:cNvPr>
            <p:cNvSpPr/>
            <p:nvPr/>
          </p:nvSpPr>
          <p:spPr>
            <a:xfrm>
              <a:off x="6702877" y="2439822"/>
              <a:ext cx="1399674" cy="502318"/>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Can’t speak</a:t>
              </a:r>
              <a:endParaRPr lang="en-GB" sz="1800">
                <a:solidFill>
                  <a:schemeClr val="tx1"/>
                </a:solidFill>
              </a:endParaRPr>
            </a:p>
          </p:txBody>
        </p:sp>
        <p:sp>
          <p:nvSpPr>
            <p:cNvPr id="11" name="Rectangle: Rounded Corners 10">
              <a:extLst>
                <a:ext uri="{FF2B5EF4-FFF2-40B4-BE49-F238E27FC236}">
                  <a16:creationId xmlns:a16="http://schemas.microsoft.com/office/drawing/2014/main" id="{CA30B900-5A65-4117-8092-3279A3409F09}"/>
                </a:ext>
              </a:extLst>
            </p:cNvPr>
            <p:cNvSpPr/>
            <p:nvPr/>
          </p:nvSpPr>
          <p:spPr>
            <a:xfrm>
              <a:off x="4389009" y="2955280"/>
              <a:ext cx="1962281" cy="756485"/>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Coughing</a:t>
              </a:r>
              <a:endParaRPr lang="en-GB" sz="2400">
                <a:solidFill>
                  <a:schemeClr val="tx1"/>
                </a:solidFill>
              </a:endParaRPr>
            </a:p>
          </p:txBody>
        </p:sp>
        <p:sp>
          <p:nvSpPr>
            <p:cNvPr id="13" name="Rectangle: Rounded Corners 12">
              <a:extLst>
                <a:ext uri="{FF2B5EF4-FFF2-40B4-BE49-F238E27FC236}">
                  <a16:creationId xmlns:a16="http://schemas.microsoft.com/office/drawing/2014/main" id="{32EC2539-8FEF-4344-B57D-4F0F9603E784}"/>
                </a:ext>
              </a:extLst>
            </p:cNvPr>
            <p:cNvSpPr/>
            <p:nvPr/>
          </p:nvSpPr>
          <p:spPr>
            <a:xfrm>
              <a:off x="1887489" y="2595814"/>
              <a:ext cx="196228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Grabbing throat</a:t>
              </a:r>
              <a:endParaRPr lang="en-GB" sz="2000">
                <a:solidFill>
                  <a:schemeClr val="tx1"/>
                </a:solidFill>
              </a:endParaRPr>
            </a:p>
          </p:txBody>
        </p:sp>
        <p:sp>
          <p:nvSpPr>
            <p:cNvPr id="14" name="Rectangle: Rounded Corners 13">
              <a:extLst>
                <a:ext uri="{FF2B5EF4-FFF2-40B4-BE49-F238E27FC236}">
                  <a16:creationId xmlns:a16="http://schemas.microsoft.com/office/drawing/2014/main" id="{20E5536C-141C-4C8A-BB1D-6CE1602FFEA4}"/>
                </a:ext>
              </a:extLst>
            </p:cNvPr>
            <p:cNvSpPr/>
            <p:nvPr/>
          </p:nvSpPr>
          <p:spPr>
            <a:xfrm>
              <a:off x="6621632" y="3751280"/>
              <a:ext cx="186857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Face turning blue</a:t>
              </a:r>
              <a:endParaRPr lang="en-GB" sz="2000">
                <a:solidFill>
                  <a:schemeClr val="tx1"/>
                </a:solidFill>
              </a:endParaRPr>
            </a:p>
          </p:txBody>
        </p:sp>
        <p:sp>
          <p:nvSpPr>
            <p:cNvPr id="15" name="Rectangle: Rounded Corners 14">
              <a:extLst>
                <a:ext uri="{FF2B5EF4-FFF2-40B4-BE49-F238E27FC236}">
                  <a16:creationId xmlns:a16="http://schemas.microsoft.com/office/drawing/2014/main" id="{E6E1E7C7-C9E4-4381-BAB3-5E79F245ECF1}"/>
                </a:ext>
              </a:extLst>
            </p:cNvPr>
            <p:cNvSpPr/>
            <p:nvPr/>
          </p:nvSpPr>
          <p:spPr>
            <a:xfrm>
              <a:off x="895059" y="3612672"/>
              <a:ext cx="1962281" cy="756485"/>
            </a:xfrm>
            <a:prstGeom prst="round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Panicked</a:t>
              </a:r>
              <a:endParaRPr lang="en-GB" sz="2400">
                <a:solidFill>
                  <a:schemeClr val="tx1"/>
                </a:solidFill>
              </a:endParaRPr>
            </a:p>
          </p:txBody>
        </p:sp>
        <p:sp>
          <p:nvSpPr>
            <p:cNvPr id="16" name="Rectangle: Rounded Corners 15">
              <a:extLst>
                <a:ext uri="{FF2B5EF4-FFF2-40B4-BE49-F238E27FC236}">
                  <a16:creationId xmlns:a16="http://schemas.microsoft.com/office/drawing/2014/main" id="{F9B68AC2-F84C-4559-A238-68F9A7A46098}"/>
                </a:ext>
              </a:extLst>
            </p:cNvPr>
            <p:cNvSpPr/>
            <p:nvPr/>
          </p:nvSpPr>
          <p:spPr>
            <a:xfrm>
              <a:off x="3849770" y="4432558"/>
              <a:ext cx="1962281" cy="756485"/>
            </a:xfrm>
            <a:prstGeom prst="roundRect">
              <a:avLst/>
            </a:prstGeom>
            <a:noFill/>
            <a:ln w="28575">
              <a:solidFill>
                <a:srgbClr val="00AC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rPr>
                <a:t>Wide eyes</a:t>
              </a:r>
              <a:endParaRPr lang="en-GB" sz="2000">
                <a:solidFill>
                  <a:schemeClr val="tx1"/>
                </a:solidFill>
              </a:endParaRPr>
            </a:p>
          </p:txBody>
        </p:sp>
        <p:sp>
          <p:nvSpPr>
            <p:cNvPr id="5" name="TextBox 4">
              <a:extLst>
                <a:ext uri="{FF2B5EF4-FFF2-40B4-BE49-F238E27FC236}">
                  <a16:creationId xmlns:a16="http://schemas.microsoft.com/office/drawing/2014/main" id="{48735EB9-DB8D-466C-8121-EE20757AFC05}"/>
                </a:ext>
              </a:extLst>
            </p:cNvPr>
            <p:cNvSpPr txBox="1"/>
            <p:nvPr/>
          </p:nvSpPr>
          <p:spPr>
            <a:xfrm>
              <a:off x="2503343" y="2188920"/>
              <a:ext cx="429349" cy="276999"/>
            </a:xfrm>
            <a:prstGeom prst="rect">
              <a:avLst/>
            </a:prstGeom>
            <a:noFill/>
          </p:spPr>
          <p:txBody>
            <a:bodyPr wrap="square" rtlCol="0">
              <a:spAutoFit/>
            </a:bodyPr>
            <a:lstStyle/>
            <a:p>
              <a:r>
                <a:rPr lang="en-GB" sz="1200"/>
                <a:t>25</a:t>
              </a:r>
            </a:p>
          </p:txBody>
        </p:sp>
        <p:sp>
          <p:nvSpPr>
            <p:cNvPr id="27" name="TextBox 26">
              <a:extLst>
                <a:ext uri="{FF2B5EF4-FFF2-40B4-BE49-F238E27FC236}">
                  <a16:creationId xmlns:a16="http://schemas.microsoft.com/office/drawing/2014/main" id="{19BCE321-A5F4-42CA-A559-D480D4D3B409}"/>
                </a:ext>
              </a:extLst>
            </p:cNvPr>
            <p:cNvSpPr txBox="1"/>
            <p:nvPr/>
          </p:nvSpPr>
          <p:spPr>
            <a:xfrm>
              <a:off x="5494197" y="2189155"/>
              <a:ext cx="429349" cy="276999"/>
            </a:xfrm>
            <a:prstGeom prst="rect">
              <a:avLst/>
            </a:prstGeom>
            <a:noFill/>
          </p:spPr>
          <p:txBody>
            <a:bodyPr wrap="square" rtlCol="0">
              <a:spAutoFit/>
            </a:bodyPr>
            <a:lstStyle/>
            <a:p>
              <a:r>
                <a:rPr lang="en-GB" sz="1200"/>
                <a:t>21</a:t>
              </a:r>
            </a:p>
          </p:txBody>
        </p:sp>
        <p:sp>
          <p:nvSpPr>
            <p:cNvPr id="28" name="TextBox 27">
              <a:extLst>
                <a:ext uri="{FF2B5EF4-FFF2-40B4-BE49-F238E27FC236}">
                  <a16:creationId xmlns:a16="http://schemas.microsoft.com/office/drawing/2014/main" id="{7E6B022B-1A53-40FB-8B2B-6544B4B45673}"/>
                </a:ext>
              </a:extLst>
            </p:cNvPr>
            <p:cNvSpPr txBox="1"/>
            <p:nvPr/>
          </p:nvSpPr>
          <p:spPr>
            <a:xfrm>
              <a:off x="7921733" y="2774596"/>
              <a:ext cx="429349" cy="276999"/>
            </a:xfrm>
            <a:prstGeom prst="rect">
              <a:avLst/>
            </a:prstGeom>
            <a:noFill/>
          </p:spPr>
          <p:txBody>
            <a:bodyPr wrap="square" rtlCol="0">
              <a:spAutoFit/>
            </a:bodyPr>
            <a:lstStyle/>
            <a:p>
              <a:r>
                <a:rPr lang="en-GB" sz="1200"/>
                <a:t>17</a:t>
              </a:r>
            </a:p>
          </p:txBody>
        </p:sp>
        <p:sp>
          <p:nvSpPr>
            <p:cNvPr id="29" name="TextBox 28">
              <a:extLst>
                <a:ext uri="{FF2B5EF4-FFF2-40B4-BE49-F238E27FC236}">
                  <a16:creationId xmlns:a16="http://schemas.microsoft.com/office/drawing/2014/main" id="{BFE28601-C08B-4417-9772-4185D7336BB4}"/>
                </a:ext>
              </a:extLst>
            </p:cNvPr>
            <p:cNvSpPr txBox="1"/>
            <p:nvPr/>
          </p:nvSpPr>
          <p:spPr>
            <a:xfrm>
              <a:off x="6185759" y="3536200"/>
              <a:ext cx="429349" cy="276999"/>
            </a:xfrm>
            <a:prstGeom prst="rect">
              <a:avLst/>
            </a:prstGeom>
            <a:noFill/>
          </p:spPr>
          <p:txBody>
            <a:bodyPr wrap="square" rtlCol="0">
              <a:spAutoFit/>
            </a:bodyPr>
            <a:lstStyle/>
            <a:p>
              <a:r>
                <a:rPr lang="en-GB" sz="1200"/>
                <a:t>11</a:t>
              </a:r>
            </a:p>
          </p:txBody>
        </p:sp>
        <p:sp>
          <p:nvSpPr>
            <p:cNvPr id="30" name="TextBox 29">
              <a:extLst>
                <a:ext uri="{FF2B5EF4-FFF2-40B4-BE49-F238E27FC236}">
                  <a16:creationId xmlns:a16="http://schemas.microsoft.com/office/drawing/2014/main" id="{C4A567BF-4A0B-4F92-955E-85B928DA13A1}"/>
                </a:ext>
              </a:extLst>
            </p:cNvPr>
            <p:cNvSpPr txBox="1"/>
            <p:nvPr/>
          </p:nvSpPr>
          <p:spPr>
            <a:xfrm>
              <a:off x="3680941" y="3176734"/>
              <a:ext cx="429349" cy="276999"/>
            </a:xfrm>
            <a:prstGeom prst="rect">
              <a:avLst/>
            </a:prstGeom>
            <a:noFill/>
          </p:spPr>
          <p:txBody>
            <a:bodyPr wrap="square" rtlCol="0">
              <a:spAutoFit/>
            </a:bodyPr>
            <a:lstStyle/>
            <a:p>
              <a:r>
                <a:rPr lang="en-GB" sz="1200"/>
                <a:t>21</a:t>
              </a:r>
            </a:p>
          </p:txBody>
        </p:sp>
        <p:sp>
          <p:nvSpPr>
            <p:cNvPr id="31" name="TextBox 30">
              <a:extLst>
                <a:ext uri="{FF2B5EF4-FFF2-40B4-BE49-F238E27FC236}">
                  <a16:creationId xmlns:a16="http://schemas.microsoft.com/office/drawing/2014/main" id="{2DF64A3B-F365-4A7A-A315-37286890009A}"/>
                </a:ext>
              </a:extLst>
            </p:cNvPr>
            <p:cNvSpPr txBox="1"/>
            <p:nvPr/>
          </p:nvSpPr>
          <p:spPr>
            <a:xfrm>
              <a:off x="2668171" y="4193806"/>
              <a:ext cx="429349" cy="276999"/>
            </a:xfrm>
            <a:prstGeom prst="rect">
              <a:avLst/>
            </a:prstGeom>
            <a:noFill/>
          </p:spPr>
          <p:txBody>
            <a:bodyPr wrap="square" rtlCol="0">
              <a:spAutoFit/>
            </a:bodyPr>
            <a:lstStyle/>
            <a:p>
              <a:r>
                <a:rPr lang="en-GB" sz="1200"/>
                <a:t>14</a:t>
              </a:r>
            </a:p>
          </p:txBody>
        </p:sp>
        <p:sp>
          <p:nvSpPr>
            <p:cNvPr id="32" name="TextBox 31">
              <a:extLst>
                <a:ext uri="{FF2B5EF4-FFF2-40B4-BE49-F238E27FC236}">
                  <a16:creationId xmlns:a16="http://schemas.microsoft.com/office/drawing/2014/main" id="{6F674350-C820-4C85-8392-3DF87A3C62A4}"/>
                </a:ext>
              </a:extLst>
            </p:cNvPr>
            <p:cNvSpPr txBox="1"/>
            <p:nvPr/>
          </p:nvSpPr>
          <p:spPr>
            <a:xfrm>
              <a:off x="5629366" y="5036906"/>
              <a:ext cx="429349" cy="276999"/>
            </a:xfrm>
            <a:prstGeom prst="rect">
              <a:avLst/>
            </a:prstGeom>
            <a:noFill/>
          </p:spPr>
          <p:txBody>
            <a:bodyPr wrap="square" rtlCol="0">
              <a:spAutoFit/>
            </a:bodyPr>
            <a:lstStyle/>
            <a:p>
              <a:r>
                <a:rPr lang="en-GB" sz="1200"/>
                <a:t>19</a:t>
              </a:r>
            </a:p>
          </p:txBody>
        </p:sp>
        <p:sp>
          <p:nvSpPr>
            <p:cNvPr id="33" name="TextBox 32">
              <a:extLst>
                <a:ext uri="{FF2B5EF4-FFF2-40B4-BE49-F238E27FC236}">
                  <a16:creationId xmlns:a16="http://schemas.microsoft.com/office/drawing/2014/main" id="{7616EDB4-111B-407C-84DF-0D16AD2DC372}"/>
                </a:ext>
              </a:extLst>
            </p:cNvPr>
            <p:cNvSpPr txBox="1"/>
            <p:nvPr/>
          </p:nvSpPr>
          <p:spPr>
            <a:xfrm>
              <a:off x="8310652" y="4343488"/>
              <a:ext cx="429349" cy="276999"/>
            </a:xfrm>
            <a:prstGeom prst="rect">
              <a:avLst/>
            </a:prstGeom>
            <a:noFill/>
          </p:spPr>
          <p:txBody>
            <a:bodyPr wrap="square" rtlCol="0">
              <a:spAutoFit/>
            </a:bodyPr>
            <a:lstStyle/>
            <a:p>
              <a:r>
                <a:rPr lang="en-GB" sz="1200"/>
                <a:t>13</a:t>
              </a:r>
            </a:p>
          </p:txBody>
        </p:sp>
      </p:grpSp>
    </p:spTree>
    <p:extLst>
      <p:ext uri="{BB962C8B-B14F-4D97-AF65-F5344CB8AC3E}">
        <p14:creationId xmlns:p14="http://schemas.microsoft.com/office/powerpoint/2010/main" val="25984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D9C52C-8D9E-460E-8D66-570BF7FDA7C3}"/>
              </a:ext>
            </a:extLst>
          </p:cNvPr>
          <p:cNvSpPr>
            <a:spLocks noGrp="1"/>
          </p:cNvSpPr>
          <p:nvPr>
            <p:ph type="body" sz="quarter" idx="10"/>
          </p:nvPr>
        </p:nvSpPr>
        <p:spPr/>
        <p:txBody>
          <a:bodyPr/>
          <a:lstStyle/>
          <a:p>
            <a:endParaRPr lang="en-GB"/>
          </a:p>
        </p:txBody>
      </p:sp>
      <p:sp>
        <p:nvSpPr>
          <p:cNvPr id="6" name="Content Placeholder 5">
            <a:extLst>
              <a:ext uri="{FF2B5EF4-FFF2-40B4-BE49-F238E27FC236}">
                <a16:creationId xmlns:a16="http://schemas.microsoft.com/office/drawing/2014/main" id="{7F36E747-717F-47D3-9167-0301D693FB96}"/>
              </a:ext>
            </a:extLst>
          </p:cNvPr>
          <p:cNvSpPr>
            <a:spLocks noGrp="1"/>
          </p:cNvSpPr>
          <p:nvPr>
            <p:ph idx="16"/>
          </p:nvPr>
        </p:nvSpPr>
        <p:spPr>
          <a:xfrm>
            <a:off x="493200" y="478800"/>
            <a:ext cx="5612444" cy="551146"/>
          </a:xfrm>
        </p:spPr>
        <p:txBody>
          <a:bodyPr/>
          <a:lstStyle/>
          <a:p>
            <a:r>
              <a:rPr lang="en-GB"/>
              <a:t>Passage of air and food </a:t>
            </a:r>
          </a:p>
        </p:txBody>
      </p:sp>
      <p:grpSp>
        <p:nvGrpSpPr>
          <p:cNvPr id="8" name="Group 7">
            <a:extLst>
              <a:ext uri="{FF2B5EF4-FFF2-40B4-BE49-F238E27FC236}">
                <a16:creationId xmlns:a16="http://schemas.microsoft.com/office/drawing/2014/main" id="{E39E2866-3E1C-49EA-BC3B-06F69DC23AB3}"/>
              </a:ext>
              <a:ext uri="{C183D7F6-B498-43B3-948B-1728B52AA6E4}">
                <adec:decorative xmlns:adec="http://schemas.microsoft.com/office/drawing/2017/decorative" val="1"/>
              </a:ext>
            </a:extLst>
          </p:cNvPr>
          <p:cNvGrpSpPr/>
          <p:nvPr/>
        </p:nvGrpSpPr>
        <p:grpSpPr>
          <a:xfrm>
            <a:off x="457021" y="1158363"/>
            <a:ext cx="8676421" cy="4337585"/>
            <a:chOff x="444552" y="1158363"/>
            <a:chExt cx="8676421" cy="4337585"/>
          </a:xfrm>
        </p:grpSpPr>
        <p:sp>
          <p:nvSpPr>
            <p:cNvPr id="3" name="TextBox 2">
              <a:extLst>
                <a:ext uri="{FF2B5EF4-FFF2-40B4-BE49-F238E27FC236}">
                  <a16:creationId xmlns:a16="http://schemas.microsoft.com/office/drawing/2014/main" id="{FDF9E8FA-1943-4A54-B025-792BBA2F70FD}"/>
                </a:ext>
              </a:extLst>
            </p:cNvPr>
            <p:cNvSpPr txBox="1"/>
            <p:nvPr/>
          </p:nvSpPr>
          <p:spPr>
            <a:xfrm>
              <a:off x="4741186" y="2654968"/>
              <a:ext cx="1428006" cy="307777"/>
            </a:xfrm>
            <a:prstGeom prst="rect">
              <a:avLst/>
            </a:prstGeom>
            <a:noFill/>
          </p:spPr>
          <p:txBody>
            <a:bodyPr wrap="square" rtlCol="0">
              <a:spAutoFit/>
            </a:bodyPr>
            <a:lstStyle/>
            <a:p>
              <a:r>
                <a:rPr lang="en-GB" sz="1400" b="1">
                  <a:latin typeface="+mj-lt"/>
                  <a:cs typeface="Leelawadee UI" panose="020B0502040204020203" pitchFamily="34" charset="-34"/>
                </a:rPr>
                <a:t>Oesophagus</a:t>
              </a:r>
            </a:p>
          </p:txBody>
        </p:sp>
        <p:pic>
          <p:nvPicPr>
            <p:cNvPr id="5" name="Picture 4">
              <a:extLst>
                <a:ext uri="{FF2B5EF4-FFF2-40B4-BE49-F238E27FC236}">
                  <a16:creationId xmlns:a16="http://schemas.microsoft.com/office/drawing/2014/main" id="{DF9776B3-3FD8-46D0-A0CC-DF22F6434C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28900" y="1158363"/>
              <a:ext cx="3886200" cy="4248150"/>
            </a:xfrm>
            <a:prstGeom prst="rect">
              <a:avLst/>
            </a:prstGeom>
          </p:spPr>
        </p:pic>
        <p:sp>
          <p:nvSpPr>
            <p:cNvPr id="7" name="TextBox 6">
              <a:extLst>
                <a:ext uri="{FF2B5EF4-FFF2-40B4-BE49-F238E27FC236}">
                  <a16:creationId xmlns:a16="http://schemas.microsoft.com/office/drawing/2014/main" id="{4ABA0310-FB52-4AC5-A6F7-A8760E0F6820}"/>
                </a:ext>
              </a:extLst>
            </p:cNvPr>
            <p:cNvSpPr txBox="1"/>
            <p:nvPr/>
          </p:nvSpPr>
          <p:spPr>
            <a:xfrm>
              <a:off x="6081046" y="2089596"/>
              <a:ext cx="3039927" cy="1815882"/>
            </a:xfrm>
            <a:prstGeom prst="rect">
              <a:avLst/>
            </a:prstGeom>
            <a:noFill/>
          </p:spPr>
          <p:txBody>
            <a:bodyPr wrap="square" rtlCol="0">
              <a:spAutoFit/>
            </a:bodyPr>
            <a:lstStyle/>
            <a:p>
              <a:r>
                <a:rPr lang="en-GB" sz="1400" b="1">
                  <a:solidFill>
                    <a:schemeClr val="accent2"/>
                  </a:solidFill>
                  <a:latin typeface="+mj-lt"/>
                </a:rPr>
                <a:t>Oesophagus: </a:t>
              </a:r>
            </a:p>
            <a:p>
              <a:r>
                <a:rPr lang="en-GB" sz="1400" b="1">
                  <a:latin typeface="+mj-lt"/>
                </a:rPr>
                <a:t>A muscular tube approx. 25 cm long</a:t>
              </a:r>
            </a:p>
            <a:p>
              <a:r>
                <a:rPr lang="en-GB" sz="1400" b="1">
                  <a:latin typeface="+mj-lt"/>
                </a:rPr>
                <a:t>It connects the mouth to the stomach</a:t>
              </a:r>
            </a:p>
            <a:p>
              <a:r>
                <a:rPr lang="en-GB" sz="1400" b="1">
                  <a:latin typeface="+mj-lt"/>
                </a:rPr>
                <a:t>The walls of the oesophagus contract to move the food along the tube into the stomach </a:t>
              </a:r>
            </a:p>
          </p:txBody>
        </p:sp>
        <p:sp>
          <p:nvSpPr>
            <p:cNvPr id="10" name="TextBox 9">
              <a:extLst>
                <a:ext uri="{FF2B5EF4-FFF2-40B4-BE49-F238E27FC236}">
                  <a16:creationId xmlns:a16="http://schemas.microsoft.com/office/drawing/2014/main" id="{2DE95BC2-5AE9-4BC9-BD35-7836B40F2517}"/>
                </a:ext>
              </a:extLst>
            </p:cNvPr>
            <p:cNvSpPr txBox="1"/>
            <p:nvPr/>
          </p:nvSpPr>
          <p:spPr>
            <a:xfrm>
              <a:off x="5126818" y="3409909"/>
              <a:ext cx="687090" cy="461665"/>
            </a:xfrm>
            <a:prstGeom prst="rect">
              <a:avLst/>
            </a:prstGeom>
            <a:noFill/>
          </p:spPr>
          <p:txBody>
            <a:bodyPr wrap="square" rtlCol="0">
              <a:spAutoFit/>
            </a:bodyPr>
            <a:lstStyle/>
            <a:p>
              <a:r>
                <a:rPr lang="en-GB" sz="1200">
                  <a:latin typeface="+mj-lt"/>
                </a:rPr>
                <a:t>Left lung</a:t>
              </a:r>
            </a:p>
          </p:txBody>
        </p:sp>
        <p:sp>
          <p:nvSpPr>
            <p:cNvPr id="11" name="TextBox 10">
              <a:extLst>
                <a:ext uri="{FF2B5EF4-FFF2-40B4-BE49-F238E27FC236}">
                  <a16:creationId xmlns:a16="http://schemas.microsoft.com/office/drawing/2014/main" id="{3C551E24-BA59-42F0-8530-B976D6E45F8D}"/>
                </a:ext>
              </a:extLst>
            </p:cNvPr>
            <p:cNvSpPr txBox="1"/>
            <p:nvPr/>
          </p:nvSpPr>
          <p:spPr>
            <a:xfrm>
              <a:off x="444552" y="2602848"/>
              <a:ext cx="2002290" cy="2893100"/>
            </a:xfrm>
            <a:prstGeom prst="rect">
              <a:avLst/>
            </a:prstGeom>
            <a:noFill/>
          </p:spPr>
          <p:txBody>
            <a:bodyPr wrap="square" rtlCol="0">
              <a:spAutoFit/>
            </a:bodyPr>
            <a:lstStyle/>
            <a:p>
              <a:endParaRPr lang="en-GB" sz="1400" b="1">
                <a:latin typeface="+mj-lt"/>
              </a:endParaRPr>
            </a:p>
            <a:p>
              <a:r>
                <a:rPr lang="en-GB" sz="1400" b="1">
                  <a:solidFill>
                    <a:schemeClr val="accent2"/>
                  </a:solidFill>
                  <a:latin typeface="+mj-lt"/>
                </a:rPr>
                <a:t>Trachea</a:t>
              </a:r>
              <a:r>
                <a:rPr lang="en-GB" sz="1400" b="1">
                  <a:latin typeface="+mj-lt"/>
                </a:rPr>
                <a:t> (windpipe) :</a:t>
              </a:r>
            </a:p>
            <a:p>
              <a:r>
                <a:rPr lang="en-GB" sz="1400" b="1">
                  <a:latin typeface="+mj-lt"/>
                </a:rPr>
                <a:t>a cartilaginous tube that connects to the lungs</a:t>
              </a:r>
            </a:p>
            <a:p>
              <a:r>
                <a:rPr lang="en-GB" sz="1400" b="1">
                  <a:latin typeface="+mj-lt"/>
                </a:rPr>
                <a:t>Is present in all air breathing animals</a:t>
              </a:r>
            </a:p>
            <a:p>
              <a:r>
                <a:rPr lang="en-GB" sz="1400" b="1">
                  <a:latin typeface="+mj-lt"/>
                </a:rPr>
                <a:t> </a:t>
              </a:r>
            </a:p>
            <a:p>
              <a:r>
                <a:rPr lang="en-GB" sz="1400" b="1">
                  <a:latin typeface="+mj-lt"/>
                </a:rPr>
                <a:t>It allows the passage of air and extends from the larynx into the primary bronchi of the lungs</a:t>
              </a:r>
            </a:p>
          </p:txBody>
        </p:sp>
      </p:grpSp>
      <p:cxnSp>
        <p:nvCxnSpPr>
          <p:cNvPr id="9" name="Straight Arrow Connector 8">
            <a:extLst>
              <a:ext uri="{FF2B5EF4-FFF2-40B4-BE49-F238E27FC236}">
                <a16:creationId xmlns:a16="http://schemas.microsoft.com/office/drawing/2014/main" id="{97F3DC3C-C831-4C44-A6CF-CCEC2B3A5844}"/>
              </a:ext>
              <a:ext uri="{C183D7F6-B498-43B3-948B-1728B52AA6E4}">
                <adec:decorative xmlns:adec="http://schemas.microsoft.com/office/drawing/2017/decorative" val="1"/>
              </a:ext>
            </a:extLst>
          </p:cNvPr>
          <p:cNvCxnSpPr>
            <a:cxnSpLocks/>
          </p:cNvCxnSpPr>
          <p:nvPr/>
        </p:nvCxnSpPr>
        <p:spPr>
          <a:xfrm>
            <a:off x="2315736" y="3346314"/>
            <a:ext cx="1990307" cy="0"/>
          </a:xfrm>
          <a:prstGeom prst="straightConnector1">
            <a:avLst/>
          </a:prstGeom>
          <a:ln w="28575">
            <a:solidFill>
              <a:srgbClr val="007A5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EEDD7A8-2C9D-47CF-8F98-E1AD9A994E5B}"/>
              </a:ext>
              <a:ext uri="{C183D7F6-B498-43B3-948B-1728B52AA6E4}">
                <adec:decorative xmlns:adec="http://schemas.microsoft.com/office/drawing/2017/decorative" val="1"/>
              </a:ext>
            </a:extLst>
          </p:cNvPr>
          <p:cNvCxnSpPr>
            <a:cxnSpLocks/>
          </p:cNvCxnSpPr>
          <p:nvPr/>
        </p:nvCxnSpPr>
        <p:spPr>
          <a:xfrm>
            <a:off x="4476754" y="4201004"/>
            <a:ext cx="103739" cy="28484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E163A00-F2AF-463D-9A51-801D70E3A825}"/>
              </a:ext>
              <a:ext uri="{C183D7F6-B498-43B3-948B-1728B52AA6E4}">
                <adec:decorative xmlns:adec="http://schemas.microsoft.com/office/drawing/2017/decorative" val="1"/>
              </a:ext>
            </a:extLst>
          </p:cNvPr>
          <p:cNvCxnSpPr>
            <a:cxnSpLocks/>
          </p:cNvCxnSpPr>
          <p:nvPr/>
        </p:nvCxnSpPr>
        <p:spPr>
          <a:xfrm flipH="1">
            <a:off x="4174543" y="1226604"/>
            <a:ext cx="2287857" cy="1376244"/>
          </a:xfrm>
          <a:prstGeom prst="straightConnector1">
            <a:avLst/>
          </a:prstGeom>
          <a:ln w="28575">
            <a:solidFill>
              <a:srgbClr val="007A5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55668D9-8557-4FAF-8CDF-F38B2D2A7789}"/>
              </a:ext>
              <a:ext uri="{C183D7F6-B498-43B3-948B-1728B52AA6E4}">
                <adec:decorative xmlns:adec="http://schemas.microsoft.com/office/drawing/2017/decorative" val="1"/>
              </a:ext>
            </a:extLst>
          </p:cNvPr>
          <p:cNvCxnSpPr>
            <a:cxnSpLocks/>
          </p:cNvCxnSpPr>
          <p:nvPr/>
        </p:nvCxnSpPr>
        <p:spPr>
          <a:xfrm flipH="1">
            <a:off x="4445540" y="2277049"/>
            <a:ext cx="1658533" cy="880353"/>
          </a:xfrm>
          <a:prstGeom prst="straightConnector1">
            <a:avLst/>
          </a:prstGeom>
          <a:ln w="28575">
            <a:solidFill>
              <a:srgbClr val="007A5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BF60E24-56A0-4F5E-B51A-AADB3285BD25}"/>
              </a:ext>
              <a:ext uri="{C183D7F6-B498-43B3-948B-1728B52AA6E4}">
                <adec:decorative xmlns:adec="http://schemas.microsoft.com/office/drawing/2017/decorative" val="1"/>
              </a:ext>
            </a:extLst>
          </p:cNvPr>
          <p:cNvCxnSpPr>
            <a:cxnSpLocks/>
          </p:cNvCxnSpPr>
          <p:nvPr/>
        </p:nvCxnSpPr>
        <p:spPr>
          <a:xfrm>
            <a:off x="4428841" y="3219593"/>
            <a:ext cx="24320" cy="28484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CF303D0-200C-473C-853A-EDC8CEDC8762}"/>
              </a:ext>
              <a:ext uri="{C183D7F6-B498-43B3-948B-1728B52AA6E4}">
                <adec:decorative xmlns:adec="http://schemas.microsoft.com/office/drawing/2017/decorative" val="1"/>
              </a:ext>
            </a:extLst>
          </p:cNvPr>
          <p:cNvCxnSpPr>
            <a:cxnSpLocks/>
          </p:cNvCxnSpPr>
          <p:nvPr/>
        </p:nvCxnSpPr>
        <p:spPr>
          <a:xfrm>
            <a:off x="4428841" y="3717267"/>
            <a:ext cx="39385" cy="26695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15A5298-6690-4B00-A928-C00F51FFF42D}"/>
              </a:ext>
            </a:extLst>
          </p:cNvPr>
          <p:cNvSpPr txBox="1"/>
          <p:nvPr/>
        </p:nvSpPr>
        <p:spPr>
          <a:xfrm>
            <a:off x="6439749" y="1073325"/>
            <a:ext cx="2388140" cy="1169551"/>
          </a:xfrm>
          <a:prstGeom prst="rect">
            <a:avLst/>
          </a:prstGeom>
          <a:noFill/>
        </p:spPr>
        <p:txBody>
          <a:bodyPr wrap="square" rtlCol="0">
            <a:spAutoFit/>
          </a:bodyPr>
          <a:lstStyle/>
          <a:p>
            <a:r>
              <a:rPr lang="en-GB" sz="1400" b="1">
                <a:solidFill>
                  <a:schemeClr val="accent2"/>
                </a:solidFill>
                <a:latin typeface="+mj-lt"/>
              </a:rPr>
              <a:t>Epiglottis: </a:t>
            </a:r>
          </a:p>
          <a:p>
            <a:r>
              <a:rPr lang="en-GB" sz="1400" b="1">
                <a:latin typeface="+mj-lt"/>
              </a:rPr>
              <a:t>A flap in the throat that prevents food entering the windpipe </a:t>
            </a:r>
          </a:p>
          <a:p>
            <a:endParaRPr lang="en-GB" sz="1400" b="1">
              <a:latin typeface="+mj-lt"/>
            </a:endParaRPr>
          </a:p>
        </p:txBody>
      </p:sp>
      <p:sp>
        <p:nvSpPr>
          <p:cNvPr id="14" name="Rectangle 13">
            <a:extLst>
              <a:ext uri="{FF2B5EF4-FFF2-40B4-BE49-F238E27FC236}">
                <a16:creationId xmlns:a16="http://schemas.microsoft.com/office/drawing/2014/main" id="{C63E617D-4B16-4FB0-AE81-C66904A19BAE}"/>
              </a:ext>
              <a:ext uri="{C183D7F6-B498-43B3-948B-1728B52AA6E4}">
                <adec:decorative xmlns:adec="http://schemas.microsoft.com/office/drawing/2017/decorative" val="1"/>
              </a:ext>
            </a:extLst>
          </p:cNvPr>
          <p:cNvSpPr/>
          <p:nvPr/>
        </p:nvSpPr>
        <p:spPr>
          <a:xfrm>
            <a:off x="2708729" y="1871870"/>
            <a:ext cx="269734" cy="180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A3E827A2-C51B-4854-A483-EF86ED958D5A}"/>
              </a:ext>
              <a:ext uri="{C183D7F6-B498-43B3-948B-1728B52AA6E4}">
                <adec:decorative xmlns:adec="http://schemas.microsoft.com/office/drawing/2017/decorative" val="1"/>
              </a:ext>
            </a:extLst>
          </p:cNvPr>
          <p:cNvSpPr/>
          <p:nvPr/>
        </p:nvSpPr>
        <p:spPr>
          <a:xfrm>
            <a:off x="2774953" y="1902462"/>
            <a:ext cx="228171" cy="118893"/>
          </a:xfrm>
          <a:prstGeom prst="rightArrow">
            <a:avLst>
              <a:gd name="adj1" fmla="val 36016"/>
              <a:gd name="adj2" fmla="val 77756"/>
            </a:avLst>
          </a:prstGeom>
          <a:solidFill>
            <a:srgbClr val="EDE92C"/>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5196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449221"/>
            <a:ext cx="2933361" cy="551146"/>
          </a:xfrm>
        </p:spPr>
        <p:txBody>
          <a:bodyPr/>
          <a:lstStyle/>
          <a:p>
            <a:r>
              <a:rPr lang="en-GB"/>
              <a:t>Activity A39</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0" y="988540"/>
            <a:ext cx="2933361" cy="551146"/>
          </a:xfrm>
        </p:spPr>
        <p:txBody>
          <a:bodyPr/>
          <a:lstStyle/>
          <a:p>
            <a:r>
              <a:rPr lang="en-GB"/>
              <a:t>Be creative</a:t>
            </a:r>
          </a:p>
        </p:txBody>
      </p:sp>
      <p:sp>
        <p:nvSpPr>
          <p:cNvPr id="7" name="Rectangle 6">
            <a:extLst>
              <a:ext uri="{FF2B5EF4-FFF2-40B4-BE49-F238E27FC236}">
                <a16:creationId xmlns:a16="http://schemas.microsoft.com/office/drawing/2014/main" id="{A25C389E-3B56-4C79-BB23-1BD40C57F342}"/>
              </a:ext>
            </a:extLst>
          </p:cNvPr>
          <p:cNvSpPr/>
          <p:nvPr/>
        </p:nvSpPr>
        <p:spPr>
          <a:xfrm>
            <a:off x="753979" y="1815996"/>
            <a:ext cx="7595936" cy="1938992"/>
          </a:xfrm>
          <a:prstGeom prst="rect">
            <a:avLst/>
          </a:prstGeom>
        </p:spPr>
        <p:txBody>
          <a:bodyPr wrap="square" anchor="t">
            <a:spAutoFit/>
          </a:bodyPr>
          <a:lstStyle/>
          <a:p>
            <a:pPr algn="ctr"/>
            <a:r>
              <a:rPr lang="en-GB" sz="2400" b="1"/>
              <a:t>Students now have the option to </a:t>
            </a:r>
            <a:r>
              <a:rPr lang="en-GB" sz="2400" b="1">
                <a:solidFill>
                  <a:srgbClr val="007A53"/>
                </a:solidFill>
              </a:rPr>
              <a:t>create a </a:t>
            </a:r>
            <a:r>
              <a:rPr lang="en-US" sz="2400" b="1">
                <a:solidFill>
                  <a:srgbClr val="007A53"/>
                </a:solidFill>
              </a:rPr>
              <a:t>poster </a:t>
            </a:r>
            <a:r>
              <a:rPr lang="en-US" sz="2400" b="1"/>
              <a:t>that demonstrates the passage of air and food. Use the poster to explain and label how choking may occur, research or use </a:t>
            </a:r>
            <a:r>
              <a:rPr lang="en-GB" sz="2400" b="1">
                <a:solidFill>
                  <a:srgbClr val="007A53"/>
                </a:solidFill>
              </a:rPr>
              <a:t>slides within </a:t>
            </a:r>
            <a:r>
              <a:rPr lang="en-GB" sz="2400" b="1"/>
              <a:t>this presentation to help with this task.</a:t>
            </a:r>
            <a:endParaRPr lang="en-GB"/>
          </a:p>
        </p:txBody>
      </p:sp>
      <p:pic>
        <p:nvPicPr>
          <p:cNvPr id="2" name="Picture 1">
            <a:extLst>
              <a:ext uri="{FF2B5EF4-FFF2-40B4-BE49-F238E27FC236}">
                <a16:creationId xmlns:a16="http://schemas.microsoft.com/office/drawing/2014/main" id="{88798B4A-BBE6-46F6-A04F-B0002D696B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3627" y="3832506"/>
            <a:ext cx="2013129" cy="1433273"/>
          </a:xfrm>
          <a:prstGeom prst="rect">
            <a:avLst/>
          </a:prstGeom>
        </p:spPr>
      </p:pic>
    </p:spTree>
    <p:extLst>
      <p:ext uri="{BB962C8B-B14F-4D97-AF65-F5344CB8AC3E}">
        <p14:creationId xmlns:p14="http://schemas.microsoft.com/office/powerpoint/2010/main" val="230812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E2E3011-5BB2-45BC-AB1C-BB3A1136195C}"/>
              </a:ext>
              <a:ext uri="{C183D7F6-B498-43B3-948B-1728B52AA6E4}">
                <adec:decorative xmlns:adec="http://schemas.microsoft.com/office/drawing/2017/decorative" val="1"/>
              </a:ext>
            </a:extLst>
          </p:cNvPr>
          <p:cNvGrpSpPr/>
          <p:nvPr/>
        </p:nvGrpSpPr>
        <p:grpSpPr>
          <a:xfrm>
            <a:off x="561473" y="1151028"/>
            <a:ext cx="2397881" cy="1600438"/>
            <a:chOff x="1165515" y="1187116"/>
            <a:chExt cx="2397881" cy="1737809"/>
          </a:xfrm>
        </p:grpSpPr>
        <p:sp>
          <p:nvSpPr>
            <p:cNvPr id="29" name="Rectangle 28">
              <a:extLst>
                <a:ext uri="{FF2B5EF4-FFF2-40B4-BE49-F238E27FC236}">
                  <a16:creationId xmlns:a16="http://schemas.microsoft.com/office/drawing/2014/main" id="{609B6D03-2D5F-4422-AFC1-C9337AE9D5A0}"/>
                </a:ext>
              </a:extLst>
            </p:cNvPr>
            <p:cNvSpPr/>
            <p:nvPr/>
          </p:nvSpPr>
          <p:spPr>
            <a:xfrm>
              <a:off x="1165516" y="1187116"/>
              <a:ext cx="2397880" cy="1737809"/>
            </a:xfrm>
            <a:prstGeom prst="rect">
              <a:avLst/>
            </a:prstGeom>
          </p:spPr>
          <p:txBody>
            <a:bodyPr wrap="square">
              <a:spAutoFit/>
            </a:bodyPr>
            <a:lstStyle/>
            <a:p>
              <a:pPr algn="ctr">
                <a:spcAft>
                  <a:spcPts val="488"/>
                </a:spcAft>
                <a:buClr>
                  <a:schemeClr val="tx2"/>
                </a:buClr>
                <a:buSzPct val="100000"/>
              </a:pPr>
              <a:r>
                <a:rPr lang="en-GB" sz="2000">
                  <a:solidFill>
                    <a:srgbClr val="190F2F"/>
                  </a:solidFill>
                  <a:cs typeface="Times"/>
                </a:rPr>
                <a:t>Choking happens when something gets stuck at the back of your throat.</a:t>
              </a:r>
              <a:br>
                <a:rPr lang="en-GB" sz="1800">
                  <a:solidFill>
                    <a:srgbClr val="190F2F"/>
                  </a:solidFill>
                  <a:cs typeface="Times"/>
                </a:rPr>
              </a:br>
              <a:endParaRPr lang="en-GB" sz="1800">
                <a:solidFill>
                  <a:srgbClr val="190F2F"/>
                </a:solidFill>
                <a:cs typeface="Times"/>
              </a:endParaRPr>
            </a:p>
          </p:txBody>
        </p:sp>
        <p:sp>
          <p:nvSpPr>
            <p:cNvPr id="30" name="Rectangle 29">
              <a:extLst>
                <a:ext uri="{FF2B5EF4-FFF2-40B4-BE49-F238E27FC236}">
                  <a16:creationId xmlns:a16="http://schemas.microsoft.com/office/drawing/2014/main" id="{D375B6A8-E7E5-4DF7-AB03-2025DB7ECE52}"/>
                </a:ext>
              </a:extLst>
            </p:cNvPr>
            <p:cNvSpPr/>
            <p:nvPr/>
          </p:nvSpPr>
          <p:spPr>
            <a:xfrm>
              <a:off x="1165515" y="1187117"/>
              <a:ext cx="2397880" cy="14354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3B45D386-CDAF-4612-AA05-6FD076625596}"/>
              </a:ext>
              <a:ext uri="{C183D7F6-B498-43B3-948B-1728B52AA6E4}">
                <adec:decorative xmlns:adec="http://schemas.microsoft.com/office/drawing/2017/decorative" val="1"/>
              </a:ext>
            </a:extLst>
          </p:cNvPr>
          <p:cNvGrpSpPr/>
          <p:nvPr/>
        </p:nvGrpSpPr>
        <p:grpSpPr>
          <a:xfrm>
            <a:off x="561473" y="2562774"/>
            <a:ext cx="2397881" cy="1600438"/>
            <a:chOff x="1165515" y="1187116"/>
            <a:chExt cx="2397881" cy="1737809"/>
          </a:xfrm>
        </p:grpSpPr>
        <p:sp>
          <p:nvSpPr>
            <p:cNvPr id="32" name="Rectangle 31">
              <a:extLst>
                <a:ext uri="{FF2B5EF4-FFF2-40B4-BE49-F238E27FC236}">
                  <a16:creationId xmlns:a16="http://schemas.microsoft.com/office/drawing/2014/main" id="{D8F7172A-B4A0-4458-8E9F-697847995A95}"/>
                </a:ext>
              </a:extLst>
            </p:cNvPr>
            <p:cNvSpPr/>
            <p:nvPr/>
          </p:nvSpPr>
          <p:spPr>
            <a:xfrm>
              <a:off x="1165516" y="1187116"/>
              <a:ext cx="2397880" cy="1737809"/>
            </a:xfrm>
            <a:prstGeom prst="rect">
              <a:avLst/>
            </a:prstGeom>
          </p:spPr>
          <p:txBody>
            <a:bodyPr wrap="square">
              <a:spAutoFit/>
            </a:bodyPr>
            <a:lstStyle/>
            <a:p>
              <a:pPr algn="ctr">
                <a:spcAft>
                  <a:spcPts val="488"/>
                </a:spcAft>
                <a:buClr>
                  <a:schemeClr val="tx2"/>
                </a:buClr>
                <a:buSzPct val="100000"/>
              </a:pPr>
              <a:r>
                <a:rPr lang="en-GB" sz="2000">
                  <a:solidFill>
                    <a:srgbClr val="190F2F"/>
                  </a:solidFill>
                  <a:cs typeface="Times"/>
                </a:rPr>
                <a:t>Which of these do you think a child is most likely to choke on?</a:t>
              </a:r>
              <a:br>
                <a:rPr lang="en-GB" sz="1800">
                  <a:solidFill>
                    <a:srgbClr val="190F2F"/>
                  </a:solidFill>
                  <a:cs typeface="Times"/>
                </a:rPr>
              </a:br>
              <a:endParaRPr lang="en-GB" sz="1800">
                <a:solidFill>
                  <a:srgbClr val="190F2F"/>
                </a:solidFill>
                <a:cs typeface="Times"/>
              </a:endParaRPr>
            </a:p>
          </p:txBody>
        </p:sp>
        <p:sp>
          <p:nvSpPr>
            <p:cNvPr id="33" name="Rectangle 32">
              <a:extLst>
                <a:ext uri="{FF2B5EF4-FFF2-40B4-BE49-F238E27FC236}">
                  <a16:creationId xmlns:a16="http://schemas.microsoft.com/office/drawing/2014/main" id="{6E27EA72-C88A-4B24-807B-E1A483C8518B}"/>
                </a:ext>
              </a:extLst>
            </p:cNvPr>
            <p:cNvSpPr/>
            <p:nvPr/>
          </p:nvSpPr>
          <p:spPr>
            <a:xfrm>
              <a:off x="1165515" y="1187117"/>
              <a:ext cx="2397880" cy="14354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92B65281-6D17-43FC-B9DA-62FDB94321EF}"/>
              </a:ext>
              <a:ext uri="{C183D7F6-B498-43B3-948B-1728B52AA6E4}">
                <adec:decorative xmlns:adec="http://schemas.microsoft.com/office/drawing/2017/decorative" val="1"/>
              </a:ext>
            </a:extLst>
          </p:cNvPr>
          <p:cNvGrpSpPr/>
          <p:nvPr/>
        </p:nvGrpSpPr>
        <p:grpSpPr>
          <a:xfrm>
            <a:off x="561473" y="3974520"/>
            <a:ext cx="2397881" cy="1600438"/>
            <a:chOff x="1165515" y="1187116"/>
            <a:chExt cx="2397881" cy="1737809"/>
          </a:xfrm>
        </p:grpSpPr>
        <p:sp>
          <p:nvSpPr>
            <p:cNvPr id="35" name="Rectangle 34">
              <a:extLst>
                <a:ext uri="{FF2B5EF4-FFF2-40B4-BE49-F238E27FC236}">
                  <a16:creationId xmlns:a16="http://schemas.microsoft.com/office/drawing/2014/main" id="{5CEE33C3-5507-4FC8-97B4-39C7D8CBE168}"/>
                </a:ext>
              </a:extLst>
            </p:cNvPr>
            <p:cNvSpPr/>
            <p:nvPr/>
          </p:nvSpPr>
          <p:spPr>
            <a:xfrm>
              <a:off x="1165516" y="1187116"/>
              <a:ext cx="2397880" cy="1737809"/>
            </a:xfrm>
            <a:prstGeom prst="rect">
              <a:avLst/>
            </a:prstGeom>
          </p:spPr>
          <p:txBody>
            <a:bodyPr wrap="square">
              <a:spAutoFit/>
            </a:bodyPr>
            <a:lstStyle/>
            <a:p>
              <a:pPr algn="ctr">
                <a:spcAft>
                  <a:spcPts val="488"/>
                </a:spcAft>
                <a:buClr>
                  <a:schemeClr val="tx2"/>
                </a:buClr>
                <a:buSzPct val="100000"/>
              </a:pPr>
              <a:r>
                <a:rPr lang="en-GB" sz="2000">
                  <a:solidFill>
                    <a:srgbClr val="190F2F"/>
                  </a:solidFill>
                  <a:cs typeface="Times"/>
                </a:rPr>
                <a:t>What could you do to try and prevent choking from happening?</a:t>
              </a:r>
              <a:br>
                <a:rPr lang="en-GB" sz="1800">
                  <a:solidFill>
                    <a:srgbClr val="190F2F"/>
                  </a:solidFill>
                  <a:cs typeface="Times"/>
                </a:rPr>
              </a:br>
              <a:endParaRPr lang="en-GB" sz="1800">
                <a:solidFill>
                  <a:srgbClr val="190F2F"/>
                </a:solidFill>
                <a:cs typeface="Times"/>
              </a:endParaRPr>
            </a:p>
          </p:txBody>
        </p:sp>
        <p:sp>
          <p:nvSpPr>
            <p:cNvPr id="36" name="Rectangle 35">
              <a:extLst>
                <a:ext uri="{FF2B5EF4-FFF2-40B4-BE49-F238E27FC236}">
                  <a16:creationId xmlns:a16="http://schemas.microsoft.com/office/drawing/2014/main" id="{87A2E576-E5AC-4A5B-AB33-A5B45F481917}"/>
                </a:ext>
              </a:extLst>
            </p:cNvPr>
            <p:cNvSpPr/>
            <p:nvPr/>
          </p:nvSpPr>
          <p:spPr>
            <a:xfrm>
              <a:off x="1165515" y="1187117"/>
              <a:ext cx="2397880" cy="14354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itle 1"/>
          <p:cNvSpPr>
            <a:spLocks noGrp="1"/>
          </p:cNvSpPr>
          <p:nvPr>
            <p:ph type="title" idx="4294967295"/>
          </p:nvPr>
        </p:nvSpPr>
        <p:spPr>
          <a:xfrm>
            <a:off x="561473" y="413001"/>
            <a:ext cx="2017934" cy="610107"/>
          </a:xfrm>
          <a:prstGeom prst="rect">
            <a:avLst/>
          </a:prstGeom>
          <a:solidFill>
            <a:srgbClr val="009F4D"/>
          </a:solidFill>
        </p:spPr>
        <p:txBody>
          <a:bodyPr wrap="none" lIns="58615" tIns="38100" rIns="58615" bIns="58615">
            <a:spAutoFit/>
          </a:bodyPr>
          <a:lstStyle/>
          <a:p>
            <a:r>
              <a:rPr lang="en-US" sz="3700">
                <a:solidFill>
                  <a:srgbClr val="FFFFFF"/>
                </a:solidFill>
              </a:rPr>
              <a:t>Choking</a:t>
            </a:r>
          </a:p>
        </p:txBody>
      </p:sp>
      <p:sp>
        <p:nvSpPr>
          <p:cNvPr id="3" name="Text Placeholder 2"/>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BBC80DC2-B08C-48F0-95F8-A3944D83F2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003" y="2753638"/>
            <a:ext cx="2090822" cy="1393881"/>
          </a:xfrm>
          <a:prstGeom prst="rect">
            <a:avLst/>
          </a:prstGeom>
        </p:spPr>
      </p:pic>
      <p:pic>
        <p:nvPicPr>
          <p:cNvPr id="11" name="Picture 10">
            <a:extLst>
              <a:ext uri="{FF2B5EF4-FFF2-40B4-BE49-F238E27FC236}">
                <a16:creationId xmlns:a16="http://schemas.microsoft.com/office/drawing/2014/main" id="{268D6B59-D7A2-41A7-B65F-B3B2D1CC615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2395" y="1162539"/>
            <a:ext cx="2382253" cy="1161348"/>
          </a:xfrm>
          <a:prstGeom prst="rect">
            <a:avLst/>
          </a:prstGeom>
        </p:spPr>
      </p:pic>
      <p:pic>
        <p:nvPicPr>
          <p:cNvPr id="21" name="Picture 20">
            <a:extLst>
              <a:ext uri="{FF2B5EF4-FFF2-40B4-BE49-F238E27FC236}">
                <a16:creationId xmlns:a16="http://schemas.microsoft.com/office/drawing/2014/main" id="{1EB2AF53-A827-4662-8A8E-4EF3E0FE31D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8558" y="2562774"/>
            <a:ext cx="1264653" cy="1896979"/>
          </a:xfrm>
          <a:prstGeom prst="rect">
            <a:avLst/>
          </a:prstGeom>
        </p:spPr>
      </p:pic>
      <p:pic>
        <p:nvPicPr>
          <p:cNvPr id="23" name="Picture 22">
            <a:extLst>
              <a:ext uri="{FF2B5EF4-FFF2-40B4-BE49-F238E27FC236}">
                <a16:creationId xmlns:a16="http://schemas.microsoft.com/office/drawing/2014/main" id="{4E518194-36F8-4FF9-A97D-38B6DD36B59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415" y="967456"/>
            <a:ext cx="2136572" cy="1424381"/>
          </a:xfrm>
          <a:prstGeom prst="rect">
            <a:avLst/>
          </a:prstGeom>
        </p:spPr>
      </p:pic>
      <p:pic>
        <p:nvPicPr>
          <p:cNvPr id="25" name="Picture 24">
            <a:extLst>
              <a:ext uri="{FF2B5EF4-FFF2-40B4-BE49-F238E27FC236}">
                <a16:creationId xmlns:a16="http://schemas.microsoft.com/office/drawing/2014/main" id="{12FC0549-80F6-4BD7-B6D9-2DB74E12BA2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3439" y="4062549"/>
            <a:ext cx="2128588" cy="1424380"/>
          </a:xfrm>
          <a:prstGeom prst="rect">
            <a:avLst/>
          </a:prstGeom>
        </p:spPr>
      </p:pic>
      <p:pic>
        <p:nvPicPr>
          <p:cNvPr id="1026" name="Picture 2">
            <a:extLst>
              <a:ext uri="{FF2B5EF4-FFF2-40B4-BE49-F238E27FC236}">
                <a16:creationId xmlns:a16="http://schemas.microsoft.com/office/drawing/2014/main" id="{EF8BFAE1-F12C-40C5-846A-062D9C497505}"/>
              </a:ext>
              <a:ext uri="{C183D7F6-B498-43B3-948B-1728B52AA6E4}">
                <adec:decorative xmlns:adec="http://schemas.microsoft.com/office/drawing/2017/decorative" val="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987" t="13007" r="8517" b="7323"/>
          <a:stretch/>
        </p:blipFill>
        <p:spPr bwMode="auto">
          <a:xfrm>
            <a:off x="3337091" y="2586259"/>
            <a:ext cx="1935180" cy="1274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983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idx="4294967295"/>
          </p:nvPr>
        </p:nvSpPr>
        <p:spPr>
          <a:xfrm>
            <a:off x="561473" y="413001"/>
            <a:ext cx="5338353" cy="610107"/>
          </a:xfrm>
          <a:prstGeom prst="rect">
            <a:avLst/>
          </a:prstGeom>
          <a:solidFill>
            <a:srgbClr val="009F4D"/>
          </a:solidFill>
        </p:spPr>
        <p:txBody>
          <a:bodyPr wrap="square" lIns="58615" tIns="38100" rIns="58615" bIns="58615">
            <a:spAutoFit/>
          </a:bodyPr>
          <a:lstStyle/>
          <a:p>
            <a:r>
              <a:rPr lang="en-US" sz="3700">
                <a:solidFill>
                  <a:srgbClr val="FFFFFF"/>
                </a:solidFill>
              </a:rPr>
              <a:t>Children choking   A38</a:t>
            </a:r>
          </a:p>
        </p:txBody>
      </p:sp>
      <p:sp>
        <p:nvSpPr>
          <p:cNvPr id="3" name="Text Placeholder 2"/>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DF87CB5E-9572-45C7-806B-CEA09FDC3047}"/>
              </a:ext>
            </a:extLst>
          </p:cNvPr>
          <p:cNvPicPr>
            <a:picLocks noChangeAspect="1"/>
          </p:cNvPicPr>
          <p:nvPr/>
        </p:nvPicPr>
        <p:blipFill rotWithShape="1">
          <a:blip r:embed="rId4">
            <a:extLst>
              <a:ext uri="{28A0092B-C50C-407E-A947-70E740481C1C}">
                <a14:useLocalDpi xmlns:a14="http://schemas.microsoft.com/office/drawing/2010/main" val="0"/>
              </a:ext>
            </a:extLst>
          </a:blip>
          <a:srcRect l="4124" r="10579"/>
          <a:stretch/>
        </p:blipFill>
        <p:spPr>
          <a:xfrm>
            <a:off x="561473" y="1134545"/>
            <a:ext cx="2654969" cy="2113547"/>
          </a:xfrm>
          <a:prstGeom prst="rect">
            <a:avLst/>
          </a:prstGeom>
        </p:spPr>
      </p:pic>
      <p:pic>
        <p:nvPicPr>
          <p:cNvPr id="6" name="Picture 5">
            <a:extLst>
              <a:ext uri="{FF2B5EF4-FFF2-40B4-BE49-F238E27FC236}">
                <a16:creationId xmlns:a16="http://schemas.microsoft.com/office/drawing/2014/main" id="{7F231AB3-B18C-413B-B0A6-A9A8B1513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1686" y="1134545"/>
            <a:ext cx="2660251" cy="2113547"/>
          </a:xfrm>
          <a:prstGeom prst="rect">
            <a:avLst/>
          </a:prstGeom>
        </p:spPr>
      </p:pic>
      <p:pic>
        <p:nvPicPr>
          <p:cNvPr id="8" name="Picture 7">
            <a:extLst>
              <a:ext uri="{FF2B5EF4-FFF2-40B4-BE49-F238E27FC236}">
                <a16:creationId xmlns:a16="http://schemas.microsoft.com/office/drawing/2014/main" id="{F962F301-66EA-4049-8C16-E117725FB5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357" y="1127030"/>
            <a:ext cx="2654969" cy="2121062"/>
          </a:xfrm>
          <a:prstGeom prst="rect">
            <a:avLst/>
          </a:prstGeom>
        </p:spPr>
      </p:pic>
      <p:grpSp>
        <p:nvGrpSpPr>
          <p:cNvPr id="15" name="Group 14">
            <a:extLst>
              <a:ext uri="{FF2B5EF4-FFF2-40B4-BE49-F238E27FC236}">
                <a16:creationId xmlns:a16="http://schemas.microsoft.com/office/drawing/2014/main" id="{8A1D20D9-B4EA-46E4-A287-B7ABFE60333D}"/>
              </a:ext>
            </a:extLst>
          </p:cNvPr>
          <p:cNvGrpSpPr/>
          <p:nvPr/>
        </p:nvGrpSpPr>
        <p:grpSpPr>
          <a:xfrm>
            <a:off x="603402" y="3396481"/>
            <a:ext cx="6537530" cy="1824157"/>
            <a:chOff x="601577" y="1187116"/>
            <a:chExt cx="3761876" cy="3681664"/>
          </a:xfrm>
        </p:grpSpPr>
        <p:sp>
          <p:nvSpPr>
            <p:cNvPr id="16" name="Rectangle 15">
              <a:extLst>
                <a:ext uri="{FF2B5EF4-FFF2-40B4-BE49-F238E27FC236}">
                  <a16:creationId xmlns:a16="http://schemas.microsoft.com/office/drawing/2014/main" id="{519956C8-3539-4F8A-8665-83D03F319341}"/>
                </a:ext>
              </a:extLst>
            </p:cNvPr>
            <p:cNvSpPr/>
            <p:nvPr/>
          </p:nvSpPr>
          <p:spPr>
            <a:xfrm>
              <a:off x="601577" y="1187116"/>
              <a:ext cx="3761873" cy="3037339"/>
            </a:xfrm>
            <a:prstGeom prst="rect">
              <a:avLst/>
            </a:prstGeom>
          </p:spPr>
          <p:txBody>
            <a:bodyPr wrap="square">
              <a:spAutoFit/>
            </a:bodyPr>
            <a:lstStyle/>
            <a:p>
              <a:pPr marL="365745" indent="-365745">
                <a:spcAft>
                  <a:spcPts val="488"/>
                </a:spcAft>
                <a:buClr>
                  <a:schemeClr val="tx2"/>
                </a:buClr>
                <a:buSzPct val="100000"/>
                <a:buFont typeface="Lucida Grande"/>
                <a:buChar char="➤"/>
              </a:pPr>
              <a:r>
                <a:rPr lang="en-GB" sz="1800" dirty="0">
                  <a:solidFill>
                    <a:srgbClr val="190F2F"/>
                  </a:solidFill>
                  <a:cs typeface="Times"/>
                </a:rPr>
                <a:t>Choking is a  </a:t>
              </a:r>
              <a:r>
                <a:rPr lang="en-GB" sz="1800" b="1" dirty="0">
                  <a:solidFill>
                    <a:srgbClr val="190F2F"/>
                  </a:solidFill>
                  <a:cs typeface="Times"/>
                </a:rPr>
                <a:t>_ _ _ _ </a:t>
              </a:r>
              <a:r>
                <a:rPr lang="en-GB" sz="1800" dirty="0">
                  <a:solidFill>
                    <a:srgbClr val="190F2F"/>
                  </a:solidFill>
                  <a:cs typeface="Times"/>
                </a:rPr>
                <a:t>for</a:t>
              </a:r>
              <a:r>
                <a:rPr lang="en-GB" sz="1800" b="1" dirty="0">
                  <a:solidFill>
                    <a:srgbClr val="190F2F"/>
                  </a:solidFill>
                  <a:cs typeface="Times"/>
                </a:rPr>
                <a:t> </a:t>
              </a:r>
              <a:r>
                <a:rPr lang="en-GB" sz="1800" dirty="0">
                  <a:solidFill>
                    <a:srgbClr val="190F2F"/>
                  </a:solidFill>
                  <a:cs typeface="Times"/>
                </a:rPr>
                <a:t>children, especially those under the age of three. </a:t>
              </a:r>
              <a:endParaRPr lang="en-GB" sz="1200" dirty="0">
                <a:solidFill>
                  <a:srgbClr val="190F2F"/>
                </a:solidFill>
                <a:cs typeface="Times"/>
              </a:endParaRPr>
            </a:p>
            <a:p>
              <a:pPr marL="365745" indent="-365745">
                <a:spcAft>
                  <a:spcPts val="488"/>
                </a:spcAft>
                <a:buClr>
                  <a:schemeClr val="tx2"/>
                </a:buClr>
                <a:buSzPct val="100000"/>
                <a:buFont typeface="Lucida Grande"/>
                <a:buChar char="➤"/>
              </a:pPr>
              <a:r>
                <a:rPr lang="en-GB" sz="1800" dirty="0">
                  <a:solidFill>
                    <a:srgbClr val="190F2F"/>
                  </a:solidFill>
                  <a:cs typeface="Times"/>
                </a:rPr>
                <a:t>They put objects in their </a:t>
              </a:r>
              <a:r>
                <a:rPr lang="en-GB" sz="1800" b="1" dirty="0">
                  <a:solidFill>
                    <a:srgbClr val="190F2F"/>
                  </a:solidFill>
                  <a:cs typeface="Times"/>
                </a:rPr>
                <a:t>_ _ _ _ _ </a:t>
              </a:r>
              <a:r>
                <a:rPr lang="en-GB" sz="1800" dirty="0">
                  <a:solidFill>
                    <a:srgbClr val="190F2F"/>
                  </a:solidFill>
                  <a:cs typeface="Times"/>
                </a:rPr>
                <a:t>to explore them</a:t>
              </a:r>
              <a:r>
                <a:rPr lang="en-GB" sz="1800" b="1" dirty="0">
                  <a:solidFill>
                    <a:srgbClr val="190F2F"/>
                  </a:solidFill>
                  <a:cs typeface="Times"/>
                </a:rPr>
                <a:t>.</a:t>
              </a:r>
            </a:p>
            <a:p>
              <a:pPr marL="365745" indent="-365745">
                <a:spcAft>
                  <a:spcPts val="488"/>
                </a:spcAft>
                <a:buClr>
                  <a:schemeClr val="tx2"/>
                </a:buClr>
                <a:buSzPct val="100000"/>
                <a:buFont typeface="Lucida Grande"/>
                <a:buChar char="➤"/>
              </a:pPr>
              <a:r>
                <a:rPr lang="en-GB" sz="1800" dirty="0">
                  <a:solidFill>
                    <a:srgbClr val="190F2F"/>
                  </a:solidFill>
                  <a:cs typeface="Times"/>
                </a:rPr>
                <a:t>They don’t always chew their </a:t>
              </a:r>
              <a:r>
                <a:rPr lang="en-GB" sz="1800" b="1" dirty="0">
                  <a:solidFill>
                    <a:srgbClr val="190F2F"/>
                  </a:solidFill>
                  <a:cs typeface="Times"/>
                </a:rPr>
                <a:t>_ _ _ _ </a:t>
              </a:r>
              <a:r>
                <a:rPr lang="en-GB" sz="1800" dirty="0">
                  <a:solidFill>
                    <a:srgbClr val="190F2F"/>
                  </a:solidFill>
                  <a:cs typeface="Times"/>
                </a:rPr>
                <a:t>properly.</a:t>
              </a:r>
            </a:p>
            <a:p>
              <a:pPr marL="365745" indent="-365745">
                <a:spcAft>
                  <a:spcPts val="488"/>
                </a:spcAft>
                <a:buClr>
                  <a:schemeClr val="tx2"/>
                </a:buClr>
                <a:buSzPct val="100000"/>
                <a:buFont typeface="Lucida Grande"/>
                <a:buChar char="➤"/>
              </a:pPr>
              <a:r>
                <a:rPr lang="en-GB" sz="1800" dirty="0">
                  <a:solidFill>
                    <a:srgbClr val="190F2F"/>
                  </a:solidFill>
                  <a:cs typeface="Times"/>
                </a:rPr>
                <a:t>They have small, </a:t>
              </a:r>
              <a:r>
                <a:rPr lang="en-GB" sz="1800" b="1" dirty="0">
                  <a:solidFill>
                    <a:srgbClr val="190F2F"/>
                  </a:solidFill>
                  <a:cs typeface="Times"/>
                </a:rPr>
                <a:t>_ _ _ _ _ _</a:t>
              </a:r>
              <a:r>
                <a:rPr lang="en-GB" sz="1800" dirty="0">
                  <a:solidFill>
                    <a:srgbClr val="190F2F"/>
                  </a:solidFill>
                  <a:cs typeface="Times"/>
                </a:rPr>
                <a:t>,</a:t>
              </a:r>
              <a:r>
                <a:rPr lang="en-GB" sz="1800" b="1" dirty="0">
                  <a:solidFill>
                    <a:srgbClr val="190F2F"/>
                  </a:solidFill>
                  <a:cs typeface="Times"/>
                </a:rPr>
                <a:t> </a:t>
              </a:r>
              <a:r>
                <a:rPr lang="en-GB" sz="1800" dirty="0">
                  <a:solidFill>
                    <a:srgbClr val="190F2F"/>
                  </a:solidFill>
                  <a:cs typeface="Times"/>
                </a:rPr>
                <a:t>airways.</a:t>
              </a:r>
            </a:p>
          </p:txBody>
        </p:sp>
        <p:sp>
          <p:nvSpPr>
            <p:cNvPr id="19" name="Rectangle 18">
              <a:extLst>
                <a:ext uri="{FF2B5EF4-FFF2-40B4-BE49-F238E27FC236}">
                  <a16:creationId xmlns:a16="http://schemas.microsoft.com/office/drawing/2014/main" id="{B97E97E4-6A39-40F3-86BB-87A7F3689005}"/>
                </a:ext>
              </a:extLst>
            </p:cNvPr>
            <p:cNvSpPr/>
            <p:nvPr/>
          </p:nvSpPr>
          <p:spPr>
            <a:xfrm>
              <a:off x="601580" y="1187116"/>
              <a:ext cx="3761873" cy="368166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1912261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idx="4294967295"/>
          </p:nvPr>
        </p:nvSpPr>
        <p:spPr>
          <a:xfrm>
            <a:off x="561473" y="413001"/>
            <a:ext cx="4993021" cy="610107"/>
          </a:xfrm>
          <a:prstGeom prst="rect">
            <a:avLst/>
          </a:prstGeom>
          <a:solidFill>
            <a:srgbClr val="009F4D"/>
          </a:solidFill>
        </p:spPr>
        <p:txBody>
          <a:bodyPr wrap="square" lIns="58615" tIns="38100" rIns="58615" bIns="58615">
            <a:spAutoFit/>
          </a:bodyPr>
          <a:lstStyle/>
          <a:p>
            <a:r>
              <a:rPr lang="en-US" sz="3700">
                <a:solidFill>
                  <a:srgbClr val="FFFFFF"/>
                </a:solidFill>
              </a:rPr>
              <a:t>Adults choking   A38</a:t>
            </a:r>
          </a:p>
        </p:txBody>
      </p:sp>
      <p:sp>
        <p:nvSpPr>
          <p:cNvPr id="3" name="Text Placeholder 2"/>
          <p:cNvSpPr>
            <a:spLocks noGrp="1"/>
          </p:cNvSpPr>
          <p:nvPr>
            <p:ph type="body" sz="quarter" idx="10"/>
          </p:nvPr>
        </p:nvSpPr>
        <p:spPr/>
        <p:txBody>
          <a:bodyPr/>
          <a:lstStyle/>
          <a:p>
            <a:endParaRPr lang="en-US"/>
          </a:p>
        </p:txBody>
      </p:sp>
      <p:grpSp>
        <p:nvGrpSpPr>
          <p:cNvPr id="15" name="Group 14">
            <a:extLst>
              <a:ext uri="{FF2B5EF4-FFF2-40B4-BE49-F238E27FC236}">
                <a16:creationId xmlns:a16="http://schemas.microsoft.com/office/drawing/2014/main" id="{8A1D20D9-B4EA-46E4-A287-B7ABFE60333D}"/>
              </a:ext>
            </a:extLst>
          </p:cNvPr>
          <p:cNvGrpSpPr/>
          <p:nvPr/>
        </p:nvGrpSpPr>
        <p:grpSpPr>
          <a:xfrm>
            <a:off x="491629" y="3400845"/>
            <a:ext cx="6438560" cy="1603985"/>
            <a:chOff x="601578" y="1138825"/>
            <a:chExt cx="3761875" cy="3218869"/>
          </a:xfrm>
        </p:grpSpPr>
        <p:sp>
          <p:nvSpPr>
            <p:cNvPr id="16" name="Rectangle 15">
              <a:extLst>
                <a:ext uri="{FF2B5EF4-FFF2-40B4-BE49-F238E27FC236}">
                  <a16:creationId xmlns:a16="http://schemas.microsoft.com/office/drawing/2014/main" id="{519956C8-3539-4F8A-8665-83D03F319341}"/>
                </a:ext>
              </a:extLst>
            </p:cNvPr>
            <p:cNvSpPr/>
            <p:nvPr/>
          </p:nvSpPr>
          <p:spPr>
            <a:xfrm>
              <a:off x="601578" y="1138825"/>
              <a:ext cx="3761873" cy="3170575"/>
            </a:xfrm>
            <a:prstGeom prst="rect">
              <a:avLst/>
            </a:prstGeom>
          </p:spPr>
          <p:txBody>
            <a:bodyPr wrap="square">
              <a:spAutoFit/>
            </a:bodyPr>
            <a:lstStyle/>
            <a:p>
              <a:pPr>
                <a:spcAft>
                  <a:spcPts val="488"/>
                </a:spcAft>
                <a:buClr>
                  <a:schemeClr val="tx2"/>
                </a:buClr>
                <a:buSzPct val="100000"/>
              </a:pPr>
              <a:r>
                <a:rPr lang="en-GB" sz="1600">
                  <a:solidFill>
                    <a:srgbClr val="190F2F"/>
                  </a:solidFill>
                  <a:cs typeface="Times"/>
                </a:rPr>
                <a:t>Possible causes of choking for adults:</a:t>
              </a:r>
            </a:p>
            <a:p>
              <a:pPr marL="365745" indent="-365745">
                <a:spcAft>
                  <a:spcPts val="488"/>
                </a:spcAft>
                <a:buClr>
                  <a:schemeClr val="tx2"/>
                </a:buClr>
                <a:buSzPct val="100000"/>
                <a:buFont typeface="Lucida Grande"/>
                <a:buChar char="➤"/>
              </a:pPr>
              <a:r>
                <a:rPr lang="en-GB" sz="1600">
                  <a:solidFill>
                    <a:srgbClr val="190F2F"/>
                  </a:solidFill>
                  <a:cs typeface="Times"/>
                </a:rPr>
                <a:t>Too much </a:t>
              </a:r>
              <a:r>
                <a:rPr lang="en-GB" sz="1600" b="1">
                  <a:solidFill>
                    <a:srgbClr val="190F2F"/>
                  </a:solidFill>
                  <a:cs typeface="Times"/>
                </a:rPr>
                <a:t>_ _ _ _ </a:t>
              </a:r>
              <a:r>
                <a:rPr lang="en-GB" sz="1600">
                  <a:solidFill>
                    <a:srgbClr val="190F2F"/>
                  </a:solidFill>
                  <a:cs typeface="Times"/>
                </a:rPr>
                <a:t>in the mouth.</a:t>
              </a:r>
              <a:endParaRPr lang="en-GB" sz="1600" b="1">
                <a:solidFill>
                  <a:srgbClr val="190F2F"/>
                </a:solidFill>
                <a:cs typeface="Times"/>
              </a:endParaRPr>
            </a:p>
            <a:p>
              <a:pPr marL="365745" indent="-365745">
                <a:spcAft>
                  <a:spcPts val="488"/>
                </a:spcAft>
                <a:buClr>
                  <a:schemeClr val="tx2"/>
                </a:buClr>
                <a:buSzPct val="100000"/>
                <a:buFont typeface="Lucida Grande"/>
                <a:buChar char="➤"/>
              </a:pPr>
              <a:r>
                <a:rPr lang="en-GB" sz="1600">
                  <a:solidFill>
                    <a:srgbClr val="190F2F"/>
                  </a:solidFill>
                  <a:cs typeface="Times"/>
                </a:rPr>
                <a:t>Walking, talking or </a:t>
              </a:r>
              <a:r>
                <a:rPr lang="en-GB" sz="1600" b="1">
                  <a:solidFill>
                    <a:srgbClr val="190F2F"/>
                  </a:solidFill>
                  <a:cs typeface="Times"/>
                </a:rPr>
                <a:t>_ _ _ _ _ _ _ _ </a:t>
              </a:r>
              <a:r>
                <a:rPr lang="en-GB" sz="1600">
                  <a:solidFill>
                    <a:srgbClr val="190F2F"/>
                  </a:solidFill>
                  <a:cs typeface="Times"/>
                </a:rPr>
                <a:t>whilst eating. </a:t>
              </a:r>
            </a:p>
            <a:p>
              <a:pPr marL="365745" indent="-365745">
                <a:spcAft>
                  <a:spcPts val="488"/>
                </a:spcAft>
                <a:buClr>
                  <a:schemeClr val="tx2"/>
                </a:buClr>
                <a:buSzPct val="100000"/>
                <a:buFont typeface="Lucida Grande"/>
                <a:buChar char="➤"/>
              </a:pPr>
              <a:r>
                <a:rPr lang="en-GB" sz="1600">
                  <a:solidFill>
                    <a:srgbClr val="190F2F"/>
                  </a:solidFill>
                  <a:cs typeface="Times"/>
                </a:rPr>
                <a:t>The elderly may find it hard to </a:t>
              </a:r>
              <a:r>
                <a:rPr lang="en-GB" sz="1600" b="1">
                  <a:solidFill>
                    <a:srgbClr val="190F2F"/>
                  </a:solidFill>
                  <a:cs typeface="Times"/>
                </a:rPr>
                <a:t>_ _ _ _ _ _ _.</a:t>
              </a:r>
            </a:p>
            <a:p>
              <a:pPr marL="365745" indent="-365745">
                <a:spcAft>
                  <a:spcPts val="488"/>
                </a:spcAft>
                <a:buClr>
                  <a:schemeClr val="tx2"/>
                </a:buClr>
                <a:buSzPct val="100000"/>
                <a:buFont typeface="Lucida Grande"/>
                <a:buChar char="➤"/>
              </a:pPr>
              <a:r>
                <a:rPr lang="en-GB" sz="1600">
                  <a:solidFill>
                    <a:srgbClr val="190F2F"/>
                  </a:solidFill>
                  <a:cs typeface="Times"/>
                </a:rPr>
                <a:t>Burns may cause tissues in the airway to </a:t>
              </a:r>
              <a:r>
                <a:rPr lang="en-GB" sz="1600" b="1">
                  <a:solidFill>
                    <a:srgbClr val="190F2F"/>
                  </a:solidFill>
                  <a:cs typeface="Times"/>
                </a:rPr>
                <a:t>_ _ _ _ _.</a:t>
              </a:r>
            </a:p>
          </p:txBody>
        </p:sp>
        <p:sp>
          <p:nvSpPr>
            <p:cNvPr id="19" name="Rectangle 18">
              <a:extLst>
                <a:ext uri="{FF2B5EF4-FFF2-40B4-BE49-F238E27FC236}">
                  <a16:creationId xmlns:a16="http://schemas.microsoft.com/office/drawing/2014/main" id="{B97E97E4-6A39-40F3-86BB-87A7F3689005}"/>
                </a:ext>
              </a:extLst>
            </p:cNvPr>
            <p:cNvSpPr/>
            <p:nvPr/>
          </p:nvSpPr>
          <p:spPr>
            <a:xfrm>
              <a:off x="601580" y="1187119"/>
              <a:ext cx="3761873" cy="317057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a:extLst>
              <a:ext uri="{FF2B5EF4-FFF2-40B4-BE49-F238E27FC236}">
                <a16:creationId xmlns:a16="http://schemas.microsoft.com/office/drawing/2014/main" id="{FD3F5B31-4EC4-4FE1-A89A-2CC7E9C7F96D}"/>
              </a:ext>
            </a:extLst>
          </p:cNvPr>
          <p:cNvPicPr>
            <a:picLocks noChangeAspect="1"/>
          </p:cNvPicPr>
          <p:nvPr/>
        </p:nvPicPr>
        <p:blipFill rotWithShape="1">
          <a:blip r:embed="rId4">
            <a:extLst>
              <a:ext uri="{28A0092B-C50C-407E-A947-70E740481C1C}">
                <a14:useLocalDpi xmlns:a14="http://schemas.microsoft.com/office/drawing/2010/main" val="0"/>
              </a:ext>
            </a:extLst>
          </a:blip>
          <a:srcRect t="13754" b="16491"/>
          <a:stretch/>
        </p:blipFill>
        <p:spPr>
          <a:xfrm>
            <a:off x="3307018" y="1171498"/>
            <a:ext cx="2653144" cy="2113548"/>
          </a:xfrm>
          <a:prstGeom prst="rect">
            <a:avLst/>
          </a:prstGeom>
        </p:spPr>
      </p:pic>
      <p:pic>
        <p:nvPicPr>
          <p:cNvPr id="23" name="Picture 22">
            <a:extLst>
              <a:ext uri="{FF2B5EF4-FFF2-40B4-BE49-F238E27FC236}">
                <a16:creationId xmlns:a16="http://schemas.microsoft.com/office/drawing/2014/main" id="{840D7D8B-57E3-43A2-8AE6-F42A0E0C90F5}"/>
              </a:ext>
            </a:extLst>
          </p:cNvPr>
          <p:cNvPicPr>
            <a:picLocks noChangeAspect="1"/>
          </p:cNvPicPr>
          <p:nvPr/>
        </p:nvPicPr>
        <p:blipFill rotWithShape="1">
          <a:blip r:embed="rId5">
            <a:extLst>
              <a:ext uri="{28A0092B-C50C-407E-A947-70E740481C1C}">
                <a14:useLocalDpi xmlns:a14="http://schemas.microsoft.com/office/drawing/2010/main" val="0"/>
              </a:ext>
            </a:extLst>
          </a:blip>
          <a:srcRect l="9921" r="13660" b="11439"/>
          <a:stretch/>
        </p:blipFill>
        <p:spPr>
          <a:xfrm>
            <a:off x="6120582" y="1163984"/>
            <a:ext cx="2653144" cy="2121062"/>
          </a:xfrm>
          <a:prstGeom prst="rect">
            <a:avLst/>
          </a:prstGeom>
        </p:spPr>
      </p:pic>
      <p:pic>
        <p:nvPicPr>
          <p:cNvPr id="10" name="Picture 2" descr="Fast Food, Man, Eating, Male, Indoors, Booth, Unhealthy">
            <a:extLst>
              <a:ext uri="{FF2B5EF4-FFF2-40B4-BE49-F238E27FC236}">
                <a16:creationId xmlns:a16="http://schemas.microsoft.com/office/drawing/2014/main" id="{3308ECBB-A281-4D4E-8067-08D9303D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491"/>
          <a:stretch/>
        </p:blipFill>
        <p:spPr bwMode="auto">
          <a:xfrm>
            <a:off x="491629" y="1178946"/>
            <a:ext cx="2653144" cy="21135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95706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9EFF23B-2A98-40AB-AA49-87277F8DD407}"/>
              </a:ext>
            </a:extLst>
          </p:cNvPr>
          <p:cNvSpPr>
            <a:spLocks noGrp="1"/>
          </p:cNvSpPr>
          <p:nvPr>
            <p:ph idx="15"/>
          </p:nvPr>
        </p:nvSpPr>
        <p:spPr>
          <a:xfrm>
            <a:off x="491629" y="478795"/>
            <a:ext cx="4257104" cy="551146"/>
          </a:xfrm>
        </p:spPr>
        <p:txBody>
          <a:bodyPr/>
          <a:lstStyle/>
          <a:p>
            <a:r>
              <a:rPr lang="en-GB" sz="4000" dirty="0"/>
              <a:t>Watch this video</a:t>
            </a:r>
          </a:p>
        </p:txBody>
      </p:sp>
      <p:sp>
        <p:nvSpPr>
          <p:cNvPr id="6" name="Text Placeholder 5">
            <a:extLst>
              <a:ext uri="{FF2B5EF4-FFF2-40B4-BE49-F238E27FC236}">
                <a16:creationId xmlns:a16="http://schemas.microsoft.com/office/drawing/2014/main" id="{EFBB66C3-523A-4348-BD00-5AB115F6C8B8}"/>
              </a:ext>
            </a:extLst>
          </p:cNvPr>
          <p:cNvSpPr>
            <a:spLocks noGrp="1"/>
          </p:cNvSpPr>
          <p:nvPr>
            <p:ph type="body" sz="quarter" idx="10"/>
          </p:nvPr>
        </p:nvSpPr>
        <p:spPr/>
        <p:txBody>
          <a:bodyPr/>
          <a:lstStyle/>
          <a:p>
            <a:endParaRPr lang="en-GB"/>
          </a:p>
        </p:txBody>
      </p:sp>
      <p:sp>
        <p:nvSpPr>
          <p:cNvPr id="4" name="TextBox 3">
            <a:extLst>
              <a:ext uri="{FF2B5EF4-FFF2-40B4-BE49-F238E27FC236}">
                <a16:creationId xmlns:a16="http://schemas.microsoft.com/office/drawing/2014/main" id="{8FA679D4-1369-4C2B-9D86-A2DBBF9D5876}"/>
              </a:ext>
            </a:extLst>
          </p:cNvPr>
          <p:cNvSpPr txBox="1"/>
          <p:nvPr/>
        </p:nvSpPr>
        <p:spPr>
          <a:xfrm>
            <a:off x="3156438" y="2472779"/>
            <a:ext cx="2831123" cy="646331"/>
          </a:xfrm>
          <a:prstGeom prst="rect">
            <a:avLst/>
          </a:prstGeom>
          <a:noFill/>
        </p:spPr>
        <p:txBody>
          <a:bodyPr wrap="square" rtlCol="0">
            <a:spAutoFit/>
          </a:bodyPr>
          <a:lstStyle/>
          <a:p>
            <a:pPr algn="ctr"/>
            <a:r>
              <a:rPr lang="en-GB" sz="3600" b="1" dirty="0">
                <a:hlinkClick r:id="rId3"/>
              </a:rPr>
              <a:t>Choking</a:t>
            </a:r>
            <a:endParaRPr lang="en-GB" sz="3600" b="1" dirty="0"/>
          </a:p>
        </p:txBody>
      </p:sp>
    </p:spTree>
    <p:custDataLst>
      <p:tags r:id="rId1"/>
    </p:custDataLst>
    <p:extLst>
      <p:ext uri="{BB962C8B-B14F-4D97-AF65-F5344CB8AC3E}">
        <p14:creationId xmlns:p14="http://schemas.microsoft.com/office/powerpoint/2010/main" val="73188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28E70CF6-2F75-4438-8043-379335199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583" y="2998347"/>
            <a:ext cx="2082362" cy="20787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0C3C8C-01A1-48DB-B7D6-AE00CDA65BF6}"/>
              </a:ext>
            </a:extLst>
          </p:cNvPr>
          <p:cNvSpPr>
            <a:spLocks noGrp="1"/>
          </p:cNvSpPr>
          <p:nvPr>
            <p:ph type="title"/>
          </p:nvPr>
        </p:nvSpPr>
        <p:spPr>
          <a:xfrm>
            <a:off x="493200" y="478799"/>
            <a:ext cx="4529374" cy="612063"/>
          </a:xfrm>
        </p:spPr>
        <p:txBody>
          <a:bodyPr lIns="104287" tIns="52144" rIns="104287" bIns="52144" anchor="t"/>
          <a:lstStyle/>
          <a:p>
            <a:r>
              <a:rPr lang="en-GB" sz="3700"/>
              <a:t>Your turn: Choking</a:t>
            </a:r>
          </a:p>
        </p:txBody>
      </p:sp>
      <p:sp>
        <p:nvSpPr>
          <p:cNvPr id="11" name="Rectangle 10">
            <a:extLst>
              <a:ext uri="{FF2B5EF4-FFF2-40B4-BE49-F238E27FC236}">
                <a16:creationId xmlns:a16="http://schemas.microsoft.com/office/drawing/2014/main" id="{07599D2C-4670-465B-8395-7CC803EB14C7}"/>
              </a:ext>
            </a:extLst>
          </p:cNvPr>
          <p:cNvSpPr>
            <a:spLocks noChangeAspect="1"/>
          </p:cNvSpPr>
          <p:nvPr/>
        </p:nvSpPr>
        <p:spPr>
          <a:xfrm>
            <a:off x="5269918" y="3269132"/>
            <a:ext cx="2901405" cy="1169551"/>
          </a:xfrm>
          <a:prstGeom prst="rect">
            <a:avLst/>
          </a:prstGeom>
        </p:spPr>
        <p:txBody>
          <a:bodyPr wrap="square" anchor="t">
            <a:spAutoFit/>
          </a:bodyPr>
          <a:lstStyle/>
          <a:p>
            <a:pPr marL="182463" indent="-182463">
              <a:buClr>
                <a:srgbClr val="007A53"/>
              </a:buClr>
              <a:buAutoNum type="arabicPeriod" startAt="6"/>
            </a:pPr>
            <a:r>
              <a:rPr lang="en-GB" sz="1400" b="1">
                <a:solidFill>
                  <a:prstClr val="black"/>
                </a:solidFill>
                <a:latin typeface="+mj-lt"/>
              </a:rPr>
              <a:t>Repeat the cycle if necessary </a:t>
            </a:r>
          </a:p>
          <a:p>
            <a:endParaRPr lang="en-GB" sz="1400">
              <a:solidFill>
                <a:prstClr val="black"/>
              </a:solidFill>
              <a:latin typeface="+mj-lt"/>
            </a:endParaRPr>
          </a:p>
          <a:p>
            <a:pPr marL="179223" indent="-179223">
              <a:buSzPct val="100000"/>
              <a:buBlip>
                <a:blip r:embed="rId5"/>
              </a:buBlip>
            </a:pPr>
            <a:r>
              <a:rPr lang="en-GB" sz="1400" b="1">
                <a:solidFill>
                  <a:srgbClr val="FF0000"/>
                </a:solidFill>
                <a:latin typeface="+mj-lt"/>
              </a:rPr>
              <a:t>Remember</a:t>
            </a:r>
            <a:r>
              <a:rPr lang="en-GB" sz="1400">
                <a:solidFill>
                  <a:prstClr val="black"/>
                </a:solidFill>
                <a:latin typeface="+mj-lt"/>
              </a:rPr>
              <a:t>: Your casualty could become unresponsive. Be prepared to perform CPR</a:t>
            </a:r>
          </a:p>
        </p:txBody>
      </p:sp>
      <p:sp>
        <p:nvSpPr>
          <p:cNvPr id="13" name="Rectangle 12">
            <a:extLst>
              <a:ext uri="{FF2B5EF4-FFF2-40B4-BE49-F238E27FC236}">
                <a16:creationId xmlns:a16="http://schemas.microsoft.com/office/drawing/2014/main" id="{C7CB2357-06A6-4A28-9A50-32300BD03492}"/>
              </a:ext>
            </a:extLst>
          </p:cNvPr>
          <p:cNvSpPr/>
          <p:nvPr/>
        </p:nvSpPr>
        <p:spPr>
          <a:xfrm>
            <a:off x="395712" y="1431864"/>
            <a:ext cx="1855921" cy="574516"/>
          </a:xfrm>
          <a:prstGeom prst="rect">
            <a:avLst/>
          </a:prstGeom>
        </p:spPr>
        <p:txBody>
          <a:bodyPr wrap="square">
            <a:spAutoFit/>
          </a:bodyPr>
          <a:lstStyle/>
          <a:p>
            <a:pPr marL="179223" indent="-179223">
              <a:spcAft>
                <a:spcPts val="408"/>
              </a:spcAft>
            </a:pPr>
            <a:r>
              <a:rPr lang="en-GB" sz="1400" b="1">
                <a:solidFill>
                  <a:srgbClr val="007A53"/>
                </a:solidFill>
                <a:latin typeface="+mj-lt"/>
              </a:rPr>
              <a:t>1.</a:t>
            </a:r>
            <a:r>
              <a:rPr lang="en-GB" sz="1400" b="1">
                <a:solidFill>
                  <a:prstClr val="black"/>
                </a:solidFill>
                <a:latin typeface="+mj-lt"/>
              </a:rPr>
              <a:t>	Ask</a:t>
            </a:r>
          </a:p>
          <a:p>
            <a:pPr marL="179223" indent="-179223">
              <a:buSzPct val="100000"/>
              <a:buBlip>
                <a:blip r:embed="rId5"/>
              </a:buBlip>
            </a:pPr>
            <a:r>
              <a:rPr lang="en-GB" sz="1400">
                <a:solidFill>
                  <a:prstClr val="black"/>
                </a:solidFill>
                <a:latin typeface="+mj-lt"/>
              </a:rPr>
              <a:t>‘Are you choking?’</a:t>
            </a:r>
          </a:p>
        </p:txBody>
      </p:sp>
      <p:sp>
        <p:nvSpPr>
          <p:cNvPr id="15" name="Rectangle 14">
            <a:extLst>
              <a:ext uri="{FF2B5EF4-FFF2-40B4-BE49-F238E27FC236}">
                <a16:creationId xmlns:a16="http://schemas.microsoft.com/office/drawing/2014/main" id="{3958C223-A084-43D9-994B-78D7B8F7CB58}"/>
              </a:ext>
            </a:extLst>
          </p:cNvPr>
          <p:cNvSpPr/>
          <p:nvPr/>
        </p:nvSpPr>
        <p:spPr>
          <a:xfrm>
            <a:off x="2851418" y="1416253"/>
            <a:ext cx="1482159" cy="789960"/>
          </a:xfrm>
          <a:prstGeom prst="rect">
            <a:avLst/>
          </a:prstGeom>
        </p:spPr>
        <p:txBody>
          <a:bodyPr wrap="square">
            <a:spAutoFit/>
          </a:bodyPr>
          <a:lstStyle/>
          <a:p>
            <a:pPr marL="179223" indent="-179223">
              <a:spcAft>
                <a:spcPts val="408"/>
              </a:spcAft>
            </a:pPr>
            <a:r>
              <a:rPr lang="en-GB" sz="1400" b="1">
                <a:solidFill>
                  <a:srgbClr val="007A53"/>
                </a:solidFill>
                <a:latin typeface="+mj-lt"/>
              </a:rPr>
              <a:t>2.</a:t>
            </a:r>
            <a:r>
              <a:rPr lang="en-GB" sz="1400" b="1">
                <a:solidFill>
                  <a:prstClr val="black"/>
                </a:solidFill>
                <a:latin typeface="+mj-lt"/>
              </a:rPr>
              <a:t> Encourage</a:t>
            </a:r>
          </a:p>
          <a:p>
            <a:pPr marL="179223" indent="-179223">
              <a:buSzPct val="100000"/>
              <a:buBlip>
                <a:blip r:embed="rId5"/>
              </a:buBlip>
            </a:pPr>
            <a:r>
              <a:rPr lang="en-GB" sz="1400">
                <a:solidFill>
                  <a:prstClr val="black"/>
                </a:solidFill>
                <a:latin typeface="+mj-lt"/>
              </a:rPr>
              <a:t>casualty to cough</a:t>
            </a:r>
          </a:p>
        </p:txBody>
      </p:sp>
      <p:sp>
        <p:nvSpPr>
          <p:cNvPr id="16" name="Rectangle 15">
            <a:extLst>
              <a:ext uri="{FF2B5EF4-FFF2-40B4-BE49-F238E27FC236}">
                <a16:creationId xmlns:a16="http://schemas.microsoft.com/office/drawing/2014/main" id="{A44E1B16-31C4-451A-A844-BFCC5F767DA3}"/>
              </a:ext>
            </a:extLst>
          </p:cNvPr>
          <p:cNvSpPr/>
          <p:nvPr/>
        </p:nvSpPr>
        <p:spPr>
          <a:xfrm>
            <a:off x="5260121" y="1415605"/>
            <a:ext cx="2405321" cy="1220847"/>
          </a:xfrm>
          <a:prstGeom prst="rect">
            <a:avLst/>
          </a:prstGeom>
        </p:spPr>
        <p:txBody>
          <a:bodyPr wrap="square">
            <a:spAutoFit/>
          </a:bodyPr>
          <a:lstStyle/>
          <a:p>
            <a:pPr marL="179223" indent="-179223">
              <a:spcAft>
                <a:spcPts val="408"/>
              </a:spcAft>
            </a:pPr>
            <a:r>
              <a:rPr lang="en-GB" sz="1400" b="1">
                <a:solidFill>
                  <a:srgbClr val="007A53"/>
                </a:solidFill>
                <a:latin typeface="+mj-lt"/>
              </a:rPr>
              <a:t>3.</a:t>
            </a:r>
            <a:r>
              <a:rPr lang="en-GB" sz="1400" b="1">
                <a:solidFill>
                  <a:prstClr val="black"/>
                </a:solidFill>
                <a:latin typeface="+mj-lt"/>
              </a:rPr>
              <a:t>	Give</a:t>
            </a:r>
          </a:p>
          <a:p>
            <a:pPr marL="179223" indent="-179223">
              <a:buSzPct val="100000"/>
              <a:buBlip>
                <a:blip r:embed="rId5"/>
              </a:buBlip>
            </a:pPr>
            <a:r>
              <a:rPr lang="en-GB" sz="1400">
                <a:solidFill>
                  <a:prstClr val="black"/>
                </a:solidFill>
                <a:latin typeface="+mj-lt"/>
              </a:rPr>
              <a:t>up to 5 back blows using the heel of your hand between their shoulder blades</a:t>
            </a:r>
          </a:p>
        </p:txBody>
      </p:sp>
      <p:sp>
        <p:nvSpPr>
          <p:cNvPr id="17" name="Rectangle 16">
            <a:extLst>
              <a:ext uri="{FF2B5EF4-FFF2-40B4-BE49-F238E27FC236}">
                <a16:creationId xmlns:a16="http://schemas.microsoft.com/office/drawing/2014/main" id="{684B4788-4406-47AF-A5FF-9934AF42CA6D}"/>
              </a:ext>
            </a:extLst>
          </p:cNvPr>
          <p:cNvSpPr/>
          <p:nvPr/>
        </p:nvSpPr>
        <p:spPr>
          <a:xfrm>
            <a:off x="408663" y="3265780"/>
            <a:ext cx="1644039" cy="1220847"/>
          </a:xfrm>
          <a:prstGeom prst="rect">
            <a:avLst/>
          </a:prstGeom>
        </p:spPr>
        <p:txBody>
          <a:bodyPr wrap="square">
            <a:spAutoFit/>
          </a:bodyPr>
          <a:lstStyle/>
          <a:p>
            <a:pPr marL="179223" indent="-179223">
              <a:spcAft>
                <a:spcPts val="408"/>
              </a:spcAft>
            </a:pPr>
            <a:r>
              <a:rPr lang="en-GB" sz="1400" b="1">
                <a:solidFill>
                  <a:srgbClr val="007A53"/>
                </a:solidFill>
                <a:latin typeface="+mj-lt"/>
              </a:rPr>
              <a:t>4.</a:t>
            </a:r>
            <a:r>
              <a:rPr lang="en-GB" sz="1400" b="1">
                <a:solidFill>
                  <a:prstClr val="black"/>
                </a:solidFill>
                <a:latin typeface="+mj-lt"/>
              </a:rPr>
              <a:t>	Give</a:t>
            </a:r>
          </a:p>
          <a:p>
            <a:pPr marL="179223" indent="-179223">
              <a:buSzPct val="100000"/>
              <a:buBlip>
                <a:blip r:embed="rId5"/>
              </a:buBlip>
            </a:pPr>
            <a:r>
              <a:rPr lang="en-GB" sz="1400">
                <a:solidFill>
                  <a:prstClr val="black"/>
                </a:solidFill>
                <a:latin typeface="+mj-lt"/>
              </a:rPr>
              <a:t>up to 5 ‘tummy’ thrusts (abdominal thrusts)</a:t>
            </a:r>
          </a:p>
        </p:txBody>
      </p:sp>
      <p:sp>
        <p:nvSpPr>
          <p:cNvPr id="18" name="Rectangle 17">
            <a:extLst>
              <a:ext uri="{FF2B5EF4-FFF2-40B4-BE49-F238E27FC236}">
                <a16:creationId xmlns:a16="http://schemas.microsoft.com/office/drawing/2014/main" id="{12CCC055-CE86-444F-BF11-33012A6640D2}"/>
              </a:ext>
            </a:extLst>
          </p:cNvPr>
          <p:cNvSpPr/>
          <p:nvPr/>
        </p:nvSpPr>
        <p:spPr>
          <a:xfrm>
            <a:off x="2851418" y="3270440"/>
            <a:ext cx="1993296" cy="1005403"/>
          </a:xfrm>
          <a:prstGeom prst="rect">
            <a:avLst/>
          </a:prstGeom>
        </p:spPr>
        <p:txBody>
          <a:bodyPr wrap="square">
            <a:spAutoFit/>
          </a:bodyPr>
          <a:lstStyle/>
          <a:p>
            <a:pPr marL="179223" indent="-179223">
              <a:spcAft>
                <a:spcPts val="408"/>
              </a:spcAft>
            </a:pPr>
            <a:r>
              <a:rPr lang="en-GB" sz="1400" b="1">
                <a:solidFill>
                  <a:srgbClr val="007A53"/>
                </a:solidFill>
                <a:latin typeface="+mj-lt"/>
              </a:rPr>
              <a:t>5.</a:t>
            </a:r>
            <a:r>
              <a:rPr lang="en-GB" sz="1400" b="1">
                <a:solidFill>
                  <a:prstClr val="black"/>
                </a:solidFill>
                <a:latin typeface="+mj-lt"/>
              </a:rPr>
              <a:t>	Help</a:t>
            </a:r>
          </a:p>
          <a:p>
            <a:pPr marL="179223" indent="-179223">
              <a:buSzPct val="100000"/>
              <a:buBlip>
                <a:blip r:embed="rId5"/>
              </a:buBlip>
            </a:pPr>
            <a:r>
              <a:rPr lang="en-GB" sz="1400">
                <a:solidFill>
                  <a:prstClr val="black"/>
                </a:solidFill>
                <a:latin typeface="+mj-lt"/>
              </a:rPr>
              <a:t>if still choking call 999/112 for emergency help</a:t>
            </a:r>
          </a:p>
        </p:txBody>
      </p:sp>
      <p:sp>
        <p:nvSpPr>
          <p:cNvPr id="19" name="Text Placeholder 5">
            <a:extLst>
              <a:ext uri="{FF2B5EF4-FFF2-40B4-BE49-F238E27FC236}">
                <a16:creationId xmlns:a16="http://schemas.microsoft.com/office/drawing/2014/main" id="{48C40602-1E5F-44A9-ADFB-7E71A0D713A6}"/>
              </a:ext>
            </a:extLst>
          </p:cNvPr>
          <p:cNvSpPr>
            <a:spLocks noGrp="1"/>
          </p:cNvSpPr>
          <p:nvPr>
            <p:ph type="body" sz="quarter" idx="10" hasCustomPrompt="1"/>
          </p:nvPr>
        </p:nvSpPr>
        <p:spPr>
          <a:xfrm>
            <a:off x="7226702" y="5232305"/>
            <a:ext cx="1575776" cy="309179"/>
          </a:xfrm>
          <a:prstGeom prst="rect">
            <a:avLst/>
          </a:prstGeom>
          <a:noFill/>
          <a:ln>
            <a:noFill/>
          </a:ln>
        </p:spPr>
        <p:txBody>
          <a:bodyPr/>
          <a:lstStyle>
            <a:lvl1pPr marL="0" indent="0">
              <a:buNone/>
              <a:defRPr sz="1000" baseline="0">
                <a:solidFill>
                  <a:schemeClr val="bg1">
                    <a:lumMod val="50000"/>
                  </a:schemeClr>
                </a:solidFill>
                <a:latin typeface="+mj-lt"/>
              </a:defRPr>
            </a:lvl1pPr>
          </a:lstStyle>
          <a:p>
            <a:r>
              <a:rPr lang="en-GB"/>
              <a:t>KS4 – Choking</a:t>
            </a:r>
          </a:p>
        </p:txBody>
      </p:sp>
      <p:pic>
        <p:nvPicPr>
          <p:cNvPr id="21" name="Picture 20">
            <a:extLst>
              <a:ext uri="{FF2B5EF4-FFF2-40B4-BE49-F238E27FC236}">
                <a16:creationId xmlns:a16="http://schemas.microsoft.com/office/drawing/2014/main" id="{02CC4BE6-B8E1-44C5-85BB-74C9EAE27EF4}"/>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09" t="10943" r="16159"/>
          <a:stretch/>
        </p:blipFill>
        <p:spPr>
          <a:xfrm>
            <a:off x="7459061" y="1439162"/>
            <a:ext cx="1132925" cy="1685717"/>
          </a:xfrm>
          <a:prstGeom prst="rect">
            <a:avLst/>
          </a:prstGeom>
        </p:spPr>
      </p:pic>
      <p:pic>
        <p:nvPicPr>
          <p:cNvPr id="22" name="Picture 21">
            <a:extLst>
              <a:ext uri="{FF2B5EF4-FFF2-40B4-BE49-F238E27FC236}">
                <a16:creationId xmlns:a16="http://schemas.microsoft.com/office/drawing/2014/main" id="{DC07B6CE-BC7F-4CF8-AC91-AF4A94BAE045}"/>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58" t="12603" r="22397"/>
          <a:stretch/>
        </p:blipFill>
        <p:spPr>
          <a:xfrm>
            <a:off x="1832664" y="3159736"/>
            <a:ext cx="1086945" cy="1784115"/>
          </a:xfrm>
          <a:prstGeom prst="rect">
            <a:avLst/>
          </a:prstGeom>
        </p:spPr>
      </p:pic>
      <p:pic>
        <p:nvPicPr>
          <p:cNvPr id="23" name="Picture 22">
            <a:extLst>
              <a:ext uri="{FF2B5EF4-FFF2-40B4-BE49-F238E27FC236}">
                <a16:creationId xmlns:a16="http://schemas.microsoft.com/office/drawing/2014/main" id="{41C1E391-CB3B-47C0-BA2E-FA92DAD9ACFC}"/>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833" t="14539" r="25394"/>
          <a:stretch/>
        </p:blipFill>
        <p:spPr>
          <a:xfrm>
            <a:off x="4109337" y="1436931"/>
            <a:ext cx="1061517" cy="1630082"/>
          </a:xfrm>
          <a:prstGeom prst="rect">
            <a:avLst/>
          </a:prstGeom>
        </p:spPr>
      </p:pic>
    </p:spTree>
    <p:custDataLst>
      <p:tags r:id="rId1"/>
    </p:custDataLst>
    <p:extLst>
      <p:ext uri="{BB962C8B-B14F-4D97-AF65-F5344CB8AC3E}">
        <p14:creationId xmlns:p14="http://schemas.microsoft.com/office/powerpoint/2010/main" val="2504542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AC0E1-5F81-433E-BCCB-29B6618F7691}"/>
              </a:ext>
            </a:extLst>
          </p:cNvPr>
          <p:cNvSpPr>
            <a:spLocks noGrp="1"/>
          </p:cNvSpPr>
          <p:nvPr>
            <p:ph idx="16"/>
          </p:nvPr>
        </p:nvSpPr>
        <p:spPr>
          <a:xfrm>
            <a:off x="491629" y="478795"/>
            <a:ext cx="2572413" cy="551146"/>
          </a:xfrm>
        </p:spPr>
        <p:txBody>
          <a:bodyPr/>
          <a:lstStyle/>
          <a:p>
            <a:r>
              <a:rPr lang="en-GB"/>
              <a:t>Quick quiz</a:t>
            </a:r>
          </a:p>
        </p:txBody>
      </p:sp>
      <p:sp>
        <p:nvSpPr>
          <p:cNvPr id="4" name="Text Placeholder 3">
            <a:extLst>
              <a:ext uri="{FF2B5EF4-FFF2-40B4-BE49-F238E27FC236}">
                <a16:creationId xmlns:a16="http://schemas.microsoft.com/office/drawing/2014/main" id="{2444C81F-37B8-46D2-B63B-B60D66B48742}"/>
              </a:ext>
            </a:extLst>
          </p:cNvPr>
          <p:cNvSpPr>
            <a:spLocks noGrp="1"/>
          </p:cNvSpPr>
          <p:nvPr>
            <p:ph type="body" sz="quarter" idx="10"/>
          </p:nvPr>
        </p:nvSpPr>
        <p:spPr/>
        <p:txBody>
          <a:bodyPr/>
          <a:lstStyle/>
          <a:p>
            <a:endParaRPr lang="en-GB"/>
          </a:p>
        </p:txBody>
      </p:sp>
      <p:pic>
        <p:nvPicPr>
          <p:cNvPr id="1026" name="Picture 2" descr="Quiz, Tiles, Letters, Red, Game, Test, Scrabble">
            <a:extLst>
              <a:ext uri="{FF2B5EF4-FFF2-40B4-BE49-F238E27FC236}">
                <a16:creationId xmlns:a16="http://schemas.microsoft.com/office/drawing/2014/main" id="{3E2BB9BC-00CF-44FF-B8E2-CAD21EB40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090" y="348640"/>
            <a:ext cx="3505200" cy="12706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D1515EC-EA46-4662-B56A-138E5F3448F4}"/>
              </a:ext>
            </a:extLst>
          </p:cNvPr>
          <p:cNvGrpSpPr/>
          <p:nvPr/>
        </p:nvGrpSpPr>
        <p:grpSpPr>
          <a:xfrm>
            <a:off x="806129" y="1358844"/>
            <a:ext cx="1825222" cy="1459529"/>
            <a:chOff x="1560012" y="2093495"/>
            <a:chExt cx="1825222" cy="1459529"/>
          </a:xfrm>
        </p:grpSpPr>
        <p:pic>
          <p:nvPicPr>
            <p:cNvPr id="1028" name="Picture 4" descr="Image result for sticky note png">
              <a:extLst>
                <a:ext uri="{FF2B5EF4-FFF2-40B4-BE49-F238E27FC236}">
                  <a16:creationId xmlns:a16="http://schemas.microsoft.com/office/drawing/2014/main" id="{1CC918F2-BA8B-4B36-BF54-A43567D74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012" y="2093495"/>
              <a:ext cx="1825222" cy="1459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03C0806-8692-4505-BB00-9562CD9F6F4E}"/>
                </a:ext>
              </a:extLst>
            </p:cNvPr>
            <p:cNvSpPr txBox="1"/>
            <p:nvPr/>
          </p:nvSpPr>
          <p:spPr>
            <a:xfrm>
              <a:off x="1716423" y="2284650"/>
              <a:ext cx="1411797" cy="1077218"/>
            </a:xfrm>
            <a:prstGeom prst="rect">
              <a:avLst/>
            </a:prstGeom>
            <a:noFill/>
          </p:spPr>
          <p:txBody>
            <a:bodyPr wrap="square" rtlCol="0">
              <a:spAutoFit/>
            </a:bodyPr>
            <a:lstStyle/>
            <a:p>
              <a:pPr algn="ctr"/>
              <a:r>
                <a:rPr lang="en-GB" sz="1600"/>
                <a:t>What can cause restriction of the airway?</a:t>
              </a:r>
            </a:p>
          </p:txBody>
        </p:sp>
      </p:grpSp>
      <p:grpSp>
        <p:nvGrpSpPr>
          <p:cNvPr id="9" name="Group 8">
            <a:extLst>
              <a:ext uri="{FF2B5EF4-FFF2-40B4-BE49-F238E27FC236}">
                <a16:creationId xmlns:a16="http://schemas.microsoft.com/office/drawing/2014/main" id="{E41395F6-7DDB-4F3E-98C0-B876A4083DA6}"/>
              </a:ext>
            </a:extLst>
          </p:cNvPr>
          <p:cNvGrpSpPr/>
          <p:nvPr/>
        </p:nvGrpSpPr>
        <p:grpSpPr>
          <a:xfrm>
            <a:off x="2755776" y="1872255"/>
            <a:ext cx="1825222" cy="1459529"/>
            <a:chOff x="1560012" y="2093495"/>
            <a:chExt cx="1825222" cy="1459529"/>
          </a:xfrm>
        </p:grpSpPr>
        <p:pic>
          <p:nvPicPr>
            <p:cNvPr id="10" name="Picture 4" descr="Image result for sticky note png">
              <a:extLst>
                <a:ext uri="{FF2B5EF4-FFF2-40B4-BE49-F238E27FC236}">
                  <a16:creationId xmlns:a16="http://schemas.microsoft.com/office/drawing/2014/main" id="{5177C2B8-1392-48E2-895F-C0A58527E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012" y="2093495"/>
              <a:ext cx="1825222" cy="14595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C3703AD-A5CE-40F9-A6EB-FF900F449AA5}"/>
                </a:ext>
              </a:extLst>
            </p:cNvPr>
            <p:cNvSpPr txBox="1"/>
            <p:nvPr/>
          </p:nvSpPr>
          <p:spPr>
            <a:xfrm>
              <a:off x="1716584" y="2269916"/>
              <a:ext cx="1428566" cy="1077218"/>
            </a:xfrm>
            <a:prstGeom prst="rect">
              <a:avLst/>
            </a:prstGeom>
            <a:noFill/>
          </p:spPr>
          <p:txBody>
            <a:bodyPr wrap="square" rtlCol="0">
              <a:spAutoFit/>
            </a:bodyPr>
            <a:lstStyle/>
            <a:p>
              <a:pPr algn="ctr"/>
              <a:r>
                <a:rPr lang="en-GB" sz="1600"/>
                <a:t>What can cause obstruction of the airway?</a:t>
              </a:r>
            </a:p>
          </p:txBody>
        </p:sp>
      </p:grpSp>
      <p:grpSp>
        <p:nvGrpSpPr>
          <p:cNvPr id="12" name="Group 11">
            <a:extLst>
              <a:ext uri="{FF2B5EF4-FFF2-40B4-BE49-F238E27FC236}">
                <a16:creationId xmlns:a16="http://schemas.microsoft.com/office/drawing/2014/main" id="{7B04914E-4A24-4D58-BFB2-51F9B9F524DF}"/>
              </a:ext>
            </a:extLst>
          </p:cNvPr>
          <p:cNvGrpSpPr/>
          <p:nvPr/>
        </p:nvGrpSpPr>
        <p:grpSpPr>
          <a:xfrm>
            <a:off x="4517815" y="1455016"/>
            <a:ext cx="2127402" cy="1701166"/>
            <a:chOff x="1257832" y="2093495"/>
            <a:chExt cx="2127402" cy="1701166"/>
          </a:xfrm>
        </p:grpSpPr>
        <p:pic>
          <p:nvPicPr>
            <p:cNvPr id="13" name="Picture 4" descr="Image result for sticky note png">
              <a:extLst>
                <a:ext uri="{FF2B5EF4-FFF2-40B4-BE49-F238E27FC236}">
                  <a16:creationId xmlns:a16="http://schemas.microsoft.com/office/drawing/2014/main" id="{CD4F990F-30A1-45DA-99FC-970FCADE2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832" y="2093495"/>
              <a:ext cx="2127402" cy="17011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9A272ED-A4CF-4A42-91E5-177D16F045A6}"/>
                </a:ext>
              </a:extLst>
            </p:cNvPr>
            <p:cNvSpPr txBox="1"/>
            <p:nvPr/>
          </p:nvSpPr>
          <p:spPr>
            <a:xfrm>
              <a:off x="1606996" y="2345554"/>
              <a:ext cx="1391570" cy="1200329"/>
            </a:xfrm>
            <a:prstGeom prst="rect">
              <a:avLst/>
            </a:prstGeom>
            <a:noFill/>
          </p:spPr>
          <p:txBody>
            <a:bodyPr wrap="square" rtlCol="0">
              <a:spAutoFit/>
            </a:bodyPr>
            <a:lstStyle/>
            <a:p>
              <a:pPr algn="ctr"/>
              <a:r>
                <a:rPr lang="en-GB" sz="1800"/>
                <a:t>Name two anatomical parts of the airway</a:t>
              </a:r>
            </a:p>
          </p:txBody>
        </p:sp>
      </p:grpSp>
      <p:grpSp>
        <p:nvGrpSpPr>
          <p:cNvPr id="15" name="Group 14">
            <a:extLst>
              <a:ext uri="{FF2B5EF4-FFF2-40B4-BE49-F238E27FC236}">
                <a16:creationId xmlns:a16="http://schemas.microsoft.com/office/drawing/2014/main" id="{BDB5A7F7-FA35-407B-936F-AC8167180DB1}"/>
              </a:ext>
            </a:extLst>
          </p:cNvPr>
          <p:cNvGrpSpPr/>
          <p:nvPr/>
        </p:nvGrpSpPr>
        <p:grpSpPr>
          <a:xfrm>
            <a:off x="6145935" y="2772487"/>
            <a:ext cx="2473209" cy="1977689"/>
            <a:chOff x="1520415" y="2065007"/>
            <a:chExt cx="2473209" cy="1977689"/>
          </a:xfrm>
        </p:grpSpPr>
        <p:pic>
          <p:nvPicPr>
            <p:cNvPr id="16" name="Picture 4" descr="Image result for sticky note png">
              <a:extLst>
                <a:ext uri="{FF2B5EF4-FFF2-40B4-BE49-F238E27FC236}">
                  <a16:creationId xmlns:a16="http://schemas.microsoft.com/office/drawing/2014/main" id="{EDB35567-37BB-4869-86A3-4DD991D81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415" y="2065007"/>
              <a:ext cx="2473209" cy="19776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0711513-2271-4070-8AF2-30D7760C437E}"/>
                </a:ext>
              </a:extLst>
            </p:cNvPr>
            <p:cNvSpPr txBox="1"/>
            <p:nvPr/>
          </p:nvSpPr>
          <p:spPr>
            <a:xfrm>
              <a:off x="1888046" y="2450160"/>
              <a:ext cx="1677696" cy="1200329"/>
            </a:xfrm>
            <a:prstGeom prst="rect">
              <a:avLst/>
            </a:prstGeom>
            <a:noFill/>
          </p:spPr>
          <p:txBody>
            <a:bodyPr wrap="square" lIns="91440" tIns="45720" rIns="91440" bIns="45720" rtlCol="0" anchor="t">
              <a:spAutoFit/>
            </a:bodyPr>
            <a:lstStyle/>
            <a:p>
              <a:pPr algn="ctr"/>
              <a:r>
                <a:rPr lang="en-GB" sz="1800" dirty="0"/>
                <a:t>What is the process of breathing in called?</a:t>
              </a:r>
            </a:p>
          </p:txBody>
        </p:sp>
      </p:grpSp>
      <p:grpSp>
        <p:nvGrpSpPr>
          <p:cNvPr id="18" name="Group 17">
            <a:extLst>
              <a:ext uri="{FF2B5EF4-FFF2-40B4-BE49-F238E27FC236}">
                <a16:creationId xmlns:a16="http://schemas.microsoft.com/office/drawing/2014/main" id="{81271EC8-C1B0-4A0C-923E-5CB7EACD29DD}"/>
              </a:ext>
            </a:extLst>
          </p:cNvPr>
          <p:cNvGrpSpPr/>
          <p:nvPr/>
        </p:nvGrpSpPr>
        <p:grpSpPr>
          <a:xfrm>
            <a:off x="800756" y="2989001"/>
            <a:ext cx="2395014" cy="1923797"/>
            <a:chOff x="1560012" y="2093495"/>
            <a:chExt cx="1825222" cy="1495918"/>
          </a:xfrm>
        </p:grpSpPr>
        <p:pic>
          <p:nvPicPr>
            <p:cNvPr id="19" name="Picture 4" descr="Image result for sticky note png">
              <a:extLst>
                <a:ext uri="{FF2B5EF4-FFF2-40B4-BE49-F238E27FC236}">
                  <a16:creationId xmlns:a16="http://schemas.microsoft.com/office/drawing/2014/main" id="{97B88DEF-F91C-4ABA-B126-F1319C1FD1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012" y="2093495"/>
              <a:ext cx="1825222" cy="145952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3070B4A-8A9A-47B5-999C-8785029D55CA}"/>
                </a:ext>
              </a:extLst>
            </p:cNvPr>
            <p:cNvSpPr txBox="1"/>
            <p:nvPr/>
          </p:nvSpPr>
          <p:spPr>
            <a:xfrm>
              <a:off x="1738190" y="2257675"/>
              <a:ext cx="1391570" cy="1331738"/>
            </a:xfrm>
            <a:prstGeom prst="rect">
              <a:avLst/>
            </a:prstGeom>
            <a:noFill/>
          </p:spPr>
          <p:txBody>
            <a:bodyPr wrap="square" rtlCol="0">
              <a:spAutoFit/>
            </a:bodyPr>
            <a:lstStyle/>
            <a:p>
              <a:pPr algn="ctr"/>
              <a:r>
                <a:rPr lang="en-GB" sz="1800"/>
                <a:t>What is the first thing you should do if a casualty is choking?</a:t>
              </a:r>
            </a:p>
          </p:txBody>
        </p:sp>
      </p:grpSp>
      <p:grpSp>
        <p:nvGrpSpPr>
          <p:cNvPr id="21" name="Group 20">
            <a:extLst>
              <a:ext uri="{FF2B5EF4-FFF2-40B4-BE49-F238E27FC236}">
                <a16:creationId xmlns:a16="http://schemas.microsoft.com/office/drawing/2014/main" id="{70F236BC-0F67-4FC6-9A70-859D540957D1}"/>
              </a:ext>
            </a:extLst>
          </p:cNvPr>
          <p:cNvGrpSpPr/>
          <p:nvPr/>
        </p:nvGrpSpPr>
        <p:grpSpPr>
          <a:xfrm>
            <a:off x="3565903" y="3507386"/>
            <a:ext cx="2127402" cy="1701166"/>
            <a:chOff x="1560012" y="2093495"/>
            <a:chExt cx="2127402" cy="1701166"/>
          </a:xfrm>
        </p:grpSpPr>
        <p:pic>
          <p:nvPicPr>
            <p:cNvPr id="22" name="Picture 4" descr="Image result for sticky note png">
              <a:extLst>
                <a:ext uri="{FF2B5EF4-FFF2-40B4-BE49-F238E27FC236}">
                  <a16:creationId xmlns:a16="http://schemas.microsoft.com/office/drawing/2014/main" id="{2BB0BF17-9772-4E70-A7F9-C076C0488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012" y="2093495"/>
              <a:ext cx="2127402" cy="170116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0C4A70-D497-4D4F-BC40-9EBDD85E92B3}"/>
                </a:ext>
              </a:extLst>
            </p:cNvPr>
            <p:cNvSpPr txBox="1"/>
            <p:nvPr/>
          </p:nvSpPr>
          <p:spPr>
            <a:xfrm>
              <a:off x="1758328" y="2359302"/>
              <a:ext cx="1615561" cy="1169551"/>
            </a:xfrm>
            <a:prstGeom prst="rect">
              <a:avLst/>
            </a:prstGeom>
            <a:noFill/>
          </p:spPr>
          <p:txBody>
            <a:bodyPr wrap="square" rtlCol="0" anchor="t">
              <a:spAutoFit/>
            </a:bodyPr>
            <a:lstStyle/>
            <a:p>
              <a:pPr algn="ctr"/>
              <a:r>
                <a:rPr lang="en-GB" sz="1400" dirty="0"/>
                <a:t>How many back blows should somebody give to a choking casualty?</a:t>
              </a:r>
            </a:p>
          </p:txBody>
        </p:sp>
      </p:grpSp>
    </p:spTree>
    <p:custDataLst>
      <p:tags r:id="rId1"/>
    </p:custDataLst>
    <p:extLst>
      <p:ext uri="{BB962C8B-B14F-4D97-AF65-F5344CB8AC3E}">
        <p14:creationId xmlns:p14="http://schemas.microsoft.com/office/powerpoint/2010/main" val="2144920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CF5993-17D0-4982-8316-3C385A4DE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747" y="2147295"/>
            <a:ext cx="1818726" cy="181872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BC54436-4320-4D37-A0BF-830F1F5C4995}"/>
              </a:ext>
            </a:extLst>
          </p:cNvPr>
          <p:cNvSpPr>
            <a:spLocks noGrp="1"/>
          </p:cNvSpPr>
          <p:nvPr>
            <p:ph idx="1"/>
          </p:nvPr>
        </p:nvSpPr>
        <p:spPr>
          <a:xfrm>
            <a:off x="1433059" y="1298808"/>
            <a:ext cx="6346838" cy="472946"/>
          </a:xfrm>
        </p:spPr>
        <p:txBody>
          <a:bodyPr lIns="63833" tIns="31917" rIns="63833" bIns="31917" anchor="t">
            <a:normAutofit fontScale="92500" lnSpcReduction="20000"/>
          </a:bodyPr>
          <a:lstStyle/>
          <a:p>
            <a:pPr marL="0" indent="0" algn="ctr">
              <a:buNone/>
            </a:pPr>
            <a:r>
              <a:rPr lang="en-US" sz="1100" b="1" dirty="0">
                <a:solidFill>
                  <a:schemeClr val="tx1"/>
                </a:solidFill>
                <a:ea typeface="MS PGothic"/>
                <a:cs typeface="Arial"/>
              </a:rPr>
              <a:t>Pause for thought...</a:t>
            </a:r>
          </a:p>
          <a:p>
            <a:pPr marL="0" indent="0" algn="ctr">
              <a:buNone/>
            </a:pPr>
            <a:r>
              <a:rPr lang="en-US" sz="1100" b="1" dirty="0">
                <a:solidFill>
                  <a:schemeClr val="tx1"/>
                </a:solidFill>
                <a:latin typeface="Arial"/>
                <a:ea typeface="MS PGothic"/>
                <a:cs typeface="Arial"/>
              </a:rPr>
              <a:t>Which actions do you think are most important when caring for a casualty?</a:t>
            </a:r>
            <a:endParaRPr lang="en-US" sz="1800" dirty="0">
              <a:solidFill>
                <a:schemeClr val="tx1"/>
              </a:solidFill>
            </a:endParaRPr>
          </a:p>
          <a:p>
            <a:pPr marL="238760" indent="-238760"/>
            <a:endParaRPr lang="en-GB" sz="2400" b="1"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E5033B3-2916-4029-8A3D-5E50E74006D4}"/>
              </a:ext>
            </a:extLst>
          </p:cNvPr>
          <p:cNvSpPr>
            <a:spLocks noGrp="1"/>
          </p:cNvSpPr>
          <p:nvPr>
            <p:ph type="title"/>
          </p:nvPr>
        </p:nvSpPr>
        <p:spPr>
          <a:xfrm>
            <a:off x="535412" y="648065"/>
            <a:ext cx="3544810" cy="622575"/>
          </a:xfrm>
          <a:solidFill>
            <a:srgbClr val="009F4D"/>
          </a:solidFill>
        </p:spPr>
        <p:txBody>
          <a:bodyPr/>
          <a:lstStyle/>
          <a:p>
            <a:r>
              <a:rPr lang="en-US" sz="4000" dirty="0">
                <a:latin typeface="Arial" panose="020B0604020202020204" pitchFamily="34" charset="0"/>
                <a:cs typeface="Arial" panose="020B0604020202020204" pitchFamily="34" charset="0"/>
              </a:rPr>
              <a:t>Casualty care</a:t>
            </a:r>
            <a:endParaRPr lang="en-GB" sz="40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D650B22C-556F-489E-B9C0-2FEF63A53987}"/>
              </a:ext>
            </a:extLst>
          </p:cNvPr>
          <p:cNvGrpSpPr/>
          <p:nvPr/>
        </p:nvGrpSpPr>
        <p:grpSpPr>
          <a:xfrm>
            <a:off x="630738" y="2678197"/>
            <a:ext cx="1551847" cy="816043"/>
            <a:chOff x="630738" y="2678197"/>
            <a:chExt cx="1551847" cy="816043"/>
          </a:xfrm>
        </p:grpSpPr>
        <p:sp>
          <p:nvSpPr>
            <p:cNvPr id="31" name="Thought Bubble: Cloud 30">
              <a:extLst>
                <a:ext uri="{FF2B5EF4-FFF2-40B4-BE49-F238E27FC236}">
                  <a16:creationId xmlns:a16="http://schemas.microsoft.com/office/drawing/2014/main" id="{C2EF7674-77E8-40CC-B604-48D255B9B29B}"/>
                </a:ext>
              </a:extLst>
            </p:cNvPr>
            <p:cNvSpPr/>
            <p:nvPr/>
          </p:nvSpPr>
          <p:spPr>
            <a:xfrm flipH="1">
              <a:off x="630738" y="2678197"/>
              <a:ext cx="1551847" cy="816043"/>
            </a:xfrm>
            <a:prstGeom prst="cloudCallout">
              <a:avLst>
                <a:gd name="adj1" fmla="val -127852"/>
                <a:gd name="adj2" fmla="val 138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E8F70CD7-150B-4F84-92CD-95DFE3949195}"/>
                </a:ext>
              </a:extLst>
            </p:cNvPr>
            <p:cNvSpPr txBox="1"/>
            <p:nvPr/>
          </p:nvSpPr>
          <p:spPr>
            <a:xfrm>
              <a:off x="912618" y="2851540"/>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Remain calm</a:t>
              </a:r>
            </a:p>
          </p:txBody>
        </p:sp>
      </p:grpSp>
      <p:grpSp>
        <p:nvGrpSpPr>
          <p:cNvPr id="14" name="Group 13">
            <a:extLst>
              <a:ext uri="{FF2B5EF4-FFF2-40B4-BE49-F238E27FC236}">
                <a16:creationId xmlns:a16="http://schemas.microsoft.com/office/drawing/2014/main" id="{EBE1FB47-9863-47B2-8064-2777F3BF1A3B}"/>
              </a:ext>
            </a:extLst>
          </p:cNvPr>
          <p:cNvGrpSpPr/>
          <p:nvPr/>
        </p:nvGrpSpPr>
        <p:grpSpPr>
          <a:xfrm>
            <a:off x="5683784" y="4106605"/>
            <a:ext cx="1551847" cy="816043"/>
            <a:chOff x="5683784" y="4106605"/>
            <a:chExt cx="1551847" cy="816043"/>
          </a:xfrm>
        </p:grpSpPr>
        <p:sp>
          <p:nvSpPr>
            <p:cNvPr id="36" name="Thought Bubble: Cloud 35">
              <a:extLst>
                <a:ext uri="{FF2B5EF4-FFF2-40B4-BE49-F238E27FC236}">
                  <a16:creationId xmlns:a16="http://schemas.microsoft.com/office/drawing/2014/main" id="{B801C17F-BDF6-48BB-9CCD-D509193E2498}"/>
                </a:ext>
              </a:extLst>
            </p:cNvPr>
            <p:cNvSpPr/>
            <p:nvPr/>
          </p:nvSpPr>
          <p:spPr>
            <a:xfrm flipH="1">
              <a:off x="5683784" y="4106605"/>
              <a:ext cx="1551847" cy="816043"/>
            </a:xfrm>
            <a:prstGeom prst="cloudCallout">
              <a:avLst>
                <a:gd name="adj1" fmla="val 69579"/>
                <a:gd name="adj2" fmla="val -7865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193E815A-E2C4-438C-8DD6-7C118CFC92E5}"/>
                </a:ext>
              </a:extLst>
            </p:cNvPr>
            <p:cNvSpPr txBox="1"/>
            <p:nvPr/>
          </p:nvSpPr>
          <p:spPr>
            <a:xfrm>
              <a:off x="5965663" y="4286802"/>
              <a:ext cx="988088"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Reassure casualty</a:t>
              </a:r>
            </a:p>
          </p:txBody>
        </p:sp>
      </p:grpSp>
      <p:grpSp>
        <p:nvGrpSpPr>
          <p:cNvPr id="10" name="Group 9">
            <a:extLst>
              <a:ext uri="{FF2B5EF4-FFF2-40B4-BE49-F238E27FC236}">
                <a16:creationId xmlns:a16="http://schemas.microsoft.com/office/drawing/2014/main" id="{0316D645-9BEB-4EEC-B232-04F2938B386E}"/>
              </a:ext>
            </a:extLst>
          </p:cNvPr>
          <p:cNvGrpSpPr/>
          <p:nvPr/>
        </p:nvGrpSpPr>
        <p:grpSpPr>
          <a:xfrm>
            <a:off x="2280061" y="1828533"/>
            <a:ext cx="1551847" cy="816043"/>
            <a:chOff x="2280061" y="1828533"/>
            <a:chExt cx="1551847" cy="816043"/>
          </a:xfrm>
        </p:grpSpPr>
        <p:sp>
          <p:nvSpPr>
            <p:cNvPr id="7" name="Thought Bubble: Cloud 6">
              <a:extLst>
                <a:ext uri="{FF2B5EF4-FFF2-40B4-BE49-F238E27FC236}">
                  <a16:creationId xmlns:a16="http://schemas.microsoft.com/office/drawing/2014/main" id="{CAF8AA3D-EEC9-4C12-BC3D-454AFA14E07D}"/>
                </a:ext>
              </a:extLst>
            </p:cNvPr>
            <p:cNvSpPr/>
            <p:nvPr/>
          </p:nvSpPr>
          <p:spPr>
            <a:xfrm flipH="1">
              <a:off x="2280061" y="1828533"/>
              <a:ext cx="1551847" cy="816043"/>
            </a:xfrm>
            <a:prstGeom prst="cloudCallout">
              <a:avLst>
                <a:gd name="adj1" fmla="val -65103"/>
                <a:gd name="adj2" fmla="val 49403"/>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17175933-06E2-4127-BD71-2B2E2E562C03}"/>
                </a:ext>
              </a:extLst>
            </p:cNvPr>
            <p:cNvSpPr txBox="1"/>
            <p:nvPr/>
          </p:nvSpPr>
          <p:spPr>
            <a:xfrm>
              <a:off x="2612494" y="2043326"/>
              <a:ext cx="834991" cy="280846"/>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Get help</a:t>
              </a:r>
            </a:p>
          </p:txBody>
        </p:sp>
      </p:grpSp>
      <p:grpSp>
        <p:nvGrpSpPr>
          <p:cNvPr id="11" name="Group 10">
            <a:extLst>
              <a:ext uri="{FF2B5EF4-FFF2-40B4-BE49-F238E27FC236}">
                <a16:creationId xmlns:a16="http://schemas.microsoft.com/office/drawing/2014/main" id="{AEA22BFE-208C-4CFF-AA05-F3C4ED143185}"/>
              </a:ext>
            </a:extLst>
          </p:cNvPr>
          <p:cNvGrpSpPr/>
          <p:nvPr/>
        </p:nvGrpSpPr>
        <p:grpSpPr>
          <a:xfrm>
            <a:off x="5054602" y="1799922"/>
            <a:ext cx="1774789" cy="816043"/>
            <a:chOff x="5054602" y="1799922"/>
            <a:chExt cx="1551847" cy="816043"/>
          </a:xfrm>
        </p:grpSpPr>
        <p:sp>
          <p:nvSpPr>
            <p:cNvPr id="39" name="Thought Bubble: Cloud 38">
              <a:extLst>
                <a:ext uri="{FF2B5EF4-FFF2-40B4-BE49-F238E27FC236}">
                  <a16:creationId xmlns:a16="http://schemas.microsoft.com/office/drawing/2014/main" id="{CA563CC4-8621-4FC6-BC63-9B7C3E12A933}"/>
                </a:ext>
              </a:extLst>
            </p:cNvPr>
            <p:cNvSpPr/>
            <p:nvPr/>
          </p:nvSpPr>
          <p:spPr>
            <a:xfrm flipH="1">
              <a:off x="5054602" y="1799922"/>
              <a:ext cx="1551847" cy="816043"/>
            </a:xfrm>
            <a:prstGeom prst="cloudCallout">
              <a:avLst>
                <a:gd name="adj1" fmla="val 53509"/>
                <a:gd name="adj2" fmla="val 53769"/>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A32B4BA5-18EF-40DA-8326-94A4880B92DE}"/>
                </a:ext>
              </a:extLst>
            </p:cNvPr>
            <p:cNvSpPr txBox="1"/>
            <p:nvPr/>
          </p:nvSpPr>
          <p:spPr>
            <a:xfrm>
              <a:off x="5413030" y="1953691"/>
              <a:ext cx="834992"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No food or drink</a:t>
              </a:r>
            </a:p>
          </p:txBody>
        </p:sp>
      </p:grpSp>
      <p:grpSp>
        <p:nvGrpSpPr>
          <p:cNvPr id="12" name="Group 11">
            <a:extLst>
              <a:ext uri="{FF2B5EF4-FFF2-40B4-BE49-F238E27FC236}">
                <a16:creationId xmlns:a16="http://schemas.microsoft.com/office/drawing/2014/main" id="{803DB02D-99FF-4420-B6DA-5A0AA3D58F82}"/>
              </a:ext>
            </a:extLst>
          </p:cNvPr>
          <p:cNvGrpSpPr/>
          <p:nvPr/>
        </p:nvGrpSpPr>
        <p:grpSpPr>
          <a:xfrm>
            <a:off x="6830307" y="2449478"/>
            <a:ext cx="1551847" cy="816043"/>
            <a:chOff x="6830307" y="2449478"/>
            <a:chExt cx="1551847" cy="816043"/>
          </a:xfrm>
        </p:grpSpPr>
        <p:sp>
          <p:nvSpPr>
            <p:cNvPr id="38" name="Thought Bubble: Cloud 37">
              <a:extLst>
                <a:ext uri="{FF2B5EF4-FFF2-40B4-BE49-F238E27FC236}">
                  <a16:creationId xmlns:a16="http://schemas.microsoft.com/office/drawing/2014/main" id="{1802C5D4-DE1D-4A7D-90BA-37112BAAAF0B}"/>
                </a:ext>
              </a:extLst>
            </p:cNvPr>
            <p:cNvSpPr/>
            <p:nvPr/>
          </p:nvSpPr>
          <p:spPr>
            <a:xfrm flipH="1">
              <a:off x="6830307" y="2449478"/>
              <a:ext cx="1551847" cy="816043"/>
            </a:xfrm>
            <a:prstGeom prst="cloudCallout">
              <a:avLst>
                <a:gd name="adj1" fmla="val 118554"/>
                <a:gd name="adj2" fmla="val 24664"/>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8BC5D97C-5672-4FEB-970A-46FC3DFA2C3A}"/>
                </a:ext>
              </a:extLst>
            </p:cNvPr>
            <p:cNvSpPr txBox="1"/>
            <p:nvPr/>
          </p:nvSpPr>
          <p:spPr>
            <a:xfrm>
              <a:off x="7115120" y="2504856"/>
              <a:ext cx="982222"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Prevent condition worsening</a:t>
              </a:r>
            </a:p>
          </p:txBody>
        </p:sp>
      </p:grpSp>
      <p:grpSp>
        <p:nvGrpSpPr>
          <p:cNvPr id="15" name="Group 14">
            <a:extLst>
              <a:ext uri="{FF2B5EF4-FFF2-40B4-BE49-F238E27FC236}">
                <a16:creationId xmlns:a16="http://schemas.microsoft.com/office/drawing/2014/main" id="{C13C0CB0-ACA8-4C0E-B1D6-3A9F6F1AA3C9}"/>
              </a:ext>
            </a:extLst>
          </p:cNvPr>
          <p:cNvGrpSpPr/>
          <p:nvPr/>
        </p:nvGrpSpPr>
        <p:grpSpPr>
          <a:xfrm>
            <a:off x="3830554" y="4490685"/>
            <a:ext cx="1551847" cy="816043"/>
            <a:chOff x="3819703" y="4271244"/>
            <a:chExt cx="1551847" cy="816043"/>
          </a:xfrm>
        </p:grpSpPr>
        <p:sp>
          <p:nvSpPr>
            <p:cNvPr id="35" name="Thought Bubble: Cloud 34">
              <a:extLst>
                <a:ext uri="{FF2B5EF4-FFF2-40B4-BE49-F238E27FC236}">
                  <a16:creationId xmlns:a16="http://schemas.microsoft.com/office/drawing/2014/main" id="{EFBDB953-0A2C-4FE0-A794-393EED617AB7}"/>
                </a:ext>
              </a:extLst>
            </p:cNvPr>
            <p:cNvSpPr/>
            <p:nvPr/>
          </p:nvSpPr>
          <p:spPr>
            <a:xfrm flipH="1">
              <a:off x="3819703" y="4271244"/>
              <a:ext cx="1551847" cy="816043"/>
            </a:xfrm>
            <a:prstGeom prst="cloudCallout">
              <a:avLst>
                <a:gd name="adj1" fmla="val -58"/>
                <a:gd name="adj2" fmla="val -96120"/>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794C957D-0A3D-438E-B4DF-0F213992E79D}"/>
                </a:ext>
              </a:extLst>
            </p:cNvPr>
            <p:cNvSpPr txBox="1"/>
            <p:nvPr/>
          </p:nvSpPr>
          <p:spPr>
            <a:xfrm>
              <a:off x="3917797" y="4401001"/>
              <a:ext cx="1337644"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Communicate well</a:t>
              </a:r>
            </a:p>
          </p:txBody>
        </p:sp>
      </p:grpSp>
      <p:grpSp>
        <p:nvGrpSpPr>
          <p:cNvPr id="8" name="Group 7">
            <a:extLst>
              <a:ext uri="{FF2B5EF4-FFF2-40B4-BE49-F238E27FC236}">
                <a16:creationId xmlns:a16="http://schemas.microsoft.com/office/drawing/2014/main" id="{D33A909E-096A-429A-8C54-0F54563A655C}"/>
              </a:ext>
            </a:extLst>
          </p:cNvPr>
          <p:cNvGrpSpPr/>
          <p:nvPr/>
        </p:nvGrpSpPr>
        <p:grpSpPr>
          <a:xfrm>
            <a:off x="1675630" y="3900314"/>
            <a:ext cx="1808807" cy="1044240"/>
            <a:chOff x="1675630" y="3900314"/>
            <a:chExt cx="1808807" cy="1044240"/>
          </a:xfrm>
        </p:grpSpPr>
        <p:sp>
          <p:nvSpPr>
            <p:cNvPr id="34" name="Thought Bubble: Cloud 33">
              <a:extLst>
                <a:ext uri="{FF2B5EF4-FFF2-40B4-BE49-F238E27FC236}">
                  <a16:creationId xmlns:a16="http://schemas.microsoft.com/office/drawing/2014/main" id="{A9163A29-0D2E-452E-AD49-6735E9360D6D}"/>
                </a:ext>
              </a:extLst>
            </p:cNvPr>
            <p:cNvSpPr/>
            <p:nvPr/>
          </p:nvSpPr>
          <p:spPr>
            <a:xfrm flipH="1">
              <a:off x="1675630" y="3900314"/>
              <a:ext cx="1808807" cy="1044240"/>
            </a:xfrm>
            <a:prstGeom prst="cloudCallout">
              <a:avLst>
                <a:gd name="adj1" fmla="val -55641"/>
                <a:gd name="adj2" fmla="val -72048"/>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51457DDF-9A41-4A0B-A545-C539F6576A6D}"/>
                </a:ext>
              </a:extLst>
            </p:cNvPr>
            <p:cNvSpPr txBox="1"/>
            <p:nvPr/>
          </p:nvSpPr>
          <p:spPr>
            <a:xfrm>
              <a:off x="2023497" y="4070453"/>
              <a:ext cx="1125674" cy="657872"/>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Treat with dignity and respect</a:t>
              </a:r>
            </a:p>
          </p:txBody>
        </p:sp>
      </p:grpSp>
      <p:grpSp>
        <p:nvGrpSpPr>
          <p:cNvPr id="13" name="Group 12">
            <a:extLst>
              <a:ext uri="{FF2B5EF4-FFF2-40B4-BE49-F238E27FC236}">
                <a16:creationId xmlns:a16="http://schemas.microsoft.com/office/drawing/2014/main" id="{8D5C9037-416F-4C3A-8A3C-0D56C0832683}"/>
              </a:ext>
            </a:extLst>
          </p:cNvPr>
          <p:cNvGrpSpPr/>
          <p:nvPr/>
        </p:nvGrpSpPr>
        <p:grpSpPr>
          <a:xfrm>
            <a:off x="6829391" y="3455309"/>
            <a:ext cx="1551847" cy="816043"/>
            <a:chOff x="6829391" y="3455309"/>
            <a:chExt cx="1551847" cy="816043"/>
          </a:xfrm>
        </p:grpSpPr>
        <p:sp>
          <p:nvSpPr>
            <p:cNvPr id="37" name="Thought Bubble: Cloud 36">
              <a:extLst>
                <a:ext uri="{FF2B5EF4-FFF2-40B4-BE49-F238E27FC236}">
                  <a16:creationId xmlns:a16="http://schemas.microsoft.com/office/drawing/2014/main" id="{3A2AC818-E932-4D72-A7AF-EE4CF9B78EFF}"/>
                </a:ext>
              </a:extLst>
            </p:cNvPr>
            <p:cNvSpPr/>
            <p:nvPr/>
          </p:nvSpPr>
          <p:spPr>
            <a:xfrm flipH="1">
              <a:off x="6829391" y="3455309"/>
              <a:ext cx="1551847" cy="816043"/>
            </a:xfrm>
            <a:prstGeom prst="cloudCallout">
              <a:avLst>
                <a:gd name="adj1" fmla="val 110902"/>
                <a:gd name="adj2" fmla="val -45187"/>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D89EDB75-76A7-4B6B-B2A7-98671C4F6176}"/>
                </a:ext>
              </a:extLst>
            </p:cNvPr>
            <p:cNvSpPr txBox="1"/>
            <p:nvPr/>
          </p:nvSpPr>
          <p:spPr>
            <a:xfrm>
              <a:off x="7148638" y="3628652"/>
              <a:ext cx="834991" cy="469359"/>
            </a:xfrm>
            <a:prstGeom prst="rect">
              <a:avLst/>
            </a:prstGeom>
            <a:noFill/>
          </p:spPr>
          <p:txBody>
            <a:bodyPr wrap="square" rtlCol="0" anchor="ctr">
              <a:spAutoFit/>
            </a:bodyPr>
            <a:lstStyle/>
            <a:p>
              <a:pPr algn="ctr" defTabSz="559696" eaLnBrk="0" fontAlgn="base" hangingPunct="0">
                <a:spcBef>
                  <a:spcPct val="0"/>
                </a:spcBef>
                <a:spcAft>
                  <a:spcPct val="0"/>
                </a:spcAft>
              </a:pPr>
              <a:r>
                <a:rPr lang="en-GB" sz="1225" b="1">
                  <a:solidFill>
                    <a:srgbClr val="000000"/>
                  </a:solidFill>
                  <a:latin typeface="Arial" panose="020B0604020202020204" pitchFamily="34" charset="0"/>
                  <a:ea typeface="MS PGothic" panose="020B0600070205080204" pitchFamily="34" charset="-128"/>
                  <a:cs typeface="Arial" panose="020B0604020202020204" pitchFamily="34" charset="0"/>
                </a:rPr>
                <a:t>Keep warm</a:t>
              </a:r>
            </a:p>
          </p:txBody>
        </p:sp>
      </p:grpSp>
    </p:spTree>
    <p:custDataLst>
      <p:tags r:id="rId1"/>
    </p:custDataLst>
    <p:extLst>
      <p:ext uri="{BB962C8B-B14F-4D97-AF65-F5344CB8AC3E}">
        <p14:creationId xmlns:p14="http://schemas.microsoft.com/office/powerpoint/2010/main" val="47814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48836A6-B552-453B-B706-A0B7D05E2D69}"/>
              </a:ext>
              <a:ext uri="{C183D7F6-B498-43B3-948B-1728B52AA6E4}">
                <adec:decorative xmlns:adec="http://schemas.microsoft.com/office/drawing/2017/decorative" val="1"/>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491629" y="207963"/>
            <a:ext cx="8259339" cy="5057775"/>
          </a:xfrm>
        </p:spPr>
      </p:pic>
      <p:sp>
        <p:nvSpPr>
          <p:cNvPr id="3" name="Content Placeholder 2">
            <a:extLst>
              <a:ext uri="{FF2B5EF4-FFF2-40B4-BE49-F238E27FC236}">
                <a16:creationId xmlns:a16="http://schemas.microsoft.com/office/drawing/2014/main" id="{1350C409-3CCA-48BD-87D2-FE46540C4DD3}"/>
              </a:ext>
            </a:extLst>
          </p:cNvPr>
          <p:cNvSpPr>
            <a:spLocks noGrp="1"/>
          </p:cNvSpPr>
          <p:nvPr>
            <p:ph idx="16"/>
          </p:nvPr>
        </p:nvSpPr>
        <p:spPr>
          <a:xfrm>
            <a:off x="491629" y="478795"/>
            <a:ext cx="2353850" cy="551146"/>
          </a:xfrm>
        </p:spPr>
        <p:txBody>
          <a:bodyPr/>
          <a:lstStyle/>
          <a:p>
            <a:r>
              <a:rPr lang="en-GB"/>
              <a:t>Choking</a:t>
            </a:r>
          </a:p>
        </p:txBody>
      </p:sp>
      <p:sp>
        <p:nvSpPr>
          <p:cNvPr id="4" name="Text Placeholder 3">
            <a:extLst>
              <a:ext uri="{FF2B5EF4-FFF2-40B4-BE49-F238E27FC236}">
                <a16:creationId xmlns:a16="http://schemas.microsoft.com/office/drawing/2014/main" id="{0362529E-DDBE-4997-AFC3-40C93B1F5F6B}"/>
              </a:ext>
            </a:extLst>
          </p:cNvPr>
          <p:cNvSpPr>
            <a:spLocks noGrp="1"/>
          </p:cNvSpPr>
          <p:nvPr>
            <p:ph type="body" sz="quarter" idx="10"/>
          </p:nvPr>
        </p:nvSpPr>
        <p:spPr/>
        <p:txBody>
          <a:bodyPr/>
          <a:lstStyle/>
          <a:p>
            <a:r>
              <a:rPr lang="en-GB"/>
              <a:t>KS4 – Choking</a:t>
            </a:r>
          </a:p>
        </p:txBody>
      </p:sp>
      <p:grpSp>
        <p:nvGrpSpPr>
          <p:cNvPr id="7" name="Group 6">
            <a:extLst>
              <a:ext uri="{FF2B5EF4-FFF2-40B4-BE49-F238E27FC236}">
                <a16:creationId xmlns:a16="http://schemas.microsoft.com/office/drawing/2014/main" id="{461E208C-0A75-4782-AB9C-099320769C4E}"/>
              </a:ext>
              <a:ext uri="{C183D7F6-B498-43B3-948B-1728B52AA6E4}">
                <adec:decorative xmlns:adec="http://schemas.microsoft.com/office/drawing/2017/decorative" val="1"/>
              </a:ext>
            </a:extLst>
          </p:cNvPr>
          <p:cNvGrpSpPr/>
          <p:nvPr/>
        </p:nvGrpSpPr>
        <p:grpSpPr>
          <a:xfrm>
            <a:off x="2438399" y="3747319"/>
            <a:ext cx="6705601" cy="1541044"/>
            <a:chOff x="1842654" y="-1271155"/>
            <a:chExt cx="6705601" cy="1541044"/>
          </a:xfrm>
        </p:grpSpPr>
        <p:sp>
          <p:nvSpPr>
            <p:cNvPr id="8" name="Right Triangle 7">
              <a:extLst>
                <a:ext uri="{FF2B5EF4-FFF2-40B4-BE49-F238E27FC236}">
                  <a16:creationId xmlns:a16="http://schemas.microsoft.com/office/drawing/2014/main" id="{D09DAC8D-0AE5-4572-A257-1C765C7D0E57}"/>
                </a:ext>
              </a:extLst>
            </p:cNvPr>
            <p:cNvSpPr/>
            <p:nvPr userDrawn="1"/>
          </p:nvSpPr>
          <p:spPr>
            <a:xfrm flipH="1">
              <a:off x="1842654" y="-1271155"/>
              <a:ext cx="6705601" cy="154104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solidFill>
                  <a:srgbClr val="FF0000"/>
                </a:solidFill>
              </a:endParaRPr>
            </a:p>
          </p:txBody>
        </p:sp>
        <p:pic>
          <p:nvPicPr>
            <p:cNvPr id="9" name="Picture 8" descr="SJA logo on angled slice.psd">
              <a:extLst>
                <a:ext uri="{FF2B5EF4-FFF2-40B4-BE49-F238E27FC236}">
                  <a16:creationId xmlns:a16="http://schemas.microsoft.com/office/drawing/2014/main" id="{5B66C161-FC80-495E-972D-727D2D58C7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7735" t="40499" r="2544"/>
            <a:stretch/>
          </p:blipFill>
          <p:spPr>
            <a:xfrm>
              <a:off x="6636327" y="-370811"/>
              <a:ext cx="1634837" cy="640700"/>
            </a:xfrm>
            <a:prstGeom prst="rect">
              <a:avLst/>
            </a:prstGeom>
            <a:ln>
              <a:noFill/>
            </a:ln>
          </p:spPr>
        </p:pic>
      </p:grpSp>
      <p:pic>
        <p:nvPicPr>
          <p:cNvPr id="10" name="Picture 9" descr="Text, whiteboard&#10;&#10;Description automatically generated">
            <a:extLst>
              <a:ext uri="{FF2B5EF4-FFF2-40B4-BE49-F238E27FC236}">
                <a16:creationId xmlns:a16="http://schemas.microsoft.com/office/drawing/2014/main" id="{F1F9AC4E-EE97-4A2F-8596-9ACA1F30A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078" y="4647663"/>
            <a:ext cx="1502369" cy="941587"/>
          </a:xfrm>
          <a:prstGeom prst="rect">
            <a:avLst/>
          </a:prstGeom>
        </p:spPr>
      </p:pic>
    </p:spTree>
    <p:extLst>
      <p:ext uri="{BB962C8B-B14F-4D97-AF65-F5344CB8AC3E}">
        <p14:creationId xmlns:p14="http://schemas.microsoft.com/office/powerpoint/2010/main" val="3199948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0573CB-DB8A-464C-94E7-B78C93A9C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79" y="789756"/>
            <a:ext cx="536725" cy="536725"/>
          </a:xfrm>
          <a:prstGeom prst="rect">
            <a:avLst/>
          </a:prstGeom>
        </p:spPr>
      </p:pic>
      <p:pic>
        <p:nvPicPr>
          <p:cNvPr id="18" name="Picture 17">
            <a:extLst>
              <a:ext uri="{FF2B5EF4-FFF2-40B4-BE49-F238E27FC236}">
                <a16:creationId xmlns:a16="http://schemas.microsoft.com/office/drawing/2014/main" id="{0996A1B7-9593-454E-901A-E6BCBA7BC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776" y="778490"/>
            <a:ext cx="536725" cy="536725"/>
          </a:xfrm>
          <a:prstGeom prst="rect">
            <a:avLst/>
          </a:prstGeom>
        </p:spPr>
      </p:pic>
      <p:sp>
        <p:nvSpPr>
          <p:cNvPr id="3" name="Content Placeholder 2">
            <a:extLst>
              <a:ext uri="{FF2B5EF4-FFF2-40B4-BE49-F238E27FC236}">
                <a16:creationId xmlns:a16="http://schemas.microsoft.com/office/drawing/2014/main" id="{B5B446F9-1E49-4338-9D55-B65B1D6B88D2}"/>
              </a:ext>
            </a:extLst>
          </p:cNvPr>
          <p:cNvSpPr>
            <a:spLocks noGrp="1"/>
          </p:cNvSpPr>
          <p:nvPr>
            <p:ph idx="16"/>
          </p:nvPr>
        </p:nvSpPr>
        <p:spPr>
          <a:xfrm>
            <a:off x="491629" y="478795"/>
            <a:ext cx="4689971" cy="551146"/>
          </a:xfrm>
        </p:spPr>
        <p:txBody>
          <a:bodyPr/>
          <a:lstStyle/>
          <a:p>
            <a:r>
              <a:rPr lang="en-GB"/>
              <a:t>Check your learning</a:t>
            </a:r>
          </a:p>
        </p:txBody>
      </p:sp>
      <p:sp>
        <p:nvSpPr>
          <p:cNvPr id="4" name="Text Placeholder 3">
            <a:extLst>
              <a:ext uri="{FF2B5EF4-FFF2-40B4-BE49-F238E27FC236}">
                <a16:creationId xmlns:a16="http://schemas.microsoft.com/office/drawing/2014/main" id="{ECB1CC36-4AE6-43E0-8CB5-8554F00EAFAD}"/>
              </a:ext>
            </a:extLst>
          </p:cNvPr>
          <p:cNvSpPr>
            <a:spLocks noGrp="1"/>
          </p:cNvSpPr>
          <p:nvPr>
            <p:ph type="body" sz="quarter" idx="10"/>
          </p:nvPr>
        </p:nvSpPr>
        <p:spPr/>
        <p:txBody>
          <a:bodyPr/>
          <a:lstStyle/>
          <a:p>
            <a:endParaRPr lang="en-GB"/>
          </a:p>
        </p:txBody>
      </p:sp>
      <p:sp>
        <p:nvSpPr>
          <p:cNvPr id="8" name="TextBox 7">
            <a:extLst>
              <a:ext uri="{FF2B5EF4-FFF2-40B4-BE49-F238E27FC236}">
                <a16:creationId xmlns:a16="http://schemas.microsoft.com/office/drawing/2014/main" id="{C1EE67B9-850B-4F6B-8B4A-70F5A44C5F97}"/>
              </a:ext>
            </a:extLst>
          </p:cNvPr>
          <p:cNvSpPr txBox="1">
            <a:spLocks noChangeAspect="1"/>
          </p:cNvSpPr>
          <p:nvPr/>
        </p:nvSpPr>
        <p:spPr>
          <a:xfrm>
            <a:off x="430176" y="1246996"/>
            <a:ext cx="6611566" cy="2550205"/>
          </a:xfrm>
          <a:prstGeom prst="rect">
            <a:avLst/>
          </a:prstGeom>
          <a:noFill/>
        </p:spPr>
        <p:txBody>
          <a:bodyPr wrap="square" lIns="74441" tIns="37221" rIns="74441" bIns="37221" rtlCol="0" anchor="t">
            <a:spAutoFit/>
          </a:bodyPr>
          <a:lstStyle/>
          <a:p>
            <a:pPr>
              <a:spcAft>
                <a:spcPts val="488"/>
              </a:spcAft>
              <a:buClr>
                <a:schemeClr val="tx2"/>
              </a:buClr>
              <a:buSzPct val="100000"/>
            </a:pPr>
            <a:r>
              <a:rPr lang="en-US" sz="2000" b="1"/>
              <a:t>I am able to:</a:t>
            </a:r>
            <a:br>
              <a:rPr lang="en-US" sz="2000" b="1"/>
            </a:br>
            <a:endParaRPr lang="en-US" sz="2000" b="1"/>
          </a:p>
          <a:p>
            <a:pPr marL="365745" indent="-365745">
              <a:spcAft>
                <a:spcPts val="488"/>
              </a:spcAft>
              <a:buClr>
                <a:schemeClr val="tx2"/>
              </a:buClr>
              <a:buSzPct val="100000"/>
              <a:buFont typeface="Lucida Grande"/>
              <a:buChar char="➤"/>
            </a:pPr>
            <a:r>
              <a:rPr lang="en-GB" sz="2000" b="1"/>
              <a:t>Identify when someone is choking</a:t>
            </a:r>
          </a:p>
          <a:p>
            <a:pPr marL="365745" indent="-365745">
              <a:spcAft>
                <a:spcPts val="488"/>
              </a:spcAft>
              <a:buClr>
                <a:schemeClr val="tx2"/>
              </a:buClr>
              <a:buSzPct val="100000"/>
              <a:buFont typeface="Lucida Grande"/>
              <a:buChar char="➤"/>
            </a:pPr>
            <a:endParaRPr lang="en-US" sz="2000" b="1"/>
          </a:p>
          <a:p>
            <a:pPr marL="365745" indent="-365745">
              <a:spcAft>
                <a:spcPts val="488"/>
              </a:spcAft>
              <a:buClr>
                <a:schemeClr val="tx2"/>
              </a:buClr>
              <a:buSzPct val="100000"/>
              <a:buFont typeface="Lucida Grande"/>
              <a:buChar char="➤"/>
            </a:pPr>
            <a:r>
              <a:rPr lang="en-GB" sz="2000" b="1"/>
              <a:t>Give first aid to a casualty who is choking</a:t>
            </a:r>
          </a:p>
          <a:p>
            <a:pPr marL="365745" indent="-365745">
              <a:spcAft>
                <a:spcPts val="488"/>
              </a:spcAft>
              <a:buClr>
                <a:schemeClr val="tx2"/>
              </a:buClr>
              <a:buSzPct val="100000"/>
              <a:buFont typeface="Lucida Grande"/>
              <a:buChar char="➤"/>
            </a:pPr>
            <a:endParaRPr lang="en-GB" sz="2000" b="1">
              <a:cs typeface="Times"/>
            </a:endParaRPr>
          </a:p>
          <a:p>
            <a:pPr marL="365125" indent="-365125">
              <a:spcAft>
                <a:spcPts val="488"/>
              </a:spcAft>
              <a:buClr>
                <a:schemeClr val="tx2"/>
              </a:buClr>
              <a:buSzPct val="100000"/>
              <a:buFont typeface="Lucida Grande"/>
              <a:buChar char="➤"/>
            </a:pPr>
            <a:r>
              <a:rPr lang="en-GB" sz="2000" b="1"/>
              <a:t>Call for help correctly, if it is necessary</a:t>
            </a:r>
            <a:endParaRPr lang="en-GB" sz="2000" b="1">
              <a:cs typeface="Times"/>
            </a:endParaRPr>
          </a:p>
        </p:txBody>
      </p:sp>
      <p:sp>
        <p:nvSpPr>
          <p:cNvPr id="10" name="TextBox 9">
            <a:extLst>
              <a:ext uri="{FF2B5EF4-FFF2-40B4-BE49-F238E27FC236}">
                <a16:creationId xmlns:a16="http://schemas.microsoft.com/office/drawing/2014/main" id="{FC199DCA-25B7-4376-AA84-1FC3EDEC7232}"/>
              </a:ext>
            </a:extLst>
          </p:cNvPr>
          <p:cNvSpPr txBox="1"/>
          <p:nvPr/>
        </p:nvSpPr>
        <p:spPr>
          <a:xfrm>
            <a:off x="6773379" y="1297129"/>
            <a:ext cx="2297929" cy="323165"/>
          </a:xfrm>
          <a:prstGeom prst="rect">
            <a:avLst/>
          </a:prstGeom>
          <a:noFill/>
        </p:spPr>
        <p:txBody>
          <a:bodyPr wrap="square" rtlCol="0">
            <a:spAutoFit/>
          </a:bodyPr>
          <a:lstStyle/>
          <a:p>
            <a:r>
              <a:rPr lang="en-GB" b="1"/>
              <a:t>YES  UNSURE   NO</a:t>
            </a:r>
          </a:p>
        </p:txBody>
      </p:sp>
      <p:grpSp>
        <p:nvGrpSpPr>
          <p:cNvPr id="6" name="Group 5">
            <a:extLst>
              <a:ext uri="{FF2B5EF4-FFF2-40B4-BE49-F238E27FC236}">
                <a16:creationId xmlns:a16="http://schemas.microsoft.com/office/drawing/2014/main" id="{C08795A5-2FF2-436E-922B-2B1DDBFBBD27}"/>
              </a:ext>
            </a:extLst>
          </p:cNvPr>
          <p:cNvGrpSpPr/>
          <p:nvPr/>
        </p:nvGrpSpPr>
        <p:grpSpPr>
          <a:xfrm>
            <a:off x="6877956" y="1917691"/>
            <a:ext cx="336625" cy="1833833"/>
            <a:chOff x="7326352" y="1933731"/>
            <a:chExt cx="336625" cy="1833833"/>
          </a:xfrm>
        </p:grpSpPr>
        <p:sp>
          <p:nvSpPr>
            <p:cNvPr id="11" name="Rectangle 10">
              <a:extLst>
                <a:ext uri="{FF2B5EF4-FFF2-40B4-BE49-F238E27FC236}">
                  <a16:creationId xmlns:a16="http://schemas.microsoft.com/office/drawing/2014/main" id="{8243A919-3C1E-4B13-97B1-550C81826E9B}"/>
                </a:ext>
              </a:extLst>
            </p:cNvPr>
            <p:cNvSpPr/>
            <p:nvPr/>
          </p:nvSpPr>
          <p:spPr>
            <a:xfrm>
              <a:off x="7326352" y="193373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1B12EC3-1F3F-4425-9649-CC299C0CB983}"/>
                </a:ext>
              </a:extLst>
            </p:cNvPr>
            <p:cNvSpPr/>
            <p:nvPr/>
          </p:nvSpPr>
          <p:spPr>
            <a:xfrm>
              <a:off x="7326352" y="2682208"/>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4B275D5-D153-44E5-896C-4D7702359129}"/>
                </a:ext>
              </a:extLst>
            </p:cNvPr>
            <p:cNvSpPr/>
            <p:nvPr/>
          </p:nvSpPr>
          <p:spPr>
            <a:xfrm>
              <a:off x="7326352" y="345838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22E4EC58-30B0-489A-8C41-6D3E37BF6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077" y="774651"/>
            <a:ext cx="536725" cy="542359"/>
          </a:xfrm>
          <a:prstGeom prst="rect">
            <a:avLst/>
          </a:prstGeom>
        </p:spPr>
      </p:pic>
      <p:grpSp>
        <p:nvGrpSpPr>
          <p:cNvPr id="19" name="Group 18">
            <a:extLst>
              <a:ext uri="{FF2B5EF4-FFF2-40B4-BE49-F238E27FC236}">
                <a16:creationId xmlns:a16="http://schemas.microsoft.com/office/drawing/2014/main" id="{2E71C298-AC31-435C-A194-2341F91AAD2D}"/>
              </a:ext>
            </a:extLst>
          </p:cNvPr>
          <p:cNvGrpSpPr/>
          <p:nvPr/>
        </p:nvGrpSpPr>
        <p:grpSpPr>
          <a:xfrm>
            <a:off x="7608308" y="1919581"/>
            <a:ext cx="336625" cy="1833833"/>
            <a:chOff x="7326352" y="1933731"/>
            <a:chExt cx="336625" cy="1833833"/>
          </a:xfrm>
        </p:grpSpPr>
        <p:sp>
          <p:nvSpPr>
            <p:cNvPr id="20" name="Rectangle 19">
              <a:extLst>
                <a:ext uri="{FF2B5EF4-FFF2-40B4-BE49-F238E27FC236}">
                  <a16:creationId xmlns:a16="http://schemas.microsoft.com/office/drawing/2014/main" id="{96D3CA11-D4D6-4686-B522-8F60CB938455}"/>
                </a:ext>
              </a:extLst>
            </p:cNvPr>
            <p:cNvSpPr/>
            <p:nvPr/>
          </p:nvSpPr>
          <p:spPr>
            <a:xfrm>
              <a:off x="7326352" y="193373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413BBB4-9621-46EB-9D1B-CE5B1BB25A3C}"/>
                </a:ext>
              </a:extLst>
            </p:cNvPr>
            <p:cNvSpPr/>
            <p:nvPr/>
          </p:nvSpPr>
          <p:spPr>
            <a:xfrm>
              <a:off x="7326352" y="2682208"/>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9FEA2D2-EB64-427A-AD0A-B20C1466AF3E}"/>
                </a:ext>
              </a:extLst>
            </p:cNvPr>
            <p:cNvSpPr/>
            <p:nvPr/>
          </p:nvSpPr>
          <p:spPr>
            <a:xfrm>
              <a:off x="7326352" y="345838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F959F584-EF81-44E2-B5DF-E37E797989D7}"/>
              </a:ext>
            </a:extLst>
          </p:cNvPr>
          <p:cNvGrpSpPr/>
          <p:nvPr/>
        </p:nvGrpSpPr>
        <p:grpSpPr>
          <a:xfrm>
            <a:off x="8304825" y="1915899"/>
            <a:ext cx="336625" cy="1833833"/>
            <a:chOff x="7326352" y="1933731"/>
            <a:chExt cx="336625" cy="1833833"/>
          </a:xfrm>
        </p:grpSpPr>
        <p:sp>
          <p:nvSpPr>
            <p:cNvPr id="24" name="Rectangle 23">
              <a:extLst>
                <a:ext uri="{FF2B5EF4-FFF2-40B4-BE49-F238E27FC236}">
                  <a16:creationId xmlns:a16="http://schemas.microsoft.com/office/drawing/2014/main" id="{68E5958D-D3B3-459F-B457-1ECCF2D73835}"/>
                </a:ext>
              </a:extLst>
            </p:cNvPr>
            <p:cNvSpPr/>
            <p:nvPr/>
          </p:nvSpPr>
          <p:spPr>
            <a:xfrm>
              <a:off x="7326352" y="1933731"/>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170F5CB-A0C3-48A8-B488-AA274351C892}"/>
                </a:ext>
              </a:extLst>
            </p:cNvPr>
            <p:cNvSpPr/>
            <p:nvPr/>
          </p:nvSpPr>
          <p:spPr>
            <a:xfrm>
              <a:off x="7326352" y="2682208"/>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1B8A13D-47DE-4B2F-BE45-547EE7147702}"/>
                </a:ext>
              </a:extLst>
            </p:cNvPr>
            <p:cNvSpPr/>
            <p:nvPr/>
          </p:nvSpPr>
          <p:spPr>
            <a:xfrm>
              <a:off x="7326352" y="3458385"/>
              <a:ext cx="336625" cy="309179"/>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981126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493200" y="439738"/>
            <a:ext cx="5473647" cy="610107"/>
          </a:xfrm>
          <a:prstGeom prst="rect">
            <a:avLst/>
          </a:prstGeom>
          <a:solidFill>
            <a:srgbClr val="009F4D"/>
          </a:solidFill>
        </p:spPr>
        <p:txBody>
          <a:bodyPr wrap="square" lIns="58615" tIns="38100" rIns="58615" bIns="58615" anchor="t">
            <a:spAutoFit/>
          </a:bodyPr>
          <a:lstStyle/>
          <a:p>
            <a:r>
              <a:rPr lang="en-US" sz="3700" dirty="0">
                <a:solidFill>
                  <a:srgbClr val="FFFFFF"/>
                </a:solidFill>
                <a:cs typeface="Arial"/>
              </a:rPr>
              <a:t>Check your knowledge </a:t>
            </a:r>
          </a:p>
        </p:txBody>
      </p:sp>
      <p:sp>
        <p:nvSpPr>
          <p:cNvPr id="6" name="Content Placeholder 5">
            <a:extLst>
              <a:ext uri="{FF2B5EF4-FFF2-40B4-BE49-F238E27FC236}">
                <a16:creationId xmlns:a16="http://schemas.microsoft.com/office/drawing/2014/main" id="{180E4BAF-CBFF-4734-AE1B-8AB12B7E1AB9}"/>
              </a:ext>
            </a:extLst>
          </p:cNvPr>
          <p:cNvSpPr>
            <a:spLocks noGrp="1"/>
          </p:cNvSpPr>
          <p:nvPr>
            <p:ph idx="17"/>
          </p:nvPr>
        </p:nvSpPr>
        <p:spPr>
          <a:xfrm>
            <a:off x="493200" y="1049093"/>
            <a:ext cx="2104003" cy="551146"/>
          </a:xfrm>
        </p:spPr>
        <p:txBody>
          <a:bodyPr lIns="74441" tIns="37221" rIns="74441" bIns="37221" anchor="t"/>
          <a:lstStyle/>
          <a:p>
            <a:r>
              <a:rPr lang="en-US" dirty="0">
                <a:solidFill>
                  <a:schemeClr val="bg1"/>
                </a:solidFill>
                <a:cs typeface="Arial"/>
              </a:rPr>
              <a:t>Choking</a:t>
            </a:r>
          </a:p>
        </p:txBody>
      </p:sp>
      <p:sp>
        <p:nvSpPr>
          <p:cNvPr id="2" name="Text Placeholder 1">
            <a:extLst>
              <a:ext uri="{FF2B5EF4-FFF2-40B4-BE49-F238E27FC236}">
                <a16:creationId xmlns:a16="http://schemas.microsoft.com/office/drawing/2014/main" id="{5E35F0AD-D6F7-42E0-93C9-63ABD38109BE}"/>
              </a:ext>
            </a:extLst>
          </p:cNvPr>
          <p:cNvSpPr>
            <a:spLocks noGrp="1"/>
          </p:cNvSpPr>
          <p:nvPr>
            <p:ph type="body" sz="quarter" idx="10"/>
          </p:nvPr>
        </p:nvSpPr>
        <p:spPr/>
        <p:txBody>
          <a:bodyPr/>
          <a:lstStyle/>
          <a:p>
            <a:endParaRPr lang="en-GB"/>
          </a:p>
        </p:txBody>
      </p:sp>
      <p:sp>
        <p:nvSpPr>
          <p:cNvPr id="4" name="Rectangle 3">
            <a:extLst>
              <a:ext uri="{FF2B5EF4-FFF2-40B4-BE49-F238E27FC236}">
                <a16:creationId xmlns:a16="http://schemas.microsoft.com/office/drawing/2014/main" id="{3D431E86-543A-4306-9328-C4465BD3B8BB}"/>
              </a:ext>
            </a:extLst>
          </p:cNvPr>
          <p:cNvSpPr/>
          <p:nvPr/>
        </p:nvSpPr>
        <p:spPr>
          <a:xfrm>
            <a:off x="1119197" y="1935886"/>
            <a:ext cx="7058526" cy="3339376"/>
          </a:xfrm>
          <a:prstGeom prst="rect">
            <a:avLst/>
          </a:prstGeom>
        </p:spPr>
        <p:txBody>
          <a:bodyPr wrap="square" lIns="91440" tIns="45720" rIns="91440" bIns="45720" anchor="t">
            <a:spAutoFit/>
          </a:bodyPr>
          <a:lstStyle/>
          <a:p>
            <a:pPr algn="ctr"/>
            <a:r>
              <a:rPr lang="en-US" sz="2800" b="1" dirty="0"/>
              <a:t>Revisit the </a:t>
            </a:r>
            <a:r>
              <a:rPr lang="en-US" sz="2800" b="1" dirty="0">
                <a:solidFill>
                  <a:schemeClr val="accent2"/>
                </a:solidFill>
              </a:rPr>
              <a:t>starter activity </a:t>
            </a:r>
            <a:r>
              <a:rPr lang="en-US" sz="2800" b="1" dirty="0"/>
              <a:t>on the first slide of this presentation. Using a coloured pen can you....</a:t>
            </a:r>
            <a:endParaRPr lang="en-US" sz="2800" dirty="0"/>
          </a:p>
          <a:p>
            <a:pPr algn="ctr"/>
            <a:r>
              <a:rPr lang="en-US" sz="2800" b="1" dirty="0">
                <a:solidFill>
                  <a:schemeClr val="accent2"/>
                </a:solidFill>
              </a:rPr>
              <a:t>1. </a:t>
            </a:r>
            <a:r>
              <a:rPr lang="en-US" sz="2800" b="1"/>
              <a:t>Add </a:t>
            </a:r>
            <a:r>
              <a:rPr lang="en-US" sz="2800" b="1" dirty="0"/>
              <a:t>more detail to your previous answers? </a:t>
            </a:r>
            <a:endParaRPr lang="en-US" sz="2800" dirty="0"/>
          </a:p>
          <a:p>
            <a:pPr algn="ctr"/>
            <a:r>
              <a:rPr lang="en-US" sz="2800" b="1" dirty="0">
                <a:solidFill>
                  <a:schemeClr val="accent2"/>
                </a:solidFill>
                <a:ea typeface="+mn-lt"/>
                <a:cs typeface="+mn-lt"/>
              </a:rPr>
              <a:t>2. </a:t>
            </a:r>
            <a:r>
              <a:rPr lang="en-US" sz="2800" b="1">
                <a:ea typeface="+mn-lt"/>
                <a:cs typeface="+mn-lt"/>
              </a:rPr>
              <a:t>Make</a:t>
            </a:r>
            <a:r>
              <a:rPr lang="en-US" sz="2800" b="1" dirty="0">
                <a:ea typeface="+mn-lt"/>
                <a:cs typeface="+mn-lt"/>
              </a:rPr>
              <a:t> any corrections? </a:t>
            </a:r>
            <a:endParaRPr lang="en-US" dirty="0"/>
          </a:p>
          <a:p>
            <a:pPr algn="ctr"/>
            <a:endParaRPr lang="en-US" sz="2800" dirty="0">
              <a:cs typeface="Arial"/>
            </a:endParaRPr>
          </a:p>
          <a:p>
            <a:pPr algn="ctr"/>
            <a:endParaRPr lang="en-GB" dirty="0">
              <a:cs typeface="Arial"/>
            </a:endParaRPr>
          </a:p>
        </p:txBody>
      </p:sp>
      <p:pic>
        <p:nvPicPr>
          <p:cNvPr id="1026" name="Picture 2" descr="Owl, Book, Animal, Literature, Studying">
            <a:extLst>
              <a:ext uri="{FF2B5EF4-FFF2-40B4-BE49-F238E27FC236}">
                <a16:creationId xmlns:a16="http://schemas.microsoft.com/office/drawing/2014/main" id="{F5438666-E283-44E6-9FA4-29E0792E1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450" y="552349"/>
            <a:ext cx="1247195" cy="11779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7119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549AE4-49F8-4542-A663-F461AC98C8C8}"/>
              </a:ext>
            </a:extLst>
          </p:cNvPr>
          <p:cNvSpPr>
            <a:spLocks noGrp="1"/>
          </p:cNvSpPr>
          <p:nvPr>
            <p:ph idx="16"/>
          </p:nvPr>
        </p:nvSpPr>
        <p:spPr>
          <a:xfrm>
            <a:off x="491629" y="478795"/>
            <a:ext cx="5670966" cy="551146"/>
          </a:xfrm>
        </p:spPr>
        <p:txBody>
          <a:bodyPr/>
          <a:lstStyle/>
          <a:p>
            <a:r>
              <a:rPr lang="en-GB" dirty="0"/>
              <a:t>Information and support</a:t>
            </a:r>
          </a:p>
        </p:txBody>
      </p:sp>
      <p:sp>
        <p:nvSpPr>
          <p:cNvPr id="3" name="Text Placeholder 2">
            <a:extLst>
              <a:ext uri="{FF2B5EF4-FFF2-40B4-BE49-F238E27FC236}">
                <a16:creationId xmlns:a16="http://schemas.microsoft.com/office/drawing/2014/main" id="{0886894B-CF5B-42B5-9E1B-CA4193AEE21D}"/>
              </a:ext>
            </a:extLst>
          </p:cNvPr>
          <p:cNvSpPr>
            <a:spLocks noGrp="1"/>
          </p:cNvSpPr>
          <p:nvPr>
            <p:ph type="body" sz="quarter" idx="10"/>
          </p:nvPr>
        </p:nvSpPr>
        <p:spPr/>
        <p:txBody>
          <a:bodyPr/>
          <a:lstStyle/>
          <a:p>
            <a:endParaRPr lang="en-GB"/>
          </a:p>
        </p:txBody>
      </p:sp>
      <p:sp>
        <p:nvSpPr>
          <p:cNvPr id="4" name="TextBox 3">
            <a:extLst>
              <a:ext uri="{FF2B5EF4-FFF2-40B4-BE49-F238E27FC236}">
                <a16:creationId xmlns:a16="http://schemas.microsoft.com/office/drawing/2014/main" id="{F49AC90E-D509-416B-ADFF-AC7FE7D3599B}"/>
              </a:ext>
            </a:extLst>
          </p:cNvPr>
          <p:cNvSpPr txBox="1"/>
          <p:nvPr/>
        </p:nvSpPr>
        <p:spPr>
          <a:xfrm>
            <a:off x="421331" y="1212233"/>
            <a:ext cx="8335437" cy="657359"/>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If any of the content in this session has upset or concerned you please discuss this with one of the teachers at your school</a:t>
            </a:r>
          </a:p>
        </p:txBody>
      </p:sp>
      <p:sp>
        <p:nvSpPr>
          <p:cNvPr id="5" name="TextBox 4">
            <a:extLst>
              <a:ext uri="{FF2B5EF4-FFF2-40B4-BE49-F238E27FC236}">
                <a16:creationId xmlns:a16="http://schemas.microsoft.com/office/drawing/2014/main" id="{09BAF36C-FBB3-4071-A15D-0D06932A6D5A}"/>
              </a:ext>
            </a:extLst>
          </p:cNvPr>
          <p:cNvSpPr txBox="1"/>
          <p:nvPr/>
        </p:nvSpPr>
        <p:spPr>
          <a:xfrm>
            <a:off x="421331" y="3845409"/>
            <a:ext cx="6083717" cy="934358"/>
          </a:xfrm>
          <a:prstGeom prst="rect">
            <a:avLst/>
          </a:prstGeom>
          <a:noFill/>
        </p:spPr>
        <p:txBody>
          <a:bodyPr wrap="none" rtlCol="0" anchor="t">
            <a:spAutoFit/>
          </a:bodyPr>
          <a:lstStyle/>
          <a:p>
            <a:pPr defTabSz="621884" eaLnBrk="0" fontAlgn="base" hangingPunct="0">
              <a:spcBef>
                <a:spcPct val="0"/>
              </a:spcBef>
              <a:spcAft>
                <a:spcPct val="0"/>
              </a:spcAft>
            </a:pPr>
            <a:r>
              <a:rPr lang="en-GB" sz="1800" b="1" dirty="0">
                <a:solidFill>
                  <a:sysClr val="windowText" lastClr="000000"/>
                </a:solidFill>
                <a:latin typeface="Arial"/>
                <a:ea typeface="MS PGothic"/>
                <a:cs typeface="Arial"/>
              </a:rPr>
              <a:t>Further information linked to first aid can be found at:</a:t>
            </a:r>
          </a:p>
          <a:p>
            <a:pPr marL="342900" indent="-342900" defTabSz="621884" eaLnBrk="0" fontAlgn="base" hangingPunct="0">
              <a:spcBef>
                <a:spcPct val="0"/>
              </a:spcBef>
              <a:spcAft>
                <a:spcPct val="0"/>
              </a:spcAft>
              <a:buBlip>
                <a:blip r:embed="rId3"/>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4">
                  <a:extLst>
                    <a:ext uri="{A12FA001-AC4F-418D-AE19-62706E023703}">
                      <ahyp:hlinkClr xmlns:ahyp="http://schemas.microsoft.com/office/drawing/2018/hyperlinkcolor" val="tx"/>
                    </a:ext>
                  </a:extLst>
                </a:hlinkClick>
              </a:rPr>
              <a:t>www.sja.org.uk</a:t>
            </a:r>
            <a:endPar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3"/>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5">
                  <a:extLst>
                    <a:ext uri="{A12FA001-AC4F-418D-AE19-62706E023703}">
                      <ahyp:hlinkClr xmlns:ahyp="http://schemas.microsoft.com/office/drawing/2018/hyperlinkcolor" val="tx"/>
                    </a:ext>
                  </a:extLst>
                </a:hlinkClick>
              </a:rPr>
              <a:t>www.asthma.org.uk</a:t>
            </a: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
        <p:nvSpPr>
          <p:cNvPr id="6" name="TextBox 5">
            <a:extLst>
              <a:ext uri="{FF2B5EF4-FFF2-40B4-BE49-F238E27FC236}">
                <a16:creationId xmlns:a16="http://schemas.microsoft.com/office/drawing/2014/main" id="{318E4D77-2157-4ADE-9A4E-EEB5E8FBF08B}"/>
              </a:ext>
            </a:extLst>
          </p:cNvPr>
          <p:cNvSpPr txBox="1"/>
          <p:nvPr/>
        </p:nvSpPr>
        <p:spPr>
          <a:xfrm>
            <a:off x="421331" y="2156201"/>
            <a:ext cx="4414879" cy="1222386"/>
          </a:xfrm>
          <a:prstGeom prst="rect">
            <a:avLst/>
          </a:prstGeom>
          <a:noFill/>
          <a:ln>
            <a:noFill/>
          </a:ln>
        </p:spPr>
        <p:txBody>
          <a:bodyPr wrap="square" rtlCol="0">
            <a:spAutoFit/>
          </a:bodyPr>
          <a:lstStyle/>
          <a:p>
            <a:pPr defTabSz="621884" eaLnBrk="0" fontAlgn="base" hangingPunct="0">
              <a:spcBef>
                <a:spcPct val="0"/>
              </a:spcBef>
              <a:spcAft>
                <a:spcPct val="0"/>
              </a:spcAft>
            </a:pPr>
            <a:r>
              <a:rPr lang="en-GB" sz="1836" b="1"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Further support can be found at</a:t>
            </a: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a:t>
            </a:r>
          </a:p>
          <a:p>
            <a:pPr marL="342900" indent="-342900" defTabSz="621884" eaLnBrk="0" fontAlgn="base" hangingPunct="0">
              <a:spcBef>
                <a:spcPct val="0"/>
              </a:spcBef>
              <a:spcAft>
                <a:spcPct val="0"/>
              </a:spcAft>
              <a:buBlip>
                <a:blip r:embed="rId3"/>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6">
                  <a:extLst>
                    <a:ext uri="{A12FA001-AC4F-418D-AE19-62706E023703}">
                      <ahyp:hlinkClr xmlns:ahyp="http://schemas.microsoft.com/office/drawing/2018/hyperlinkcolor" val="tx"/>
                    </a:ext>
                  </a:extLst>
                </a:hlinkClick>
              </a:rPr>
              <a:t>www.childline.org.uk</a:t>
            </a:r>
            <a:endPar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3"/>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7">
                  <a:extLst>
                    <a:ext uri="{A12FA001-AC4F-418D-AE19-62706E023703}">
                      <ahyp:hlinkClr xmlns:ahyp="http://schemas.microsoft.com/office/drawing/2018/hyperlinkcolor" val="tx"/>
                    </a:ext>
                  </a:extLst>
                </a:hlinkClick>
              </a:rPr>
              <a:t>www.youngminds.org.uk</a:t>
            </a:r>
            <a:endPar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endParaRPr>
          </a:p>
          <a:p>
            <a:pPr marL="342900" indent="-342900" defTabSz="621884" eaLnBrk="0" fontAlgn="base" hangingPunct="0">
              <a:spcBef>
                <a:spcPct val="0"/>
              </a:spcBef>
              <a:spcAft>
                <a:spcPct val="0"/>
              </a:spcAft>
              <a:buBlip>
                <a:blip r:embed="rId3"/>
              </a:buBlip>
            </a:pP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hlinkClick r:id="rId8">
                  <a:extLst>
                    <a:ext uri="{A12FA001-AC4F-418D-AE19-62706E023703}">
                      <ahyp:hlinkClr xmlns:ahyp="http://schemas.microsoft.com/office/drawing/2018/hyperlinkcolor" val="tx"/>
                    </a:ext>
                  </a:extLst>
                </a:hlinkClick>
              </a:rPr>
              <a:t>www.samaritans.org</a:t>
            </a:r>
            <a:r>
              <a:rPr lang="en-GB" sz="1836" dirty="0">
                <a:solidFill>
                  <a:sysClr val="windowText" lastClr="000000"/>
                </a:solidFill>
                <a:latin typeface="Arial" panose="020B0604020202020204" pitchFamily="34" charset="0"/>
                <a:ea typeface="MS PGothic" panose="020B0600070205080204" pitchFamily="34" charset="-128"/>
                <a:cs typeface="Arial" panose="020B0604020202020204" pitchFamily="34" charset="0"/>
              </a:rPr>
              <a:t> </a:t>
            </a:r>
          </a:p>
        </p:txBody>
      </p:sp>
    </p:spTree>
    <p:custDataLst>
      <p:tags r:id="rId1"/>
    </p:custDataLst>
    <p:extLst>
      <p:ext uri="{BB962C8B-B14F-4D97-AF65-F5344CB8AC3E}">
        <p14:creationId xmlns:p14="http://schemas.microsoft.com/office/powerpoint/2010/main" val="263398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A7F3B9D-D5A3-4B6B-B3D6-8015C46F1F75}"/>
              </a:ext>
            </a:extLst>
          </p:cNvPr>
          <p:cNvSpPr>
            <a:spLocks noGrp="1"/>
          </p:cNvSpPr>
          <p:nvPr>
            <p:ph idx="15"/>
          </p:nvPr>
        </p:nvSpPr>
        <p:spPr>
          <a:xfrm>
            <a:off x="1392382" y="335145"/>
            <a:ext cx="6359236" cy="551146"/>
          </a:xfrm>
        </p:spPr>
        <p:txBody>
          <a:bodyPr/>
          <a:lstStyle/>
          <a:p>
            <a:r>
              <a:rPr lang="en-GB"/>
              <a:t>Thank you!</a:t>
            </a:r>
          </a:p>
        </p:txBody>
      </p:sp>
      <p:sp>
        <p:nvSpPr>
          <p:cNvPr id="5" name="Text Placeholder 4">
            <a:extLst>
              <a:ext uri="{FF2B5EF4-FFF2-40B4-BE49-F238E27FC236}">
                <a16:creationId xmlns:a16="http://schemas.microsoft.com/office/drawing/2014/main" id="{BC3886B6-9D4F-42FE-B0B2-DA9EE8F43E44}"/>
              </a:ext>
            </a:extLst>
          </p:cNvPr>
          <p:cNvSpPr>
            <a:spLocks noGrp="1"/>
          </p:cNvSpPr>
          <p:nvPr>
            <p:ph type="body" sz="quarter" idx="10"/>
          </p:nvPr>
        </p:nvSpPr>
        <p:spPr/>
        <p:txBody>
          <a:bodyPr/>
          <a:lstStyle/>
          <a:p>
            <a:endParaRPr lang="en-GB"/>
          </a:p>
        </p:txBody>
      </p:sp>
      <p:pic>
        <p:nvPicPr>
          <p:cNvPr id="7" name="Picture 2">
            <a:extLst>
              <a:ext uri="{FF2B5EF4-FFF2-40B4-BE49-F238E27FC236}">
                <a16:creationId xmlns:a16="http://schemas.microsoft.com/office/drawing/2014/main" id="{D72EA3E0-6CFA-48BD-9253-A38CA65B75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710" y="1116012"/>
            <a:ext cx="79502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7CA8391-864D-40D3-94F5-9F99EDE136E5}"/>
              </a:ext>
            </a:extLst>
          </p:cNvPr>
          <p:cNvSpPr/>
          <p:nvPr/>
        </p:nvSpPr>
        <p:spPr>
          <a:xfrm>
            <a:off x="6938211" y="4572000"/>
            <a:ext cx="2109536" cy="96948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41469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449221"/>
            <a:ext cx="2933361" cy="551146"/>
          </a:xfrm>
        </p:spPr>
        <p:txBody>
          <a:bodyPr/>
          <a:lstStyle/>
          <a:p>
            <a:r>
              <a:rPr lang="en-GB"/>
              <a:t>Activity A39</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1" y="988540"/>
            <a:ext cx="2672622" cy="551146"/>
          </a:xfrm>
        </p:spPr>
        <p:txBody>
          <a:bodyPr lIns="74441" tIns="37221" rIns="74441" bIns="37221" anchor="t"/>
          <a:lstStyle/>
          <a:p>
            <a:r>
              <a:rPr lang="en-GB"/>
              <a:t>Be creative</a:t>
            </a:r>
          </a:p>
        </p:txBody>
      </p:sp>
      <p:sp>
        <p:nvSpPr>
          <p:cNvPr id="7" name="Rectangle 6">
            <a:extLst>
              <a:ext uri="{FF2B5EF4-FFF2-40B4-BE49-F238E27FC236}">
                <a16:creationId xmlns:a16="http://schemas.microsoft.com/office/drawing/2014/main" id="{A25C389E-3B56-4C79-BB23-1BD40C57F342}"/>
              </a:ext>
            </a:extLst>
          </p:cNvPr>
          <p:cNvSpPr/>
          <p:nvPr/>
        </p:nvSpPr>
        <p:spPr>
          <a:xfrm>
            <a:off x="753979" y="1815996"/>
            <a:ext cx="7595936" cy="1938992"/>
          </a:xfrm>
          <a:prstGeom prst="rect">
            <a:avLst/>
          </a:prstGeom>
        </p:spPr>
        <p:txBody>
          <a:bodyPr wrap="square" anchor="t">
            <a:spAutoFit/>
          </a:bodyPr>
          <a:lstStyle/>
          <a:p>
            <a:pPr algn="ctr"/>
            <a:r>
              <a:rPr lang="en-GB" sz="2400" b="1"/>
              <a:t>Students now should use flip chart paper to </a:t>
            </a:r>
            <a:r>
              <a:rPr lang="en-US" sz="2400" b="1"/>
              <a:t>draw a diagram to explain the passage of air and food. Use the diagram to explain and label how choking may occur, research or use </a:t>
            </a:r>
            <a:r>
              <a:rPr lang="en-GB" sz="2400" b="1">
                <a:solidFill>
                  <a:srgbClr val="007A53"/>
                </a:solidFill>
              </a:rPr>
              <a:t>slides within </a:t>
            </a:r>
            <a:r>
              <a:rPr lang="en-GB" sz="2400" b="1"/>
              <a:t>this presentation to help with this task.</a:t>
            </a:r>
            <a:endParaRPr lang="en-GB"/>
          </a:p>
        </p:txBody>
      </p:sp>
      <p:pic>
        <p:nvPicPr>
          <p:cNvPr id="2" name="Picture 1">
            <a:extLst>
              <a:ext uri="{FF2B5EF4-FFF2-40B4-BE49-F238E27FC236}">
                <a16:creationId xmlns:a16="http://schemas.microsoft.com/office/drawing/2014/main" id="{88798B4A-BBE6-46F6-A04F-B0002D696B94}"/>
              </a:ext>
            </a:extLst>
          </p:cNvPr>
          <p:cNvPicPr>
            <a:picLocks noChangeAspect="1"/>
          </p:cNvPicPr>
          <p:nvPr/>
        </p:nvPicPr>
        <p:blipFill>
          <a:blip r:embed="rId2"/>
          <a:stretch>
            <a:fillRect/>
          </a:stretch>
        </p:blipFill>
        <p:spPr>
          <a:xfrm>
            <a:off x="833627" y="3832506"/>
            <a:ext cx="2013129" cy="1433273"/>
          </a:xfrm>
          <a:prstGeom prst="rect">
            <a:avLst/>
          </a:prstGeom>
        </p:spPr>
      </p:pic>
    </p:spTree>
    <p:extLst>
      <p:ext uri="{BB962C8B-B14F-4D97-AF65-F5344CB8AC3E}">
        <p14:creationId xmlns:p14="http://schemas.microsoft.com/office/powerpoint/2010/main" val="2584860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380044"/>
            <a:ext cx="3118295" cy="551146"/>
          </a:xfrm>
        </p:spPr>
        <p:txBody>
          <a:bodyPr/>
          <a:lstStyle/>
          <a:p>
            <a:r>
              <a:rPr lang="en-GB"/>
              <a:t>Activity   A25</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0" y="932416"/>
            <a:ext cx="4503915" cy="551146"/>
          </a:xfrm>
        </p:spPr>
        <p:txBody>
          <a:bodyPr/>
          <a:lstStyle/>
          <a:p>
            <a:r>
              <a:rPr lang="en-GB"/>
              <a:t>Choking word filler </a:t>
            </a:r>
          </a:p>
        </p:txBody>
      </p:sp>
      <p:sp>
        <p:nvSpPr>
          <p:cNvPr id="9" name="Rectangle 8">
            <a:extLst>
              <a:ext uri="{FF2B5EF4-FFF2-40B4-BE49-F238E27FC236}">
                <a16:creationId xmlns:a16="http://schemas.microsoft.com/office/drawing/2014/main" id="{0D5AE8D6-C4F9-4667-BB6D-7785265DC437}"/>
              </a:ext>
            </a:extLst>
          </p:cNvPr>
          <p:cNvSpPr/>
          <p:nvPr/>
        </p:nvSpPr>
        <p:spPr>
          <a:xfrm>
            <a:off x="219593" y="1888558"/>
            <a:ext cx="4675205" cy="2308324"/>
          </a:xfrm>
          <a:prstGeom prst="rect">
            <a:avLst/>
          </a:prstGeom>
        </p:spPr>
        <p:txBody>
          <a:bodyPr wrap="square" anchor="t">
            <a:spAutoFit/>
          </a:bodyPr>
          <a:lstStyle/>
          <a:p>
            <a:pPr algn="ctr"/>
            <a:r>
              <a:rPr lang="en-GB" sz="2400" b="1"/>
              <a:t>Select the words and expand answers on this worksheet. </a:t>
            </a:r>
            <a:r>
              <a:rPr lang="en-US" sz="2400" b="1"/>
              <a:t>U</a:t>
            </a:r>
            <a:r>
              <a:rPr lang="en-GB" sz="2400" b="1"/>
              <a:t>se the </a:t>
            </a:r>
            <a:r>
              <a:rPr lang="en-GB" sz="2400" b="1">
                <a:solidFill>
                  <a:srgbClr val="007A53"/>
                </a:solidFill>
              </a:rPr>
              <a:t>downloadable worksheet </a:t>
            </a:r>
            <a:r>
              <a:rPr lang="en-GB" sz="2400" b="1"/>
              <a:t>which can be found on the St John Ambulance website. </a:t>
            </a:r>
          </a:p>
        </p:txBody>
      </p:sp>
      <p:grpSp>
        <p:nvGrpSpPr>
          <p:cNvPr id="7" name="Group 6">
            <a:extLst>
              <a:ext uri="{FF2B5EF4-FFF2-40B4-BE49-F238E27FC236}">
                <a16:creationId xmlns:a16="http://schemas.microsoft.com/office/drawing/2014/main" id="{F3292661-30E2-47ED-9C6D-2A43E686734A}"/>
              </a:ext>
            </a:extLst>
          </p:cNvPr>
          <p:cNvGrpSpPr/>
          <p:nvPr/>
        </p:nvGrpSpPr>
        <p:grpSpPr>
          <a:xfrm>
            <a:off x="5077755" y="2170476"/>
            <a:ext cx="3542616" cy="1873660"/>
            <a:chOff x="1143000" y="85725"/>
            <a:chExt cx="4154805" cy="2625090"/>
          </a:xfrm>
        </p:grpSpPr>
        <p:pic>
          <p:nvPicPr>
            <p:cNvPr id="8" name="Picture 7" descr="Thoughts, Speech, Bubbles, Idea, Dreaming, Talking">
              <a:extLst>
                <a:ext uri="{FF2B5EF4-FFF2-40B4-BE49-F238E27FC236}">
                  <a16:creationId xmlns:a16="http://schemas.microsoft.com/office/drawing/2014/main" id="{F3168EF0-800C-46F5-A1C5-D211037949DF}"/>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8660" y="104251"/>
              <a:ext cx="779145" cy="849630"/>
            </a:xfrm>
            <a:prstGeom prst="rect">
              <a:avLst/>
            </a:prstGeom>
            <a:noFill/>
            <a:ln>
              <a:noFill/>
            </a:ln>
          </p:spPr>
        </p:pic>
        <p:pic>
          <p:nvPicPr>
            <p:cNvPr id="10" name="Picture 9" descr="Bubble, Speech, Talk, Words, Thinking, Speaking">
              <a:extLst>
                <a:ext uri="{FF2B5EF4-FFF2-40B4-BE49-F238E27FC236}">
                  <a16:creationId xmlns:a16="http://schemas.microsoft.com/office/drawing/2014/main" id="{F677C70E-4D59-4EC0-9BCD-03782F0DCBF8}"/>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90750" y="933450"/>
              <a:ext cx="1422400" cy="955040"/>
            </a:xfrm>
            <a:prstGeom prst="rect">
              <a:avLst/>
            </a:prstGeom>
            <a:noFill/>
            <a:ln>
              <a:noFill/>
            </a:ln>
          </p:spPr>
        </p:pic>
        <p:pic>
          <p:nvPicPr>
            <p:cNvPr id="11" name="Picture 10" descr="Bubble, Speech, Talk, Words, Thinking, Speaking">
              <a:extLst>
                <a:ext uri="{FF2B5EF4-FFF2-40B4-BE49-F238E27FC236}">
                  <a16:creationId xmlns:a16="http://schemas.microsoft.com/office/drawing/2014/main" id="{DF15187B-8BE4-4727-8FEF-D470A2289BE2}"/>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114800" y="1743075"/>
              <a:ext cx="1176655" cy="768350"/>
            </a:xfrm>
            <a:prstGeom prst="rect">
              <a:avLst/>
            </a:prstGeom>
            <a:noFill/>
            <a:ln>
              <a:noFill/>
            </a:ln>
          </p:spPr>
        </p:pic>
        <p:pic>
          <p:nvPicPr>
            <p:cNvPr id="12" name="Picture 11" descr="Bubble, Speech, Talk, Words, Thinking, Speaking">
              <a:extLst>
                <a:ext uri="{FF2B5EF4-FFF2-40B4-BE49-F238E27FC236}">
                  <a16:creationId xmlns:a16="http://schemas.microsoft.com/office/drawing/2014/main" id="{6F38CA2E-10D0-40BD-8E0D-95C1B2057511}"/>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9875" y="1876425"/>
              <a:ext cx="1082040" cy="834390"/>
            </a:xfrm>
            <a:prstGeom prst="rect">
              <a:avLst/>
            </a:prstGeom>
            <a:noFill/>
            <a:ln>
              <a:noFill/>
            </a:ln>
          </p:spPr>
        </p:pic>
        <p:pic>
          <p:nvPicPr>
            <p:cNvPr id="14" name="Picture 13" descr="Bubble, Speech, Talk, Words, Thinking, Speaking">
              <a:extLst>
                <a:ext uri="{FF2B5EF4-FFF2-40B4-BE49-F238E27FC236}">
                  <a16:creationId xmlns:a16="http://schemas.microsoft.com/office/drawing/2014/main" id="{03C83034-8616-42E3-8FE2-2DB0319F7513}"/>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285875" y="1676400"/>
              <a:ext cx="1064895" cy="872490"/>
            </a:xfrm>
            <a:prstGeom prst="rect">
              <a:avLst/>
            </a:prstGeom>
            <a:noFill/>
            <a:ln>
              <a:noFill/>
            </a:ln>
          </p:spPr>
        </p:pic>
        <p:pic>
          <p:nvPicPr>
            <p:cNvPr id="15" name="Picture 14" descr="Bubble, Speech, Talk, Words, Thinking, Speaking">
              <a:extLst>
                <a:ext uri="{FF2B5EF4-FFF2-40B4-BE49-F238E27FC236}">
                  <a16:creationId xmlns:a16="http://schemas.microsoft.com/office/drawing/2014/main" id="{9C3CAC01-47B2-4055-A2E4-774C741268F2}"/>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8925" y="85725"/>
              <a:ext cx="956945" cy="737870"/>
            </a:xfrm>
            <a:prstGeom prst="rect">
              <a:avLst/>
            </a:prstGeom>
            <a:noFill/>
            <a:ln>
              <a:noFill/>
            </a:ln>
          </p:spPr>
        </p:pic>
        <p:pic>
          <p:nvPicPr>
            <p:cNvPr id="18" name="Picture 17" descr="Bubble, Speech, Talk, Words, Thinking, Speaking">
              <a:extLst>
                <a:ext uri="{FF2B5EF4-FFF2-40B4-BE49-F238E27FC236}">
                  <a16:creationId xmlns:a16="http://schemas.microsoft.com/office/drawing/2014/main" id="{E143F56B-152F-4B5F-98B7-AB23DCAA92C2}"/>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3000" y="457200"/>
              <a:ext cx="1115060" cy="897890"/>
            </a:xfrm>
            <a:prstGeom prst="rect">
              <a:avLst/>
            </a:prstGeom>
            <a:noFill/>
            <a:ln>
              <a:noFill/>
            </a:ln>
          </p:spPr>
        </p:pic>
        <p:pic>
          <p:nvPicPr>
            <p:cNvPr id="20" name="Picture 19" descr="Bubble, Speech, Talk, Words, Thinking, Speaking">
              <a:extLst>
                <a:ext uri="{FF2B5EF4-FFF2-40B4-BE49-F238E27FC236}">
                  <a16:creationId xmlns:a16="http://schemas.microsoft.com/office/drawing/2014/main" id="{0DF37BDE-0A74-447C-A503-290D8624A910}"/>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81425" y="933449"/>
              <a:ext cx="1088573" cy="748665"/>
            </a:xfrm>
            <a:prstGeom prst="rect">
              <a:avLst/>
            </a:prstGeom>
            <a:noFill/>
            <a:ln>
              <a:noFill/>
            </a:ln>
          </p:spPr>
        </p:pic>
      </p:grpSp>
    </p:spTree>
    <p:extLst>
      <p:ext uri="{BB962C8B-B14F-4D97-AF65-F5344CB8AC3E}">
        <p14:creationId xmlns:p14="http://schemas.microsoft.com/office/powerpoint/2010/main" val="204333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EF0F72-1832-4775-8F38-211B61AE7985}"/>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9BC49381-F455-4CC7-B243-58AEF1F547D6}"/>
              </a:ext>
            </a:extLst>
          </p:cNvPr>
          <p:cNvSpPr>
            <a:spLocks noGrp="1"/>
          </p:cNvSpPr>
          <p:nvPr>
            <p:ph idx="16"/>
          </p:nvPr>
        </p:nvSpPr>
        <p:spPr>
          <a:xfrm>
            <a:off x="491629" y="478795"/>
            <a:ext cx="6745806" cy="551146"/>
          </a:xfrm>
        </p:spPr>
        <p:txBody>
          <a:bodyPr/>
          <a:lstStyle/>
          <a:p>
            <a:r>
              <a:rPr lang="en-GB"/>
              <a:t>Adult and child choking   A38 </a:t>
            </a:r>
          </a:p>
        </p:txBody>
      </p:sp>
      <p:sp>
        <p:nvSpPr>
          <p:cNvPr id="12" name="Rectangle 11">
            <a:extLst>
              <a:ext uri="{FF2B5EF4-FFF2-40B4-BE49-F238E27FC236}">
                <a16:creationId xmlns:a16="http://schemas.microsoft.com/office/drawing/2014/main" id="{374D8B8F-DE49-4C74-A56E-19EEBB8C591F}"/>
              </a:ext>
            </a:extLst>
          </p:cNvPr>
          <p:cNvSpPr/>
          <p:nvPr/>
        </p:nvSpPr>
        <p:spPr>
          <a:xfrm>
            <a:off x="5809977" y="2106039"/>
            <a:ext cx="2854915" cy="1264596"/>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E47894A-2082-4B7F-8DA7-0B7A59634263}"/>
              </a:ext>
            </a:extLst>
          </p:cNvPr>
          <p:cNvSpPr txBox="1"/>
          <p:nvPr/>
        </p:nvSpPr>
        <p:spPr>
          <a:xfrm>
            <a:off x="5766365" y="2185202"/>
            <a:ext cx="2926769" cy="1107996"/>
          </a:xfrm>
          <a:prstGeom prst="rect">
            <a:avLst/>
          </a:prstGeom>
          <a:noFill/>
        </p:spPr>
        <p:txBody>
          <a:bodyPr wrap="square" rtlCol="0">
            <a:spAutoFit/>
          </a:bodyPr>
          <a:lstStyle/>
          <a:p>
            <a:pPr algn="ctr"/>
            <a:r>
              <a:rPr lang="en-GB" sz="2200" b="1"/>
              <a:t>S&amp;C</a:t>
            </a:r>
          </a:p>
          <a:p>
            <a:pPr algn="ctr"/>
            <a:r>
              <a:rPr lang="en-GB" sz="2200"/>
              <a:t>Complete and expand the sentences  </a:t>
            </a:r>
          </a:p>
        </p:txBody>
      </p:sp>
      <p:sp>
        <p:nvSpPr>
          <p:cNvPr id="6" name="Rectangle 5">
            <a:extLst>
              <a:ext uri="{FF2B5EF4-FFF2-40B4-BE49-F238E27FC236}">
                <a16:creationId xmlns:a16="http://schemas.microsoft.com/office/drawing/2014/main" id="{44E3D710-13D5-4DBC-82F4-6CC2EEA2E739}"/>
              </a:ext>
            </a:extLst>
          </p:cNvPr>
          <p:cNvSpPr/>
          <p:nvPr/>
        </p:nvSpPr>
        <p:spPr>
          <a:xfrm>
            <a:off x="4572000" y="4602736"/>
            <a:ext cx="1383126" cy="39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AE581ACC-6918-4CBD-855A-BFF1C2C41D63}"/>
              </a:ext>
            </a:extLst>
          </p:cNvPr>
          <p:cNvGrpSpPr/>
          <p:nvPr/>
        </p:nvGrpSpPr>
        <p:grpSpPr>
          <a:xfrm>
            <a:off x="491629" y="1427378"/>
            <a:ext cx="4968268" cy="1934660"/>
            <a:chOff x="601577" y="1187116"/>
            <a:chExt cx="3761876" cy="3681664"/>
          </a:xfrm>
        </p:grpSpPr>
        <p:sp>
          <p:nvSpPr>
            <p:cNvPr id="9" name="Rectangle 8">
              <a:extLst>
                <a:ext uri="{FF2B5EF4-FFF2-40B4-BE49-F238E27FC236}">
                  <a16:creationId xmlns:a16="http://schemas.microsoft.com/office/drawing/2014/main" id="{C741FA6B-F313-49F3-8268-15802EF7CA52}"/>
                </a:ext>
              </a:extLst>
            </p:cNvPr>
            <p:cNvSpPr/>
            <p:nvPr/>
          </p:nvSpPr>
          <p:spPr>
            <a:xfrm>
              <a:off x="601577" y="1187116"/>
              <a:ext cx="3761873" cy="3153980"/>
            </a:xfrm>
            <a:prstGeom prst="rect">
              <a:avLst/>
            </a:prstGeom>
          </p:spPr>
          <p:txBody>
            <a:bodyPr wrap="square" lIns="91440" tIns="45720" rIns="91440" bIns="45720" anchor="t">
              <a:spAutoFit/>
            </a:bodyPr>
            <a:lstStyle/>
            <a:p>
              <a:pPr marL="365125" indent="-365125">
                <a:spcAft>
                  <a:spcPts val="488"/>
                </a:spcAft>
                <a:buClr>
                  <a:schemeClr val="tx2"/>
                </a:buClr>
                <a:buSzPct val="100000"/>
                <a:buFont typeface="Lucida Grande"/>
                <a:buChar char="➤"/>
              </a:pPr>
              <a:r>
                <a:rPr lang="en-GB" dirty="0">
                  <a:solidFill>
                    <a:srgbClr val="190F2F"/>
                  </a:solidFill>
                  <a:cs typeface="Times"/>
                </a:rPr>
                <a:t>Choking is a  </a:t>
              </a:r>
              <a:r>
                <a:rPr lang="en-GB" b="1" dirty="0">
                  <a:solidFill>
                    <a:srgbClr val="190F2F"/>
                  </a:solidFill>
                  <a:cs typeface="Times"/>
                </a:rPr>
                <a:t>_ _ _ _</a:t>
              </a:r>
              <a:r>
                <a:rPr lang="en-GB" dirty="0">
                  <a:solidFill>
                    <a:srgbClr val="190F2F"/>
                  </a:solidFill>
                  <a:cs typeface="Times"/>
                </a:rPr>
                <a:t> for</a:t>
              </a:r>
              <a:r>
                <a:rPr lang="en-GB" b="1" dirty="0">
                  <a:solidFill>
                    <a:srgbClr val="190F2F"/>
                  </a:solidFill>
                  <a:cs typeface="Times"/>
                </a:rPr>
                <a:t> </a:t>
              </a:r>
              <a:r>
                <a:rPr lang="en-GB" dirty="0">
                  <a:solidFill>
                    <a:srgbClr val="190F2F"/>
                  </a:solidFill>
                  <a:cs typeface="Times"/>
                </a:rPr>
                <a:t>children, especially those under the age of three.</a:t>
              </a:r>
              <a:endParaRPr lang="en-US" dirty="0"/>
            </a:p>
            <a:p>
              <a:pPr marL="365125" indent="-365125">
                <a:spcAft>
                  <a:spcPts val="488"/>
                </a:spcAft>
                <a:buClr>
                  <a:schemeClr val="tx2"/>
                </a:buClr>
                <a:buSzPct val="100000"/>
                <a:buFont typeface="Lucida Grande"/>
                <a:buChar char="➤"/>
              </a:pPr>
              <a:r>
                <a:rPr lang="en-GB" dirty="0">
                  <a:solidFill>
                    <a:srgbClr val="190F2F"/>
                  </a:solidFill>
                  <a:cs typeface="Times"/>
                </a:rPr>
                <a:t>They put objects in their </a:t>
              </a:r>
              <a:r>
                <a:rPr lang="en-GB" b="1" dirty="0">
                  <a:solidFill>
                    <a:srgbClr val="190F2F"/>
                  </a:solidFill>
                  <a:cs typeface="Times"/>
                </a:rPr>
                <a:t>_ _ _ _ _ </a:t>
              </a:r>
              <a:r>
                <a:rPr lang="en-GB" dirty="0">
                  <a:solidFill>
                    <a:srgbClr val="190F2F"/>
                  </a:solidFill>
                  <a:cs typeface="Times"/>
                </a:rPr>
                <a:t>to explore them.</a:t>
              </a:r>
            </a:p>
            <a:p>
              <a:pPr marL="365125" indent="-365125">
                <a:spcAft>
                  <a:spcPts val="488"/>
                </a:spcAft>
                <a:buClr>
                  <a:schemeClr val="tx2"/>
                </a:buClr>
                <a:buSzPct val="100000"/>
                <a:buFont typeface="Lucida Grande"/>
                <a:buChar char="➤"/>
              </a:pPr>
              <a:r>
                <a:rPr lang="en-GB" dirty="0">
                  <a:solidFill>
                    <a:srgbClr val="190F2F"/>
                  </a:solidFill>
                  <a:cs typeface="Times"/>
                </a:rPr>
                <a:t>They don’t always chew their </a:t>
              </a:r>
              <a:r>
                <a:rPr lang="en-GB" b="1" dirty="0">
                  <a:solidFill>
                    <a:srgbClr val="190F2F"/>
                  </a:solidFill>
                  <a:cs typeface="Times"/>
                </a:rPr>
                <a:t>_ _ _ _ </a:t>
              </a:r>
              <a:r>
                <a:rPr lang="en-GB" dirty="0">
                  <a:solidFill>
                    <a:srgbClr val="190F2F"/>
                  </a:solidFill>
                  <a:cs typeface="Times"/>
                </a:rPr>
                <a:t>properly.</a:t>
              </a:r>
            </a:p>
            <a:p>
              <a:pPr marL="365125" indent="-365125">
                <a:spcAft>
                  <a:spcPts val="488"/>
                </a:spcAft>
                <a:buClr>
                  <a:schemeClr val="tx2"/>
                </a:buClr>
                <a:buSzPct val="100000"/>
                <a:buFont typeface="Lucida Grande"/>
                <a:buChar char="➤"/>
              </a:pPr>
              <a:r>
                <a:rPr lang="en-GB" dirty="0">
                  <a:solidFill>
                    <a:srgbClr val="190F2F"/>
                  </a:solidFill>
                  <a:cs typeface="Times"/>
                </a:rPr>
                <a:t>They have small, </a:t>
              </a:r>
              <a:r>
                <a:rPr lang="en-GB" b="1" dirty="0">
                  <a:solidFill>
                    <a:srgbClr val="190F2F"/>
                  </a:solidFill>
                  <a:cs typeface="Times"/>
                </a:rPr>
                <a:t>_ _ _ _ _ _</a:t>
              </a:r>
              <a:r>
                <a:rPr lang="en-GB" dirty="0">
                  <a:solidFill>
                    <a:srgbClr val="190F2F"/>
                  </a:solidFill>
                  <a:cs typeface="Times"/>
                </a:rPr>
                <a:t>,</a:t>
              </a:r>
              <a:r>
                <a:rPr lang="en-GB" b="1" dirty="0">
                  <a:solidFill>
                    <a:srgbClr val="190F2F"/>
                  </a:solidFill>
                  <a:cs typeface="Times"/>
                </a:rPr>
                <a:t> </a:t>
              </a:r>
              <a:r>
                <a:rPr lang="en-GB" dirty="0">
                  <a:solidFill>
                    <a:srgbClr val="190F2F"/>
                  </a:solidFill>
                  <a:cs typeface="Times"/>
                </a:rPr>
                <a:t>airways.</a:t>
              </a:r>
            </a:p>
            <a:p>
              <a:pPr>
                <a:spcAft>
                  <a:spcPts val="488"/>
                </a:spcAft>
                <a:buClr>
                  <a:schemeClr val="tx2"/>
                </a:buClr>
                <a:buSzPct val="100000"/>
              </a:pPr>
              <a:endParaRPr lang="en-GB" dirty="0">
                <a:solidFill>
                  <a:srgbClr val="190F2F"/>
                </a:solidFill>
                <a:cs typeface="Times"/>
              </a:endParaRPr>
            </a:p>
          </p:txBody>
        </p:sp>
        <p:sp>
          <p:nvSpPr>
            <p:cNvPr id="10" name="Rectangle 9">
              <a:extLst>
                <a:ext uri="{FF2B5EF4-FFF2-40B4-BE49-F238E27FC236}">
                  <a16:creationId xmlns:a16="http://schemas.microsoft.com/office/drawing/2014/main" id="{79BAC756-0EB0-42A4-8A12-0EACDEE56CC7}"/>
                </a:ext>
              </a:extLst>
            </p:cNvPr>
            <p:cNvSpPr/>
            <p:nvPr/>
          </p:nvSpPr>
          <p:spPr>
            <a:xfrm>
              <a:off x="601580" y="1187116"/>
              <a:ext cx="3761873" cy="3681664"/>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4" name="Group 13">
            <a:extLst>
              <a:ext uri="{FF2B5EF4-FFF2-40B4-BE49-F238E27FC236}">
                <a16:creationId xmlns:a16="http://schemas.microsoft.com/office/drawing/2014/main" id="{920FC491-1FB8-43FD-85ED-9316A23DED41}"/>
              </a:ext>
            </a:extLst>
          </p:cNvPr>
          <p:cNvGrpSpPr/>
          <p:nvPr/>
        </p:nvGrpSpPr>
        <p:grpSpPr>
          <a:xfrm>
            <a:off x="491629" y="3597852"/>
            <a:ext cx="4968264" cy="1603985"/>
            <a:chOff x="601578" y="1138825"/>
            <a:chExt cx="3761875" cy="3218869"/>
          </a:xfrm>
        </p:grpSpPr>
        <p:sp>
          <p:nvSpPr>
            <p:cNvPr id="15" name="Rectangle 14">
              <a:extLst>
                <a:ext uri="{FF2B5EF4-FFF2-40B4-BE49-F238E27FC236}">
                  <a16:creationId xmlns:a16="http://schemas.microsoft.com/office/drawing/2014/main" id="{764F1DB7-C7CC-4965-9119-2076C3752F13}"/>
                </a:ext>
              </a:extLst>
            </p:cNvPr>
            <p:cNvSpPr/>
            <p:nvPr/>
          </p:nvSpPr>
          <p:spPr>
            <a:xfrm>
              <a:off x="601578" y="1138825"/>
              <a:ext cx="3761873" cy="3016165"/>
            </a:xfrm>
            <a:prstGeom prst="rect">
              <a:avLst/>
            </a:prstGeom>
          </p:spPr>
          <p:txBody>
            <a:bodyPr wrap="square">
              <a:spAutoFit/>
            </a:bodyPr>
            <a:lstStyle/>
            <a:p>
              <a:pPr>
                <a:spcAft>
                  <a:spcPts val="488"/>
                </a:spcAft>
                <a:buClr>
                  <a:schemeClr val="tx2"/>
                </a:buClr>
                <a:buSzPct val="100000"/>
              </a:pPr>
              <a:r>
                <a:rPr lang="en-GB">
                  <a:solidFill>
                    <a:srgbClr val="190F2F"/>
                  </a:solidFill>
                  <a:cs typeface="Times"/>
                </a:rPr>
                <a:t>Possible causes of choking for adults:</a:t>
              </a:r>
            </a:p>
            <a:p>
              <a:pPr marL="365745" indent="-365745">
                <a:spcAft>
                  <a:spcPts val="488"/>
                </a:spcAft>
                <a:buClr>
                  <a:schemeClr val="tx2"/>
                </a:buClr>
                <a:buSzPct val="100000"/>
                <a:buFont typeface="Lucida Grande"/>
                <a:buChar char="➤"/>
              </a:pPr>
              <a:r>
                <a:rPr lang="en-GB">
                  <a:solidFill>
                    <a:srgbClr val="190F2F"/>
                  </a:solidFill>
                  <a:cs typeface="Times"/>
                </a:rPr>
                <a:t>Too much </a:t>
              </a:r>
              <a:r>
                <a:rPr lang="en-GB" b="1">
                  <a:solidFill>
                    <a:srgbClr val="190F2F"/>
                  </a:solidFill>
                  <a:cs typeface="Times"/>
                </a:rPr>
                <a:t>_ _ _ _ </a:t>
              </a:r>
              <a:r>
                <a:rPr lang="en-GB">
                  <a:solidFill>
                    <a:srgbClr val="190F2F"/>
                  </a:solidFill>
                  <a:cs typeface="Times"/>
                </a:rPr>
                <a:t>in the mouth.</a:t>
              </a:r>
              <a:endParaRPr lang="en-GB" b="1">
                <a:solidFill>
                  <a:srgbClr val="190F2F"/>
                </a:solidFill>
                <a:cs typeface="Times"/>
              </a:endParaRPr>
            </a:p>
            <a:p>
              <a:pPr marL="365745" indent="-365745">
                <a:spcAft>
                  <a:spcPts val="488"/>
                </a:spcAft>
                <a:buClr>
                  <a:schemeClr val="tx2"/>
                </a:buClr>
                <a:buSzPct val="100000"/>
                <a:buFont typeface="Lucida Grande"/>
                <a:buChar char="➤"/>
              </a:pPr>
              <a:r>
                <a:rPr lang="en-GB">
                  <a:solidFill>
                    <a:srgbClr val="190F2F"/>
                  </a:solidFill>
                  <a:cs typeface="Times"/>
                </a:rPr>
                <a:t>Walking, talking or </a:t>
              </a:r>
              <a:r>
                <a:rPr lang="en-GB" b="1">
                  <a:solidFill>
                    <a:srgbClr val="190F2F"/>
                  </a:solidFill>
                  <a:cs typeface="Times"/>
                </a:rPr>
                <a:t>_ _ _ _ _ _ _ _ </a:t>
              </a:r>
              <a:r>
                <a:rPr lang="en-GB">
                  <a:solidFill>
                    <a:srgbClr val="190F2F"/>
                  </a:solidFill>
                  <a:cs typeface="Times"/>
                </a:rPr>
                <a:t>whilst eating. </a:t>
              </a:r>
            </a:p>
            <a:p>
              <a:pPr marL="365745" indent="-365745">
                <a:spcAft>
                  <a:spcPts val="488"/>
                </a:spcAft>
                <a:buClr>
                  <a:schemeClr val="tx2"/>
                </a:buClr>
                <a:buSzPct val="100000"/>
                <a:buFont typeface="Lucida Grande"/>
                <a:buChar char="➤"/>
              </a:pPr>
              <a:r>
                <a:rPr lang="en-GB">
                  <a:solidFill>
                    <a:srgbClr val="190F2F"/>
                  </a:solidFill>
                  <a:cs typeface="Times"/>
                </a:rPr>
                <a:t>The elderly may find it hard to </a:t>
              </a:r>
              <a:r>
                <a:rPr lang="en-GB" b="1">
                  <a:solidFill>
                    <a:srgbClr val="190F2F"/>
                  </a:solidFill>
                  <a:cs typeface="Times"/>
                </a:rPr>
                <a:t>_ _ _ _ _ _ _.</a:t>
              </a:r>
            </a:p>
            <a:p>
              <a:pPr marL="365745" indent="-365745">
                <a:spcAft>
                  <a:spcPts val="488"/>
                </a:spcAft>
                <a:buClr>
                  <a:schemeClr val="tx2"/>
                </a:buClr>
                <a:buSzPct val="100000"/>
                <a:buFont typeface="Lucida Grande"/>
                <a:buChar char="➤"/>
              </a:pPr>
              <a:r>
                <a:rPr lang="en-GB">
                  <a:solidFill>
                    <a:srgbClr val="190F2F"/>
                  </a:solidFill>
                  <a:cs typeface="Times"/>
                </a:rPr>
                <a:t>Burns may cause tissues in the airway to </a:t>
              </a:r>
              <a:r>
                <a:rPr lang="en-GB" b="1">
                  <a:solidFill>
                    <a:srgbClr val="190F2F"/>
                  </a:solidFill>
                  <a:cs typeface="Times"/>
                </a:rPr>
                <a:t>_ _ _ _ _.</a:t>
              </a:r>
            </a:p>
          </p:txBody>
        </p:sp>
        <p:sp>
          <p:nvSpPr>
            <p:cNvPr id="16" name="Rectangle 15">
              <a:extLst>
                <a:ext uri="{FF2B5EF4-FFF2-40B4-BE49-F238E27FC236}">
                  <a16:creationId xmlns:a16="http://schemas.microsoft.com/office/drawing/2014/main" id="{D6BDE533-BD8A-4353-868E-12DB348DF0EA}"/>
                </a:ext>
              </a:extLst>
            </p:cNvPr>
            <p:cNvSpPr/>
            <p:nvPr/>
          </p:nvSpPr>
          <p:spPr>
            <a:xfrm>
              <a:off x="601580" y="1187119"/>
              <a:ext cx="3761873" cy="317057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71307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478795"/>
            <a:ext cx="3140337" cy="551146"/>
          </a:xfrm>
        </p:spPr>
        <p:txBody>
          <a:bodyPr/>
          <a:lstStyle/>
          <a:p>
            <a:r>
              <a:rPr lang="en-GB"/>
              <a:t>Activity   A41</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0" y="1023479"/>
            <a:ext cx="2748876" cy="551146"/>
          </a:xfrm>
        </p:spPr>
        <p:txBody>
          <a:bodyPr/>
          <a:lstStyle/>
          <a:p>
            <a:r>
              <a:rPr lang="en-GB"/>
              <a:t>Storyboard</a:t>
            </a:r>
          </a:p>
        </p:txBody>
      </p:sp>
      <p:sp>
        <p:nvSpPr>
          <p:cNvPr id="9" name="Rectangle 8">
            <a:extLst>
              <a:ext uri="{FF2B5EF4-FFF2-40B4-BE49-F238E27FC236}">
                <a16:creationId xmlns:a16="http://schemas.microsoft.com/office/drawing/2014/main" id="{0D5AE8D6-C4F9-4667-BB6D-7785265DC437}"/>
              </a:ext>
            </a:extLst>
          </p:cNvPr>
          <p:cNvSpPr/>
          <p:nvPr/>
        </p:nvSpPr>
        <p:spPr>
          <a:xfrm>
            <a:off x="753979" y="1815996"/>
            <a:ext cx="7595936" cy="2677656"/>
          </a:xfrm>
          <a:prstGeom prst="rect">
            <a:avLst/>
          </a:prstGeom>
        </p:spPr>
        <p:txBody>
          <a:bodyPr wrap="square" anchor="t">
            <a:spAutoFit/>
          </a:bodyPr>
          <a:lstStyle/>
          <a:p>
            <a:pPr algn="ctr"/>
            <a:r>
              <a:rPr lang="en-GB" sz="2400" b="1"/>
              <a:t>Students have the opportunity to create their own choking </a:t>
            </a:r>
            <a:r>
              <a:rPr lang="en-GB" sz="2400" b="1">
                <a:solidFill>
                  <a:srgbClr val="007A53"/>
                </a:solidFill>
              </a:rPr>
              <a:t>story board </a:t>
            </a:r>
            <a:r>
              <a:rPr lang="en-GB" sz="2400" b="1"/>
              <a:t>which has a minimum of 4 scenes. Be sure to include the following: a choking scenario, anatomy of the airway, signs and symptoms and correct treatment for a choking casualty. </a:t>
            </a:r>
            <a:r>
              <a:rPr lang="en-US" sz="2400" b="1"/>
              <a:t>U</a:t>
            </a:r>
            <a:r>
              <a:rPr lang="en-GB" sz="2400" b="1"/>
              <a:t>se the </a:t>
            </a:r>
            <a:r>
              <a:rPr lang="en-GB" sz="2400" b="1">
                <a:solidFill>
                  <a:srgbClr val="007A53"/>
                </a:solidFill>
              </a:rPr>
              <a:t>downloadable worksheet </a:t>
            </a:r>
            <a:r>
              <a:rPr lang="en-GB" sz="2400" b="1"/>
              <a:t>which can be found on the St John Ambulance website. </a:t>
            </a:r>
          </a:p>
        </p:txBody>
      </p:sp>
    </p:spTree>
    <p:extLst>
      <p:ext uri="{BB962C8B-B14F-4D97-AF65-F5344CB8AC3E}">
        <p14:creationId xmlns:p14="http://schemas.microsoft.com/office/powerpoint/2010/main" val="203293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23D4CD-1728-4EED-89BB-9C6B54B92672}"/>
              </a:ext>
            </a:extLst>
          </p:cNvPr>
          <p:cNvSpPr>
            <a:spLocks noGrp="1"/>
          </p:cNvSpPr>
          <p:nvPr>
            <p:ph type="body" sz="quarter" idx="10"/>
          </p:nvPr>
        </p:nvSpPr>
        <p:spPr/>
        <p:txBody>
          <a:bodyPr/>
          <a:lstStyle/>
          <a:p>
            <a:endParaRPr lang="en-GB"/>
          </a:p>
        </p:txBody>
      </p:sp>
      <p:sp>
        <p:nvSpPr>
          <p:cNvPr id="5" name="Content Placeholder 4">
            <a:extLst>
              <a:ext uri="{FF2B5EF4-FFF2-40B4-BE49-F238E27FC236}">
                <a16:creationId xmlns:a16="http://schemas.microsoft.com/office/drawing/2014/main" id="{D8065BA6-AA2D-4867-952A-E6516E9EB771}"/>
              </a:ext>
            </a:extLst>
          </p:cNvPr>
          <p:cNvSpPr>
            <a:spLocks noGrp="1"/>
          </p:cNvSpPr>
          <p:nvPr>
            <p:ph idx="16"/>
          </p:nvPr>
        </p:nvSpPr>
        <p:spPr>
          <a:xfrm>
            <a:off x="493200" y="478795"/>
            <a:ext cx="3124295" cy="551146"/>
          </a:xfrm>
        </p:spPr>
        <p:txBody>
          <a:bodyPr/>
          <a:lstStyle/>
          <a:p>
            <a:r>
              <a:rPr lang="en-GB"/>
              <a:t>Activity   A42</a:t>
            </a:r>
          </a:p>
        </p:txBody>
      </p:sp>
      <p:sp>
        <p:nvSpPr>
          <p:cNvPr id="6" name="Content Placeholder 5">
            <a:extLst>
              <a:ext uri="{FF2B5EF4-FFF2-40B4-BE49-F238E27FC236}">
                <a16:creationId xmlns:a16="http://schemas.microsoft.com/office/drawing/2014/main" id="{AF36BF4B-CCF0-4CEB-99B0-1AE4A7BC26F2}"/>
              </a:ext>
            </a:extLst>
          </p:cNvPr>
          <p:cNvSpPr>
            <a:spLocks noGrp="1"/>
          </p:cNvSpPr>
          <p:nvPr>
            <p:ph idx="17"/>
          </p:nvPr>
        </p:nvSpPr>
        <p:spPr>
          <a:xfrm>
            <a:off x="493200" y="1029941"/>
            <a:ext cx="5371760" cy="551146"/>
          </a:xfrm>
        </p:spPr>
        <p:txBody>
          <a:bodyPr/>
          <a:lstStyle/>
          <a:p>
            <a:r>
              <a:rPr lang="en-GB"/>
              <a:t>The respiratory system</a:t>
            </a:r>
          </a:p>
        </p:txBody>
      </p:sp>
      <p:sp>
        <p:nvSpPr>
          <p:cNvPr id="9" name="Rectangle 8">
            <a:extLst>
              <a:ext uri="{FF2B5EF4-FFF2-40B4-BE49-F238E27FC236}">
                <a16:creationId xmlns:a16="http://schemas.microsoft.com/office/drawing/2014/main" id="{0D5AE8D6-C4F9-4667-BB6D-7785265DC437}"/>
              </a:ext>
            </a:extLst>
          </p:cNvPr>
          <p:cNvSpPr/>
          <p:nvPr/>
        </p:nvSpPr>
        <p:spPr>
          <a:xfrm>
            <a:off x="1163053" y="1888004"/>
            <a:ext cx="6954252" cy="1938992"/>
          </a:xfrm>
          <a:prstGeom prst="rect">
            <a:avLst/>
          </a:prstGeom>
        </p:spPr>
        <p:txBody>
          <a:bodyPr wrap="square" anchor="t">
            <a:spAutoFit/>
          </a:bodyPr>
          <a:lstStyle/>
          <a:p>
            <a:pPr algn="ctr"/>
            <a:r>
              <a:rPr lang="en-GB" sz="2400" b="1"/>
              <a:t>Students can now demonstrate their knowledge by labelling the key elements of the respiratory system. </a:t>
            </a:r>
            <a:r>
              <a:rPr lang="en-US" sz="2400" b="1"/>
              <a:t>U</a:t>
            </a:r>
            <a:r>
              <a:rPr lang="en-GB" sz="2400" b="1"/>
              <a:t>se the </a:t>
            </a:r>
            <a:r>
              <a:rPr lang="en-GB" sz="2400" b="1">
                <a:solidFill>
                  <a:srgbClr val="007A53"/>
                </a:solidFill>
              </a:rPr>
              <a:t>downloadable worksheet </a:t>
            </a:r>
            <a:r>
              <a:rPr lang="en-GB" sz="2400" b="1"/>
              <a:t>which can be found on the St John Ambulance website. </a:t>
            </a:r>
          </a:p>
        </p:txBody>
      </p:sp>
    </p:spTree>
    <p:extLst>
      <p:ext uri="{BB962C8B-B14F-4D97-AF65-F5344CB8AC3E}">
        <p14:creationId xmlns:p14="http://schemas.microsoft.com/office/powerpoint/2010/main" val="285021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28E70CF6-2F75-4438-8043-379335199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583" y="2998347"/>
            <a:ext cx="2082362" cy="20787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0C3C8C-01A1-48DB-B7D6-AE00CDA65BF6}"/>
              </a:ext>
            </a:extLst>
          </p:cNvPr>
          <p:cNvSpPr>
            <a:spLocks noGrp="1"/>
          </p:cNvSpPr>
          <p:nvPr>
            <p:ph type="title"/>
          </p:nvPr>
        </p:nvSpPr>
        <p:spPr>
          <a:xfrm>
            <a:off x="493200" y="478799"/>
            <a:ext cx="4529374" cy="612063"/>
          </a:xfrm>
        </p:spPr>
        <p:txBody>
          <a:bodyPr lIns="104287" tIns="52144" rIns="104287" bIns="52144" anchor="t"/>
          <a:lstStyle/>
          <a:p>
            <a:r>
              <a:rPr lang="en-GB" sz="3700"/>
              <a:t>Your turn: Choking</a:t>
            </a:r>
          </a:p>
        </p:txBody>
      </p:sp>
      <p:sp>
        <p:nvSpPr>
          <p:cNvPr id="11" name="Rectangle 10">
            <a:extLst>
              <a:ext uri="{FF2B5EF4-FFF2-40B4-BE49-F238E27FC236}">
                <a16:creationId xmlns:a16="http://schemas.microsoft.com/office/drawing/2014/main" id="{07599D2C-4670-465B-8395-7CC803EB14C7}"/>
              </a:ext>
            </a:extLst>
          </p:cNvPr>
          <p:cNvSpPr>
            <a:spLocks noChangeAspect="1"/>
          </p:cNvSpPr>
          <p:nvPr/>
        </p:nvSpPr>
        <p:spPr>
          <a:xfrm>
            <a:off x="5269918" y="3269132"/>
            <a:ext cx="2901405" cy="1169551"/>
          </a:xfrm>
          <a:prstGeom prst="rect">
            <a:avLst/>
          </a:prstGeom>
        </p:spPr>
        <p:txBody>
          <a:bodyPr wrap="square" anchor="t">
            <a:spAutoFit/>
          </a:bodyPr>
          <a:lstStyle/>
          <a:p>
            <a:pPr marL="182463" indent="-182463">
              <a:buClr>
                <a:srgbClr val="007A53"/>
              </a:buClr>
              <a:buAutoNum type="arabicPeriod" startAt="6"/>
            </a:pPr>
            <a:r>
              <a:rPr lang="en-GB" sz="1400" b="1">
                <a:solidFill>
                  <a:prstClr val="black"/>
                </a:solidFill>
                <a:latin typeface="+mj-lt"/>
              </a:rPr>
              <a:t>Repeat the cycle if necessary </a:t>
            </a:r>
          </a:p>
          <a:p>
            <a:endParaRPr lang="en-GB" sz="1400">
              <a:solidFill>
                <a:prstClr val="black"/>
              </a:solidFill>
              <a:latin typeface="+mj-lt"/>
            </a:endParaRPr>
          </a:p>
          <a:p>
            <a:pPr marL="179223" indent="-179223">
              <a:buSzPct val="100000"/>
              <a:buBlip>
                <a:blip r:embed="rId4"/>
              </a:buBlip>
            </a:pPr>
            <a:r>
              <a:rPr lang="en-GB" sz="1400" b="1">
                <a:solidFill>
                  <a:srgbClr val="FF0000"/>
                </a:solidFill>
                <a:latin typeface="+mj-lt"/>
              </a:rPr>
              <a:t>Remember</a:t>
            </a:r>
            <a:r>
              <a:rPr lang="en-GB" sz="1400">
                <a:solidFill>
                  <a:prstClr val="black"/>
                </a:solidFill>
                <a:latin typeface="+mj-lt"/>
              </a:rPr>
              <a:t>: Your casualty could become unresponsive. Be prepared to perform CPR</a:t>
            </a:r>
          </a:p>
        </p:txBody>
      </p:sp>
      <p:sp>
        <p:nvSpPr>
          <p:cNvPr id="13" name="Rectangle 12">
            <a:extLst>
              <a:ext uri="{FF2B5EF4-FFF2-40B4-BE49-F238E27FC236}">
                <a16:creationId xmlns:a16="http://schemas.microsoft.com/office/drawing/2014/main" id="{C7CB2357-06A6-4A28-9A50-32300BD03492}"/>
              </a:ext>
            </a:extLst>
          </p:cNvPr>
          <p:cNvSpPr/>
          <p:nvPr/>
        </p:nvSpPr>
        <p:spPr>
          <a:xfrm>
            <a:off x="395712" y="1431864"/>
            <a:ext cx="1855921" cy="574516"/>
          </a:xfrm>
          <a:prstGeom prst="rect">
            <a:avLst/>
          </a:prstGeom>
        </p:spPr>
        <p:txBody>
          <a:bodyPr wrap="square">
            <a:spAutoFit/>
          </a:bodyPr>
          <a:lstStyle/>
          <a:p>
            <a:pPr marL="179223" indent="-179223">
              <a:spcAft>
                <a:spcPts val="408"/>
              </a:spcAft>
            </a:pPr>
            <a:r>
              <a:rPr lang="en-GB" sz="1400" b="1">
                <a:solidFill>
                  <a:srgbClr val="007A53"/>
                </a:solidFill>
                <a:latin typeface="+mj-lt"/>
              </a:rPr>
              <a:t>1.</a:t>
            </a:r>
            <a:r>
              <a:rPr lang="en-GB" sz="1400" b="1">
                <a:solidFill>
                  <a:prstClr val="black"/>
                </a:solidFill>
                <a:latin typeface="+mj-lt"/>
              </a:rPr>
              <a:t>	Ask</a:t>
            </a:r>
          </a:p>
          <a:p>
            <a:pPr marL="179223" indent="-179223">
              <a:buSzPct val="100000"/>
              <a:buBlip>
                <a:blip r:embed="rId4"/>
              </a:buBlip>
            </a:pPr>
            <a:r>
              <a:rPr lang="en-GB" sz="1400">
                <a:solidFill>
                  <a:prstClr val="black"/>
                </a:solidFill>
                <a:latin typeface="+mj-lt"/>
              </a:rPr>
              <a:t>‘Are you choking?’</a:t>
            </a:r>
          </a:p>
        </p:txBody>
      </p:sp>
      <p:sp>
        <p:nvSpPr>
          <p:cNvPr id="15" name="Rectangle 14">
            <a:extLst>
              <a:ext uri="{FF2B5EF4-FFF2-40B4-BE49-F238E27FC236}">
                <a16:creationId xmlns:a16="http://schemas.microsoft.com/office/drawing/2014/main" id="{3958C223-A084-43D9-994B-78D7B8F7CB58}"/>
              </a:ext>
            </a:extLst>
          </p:cNvPr>
          <p:cNvSpPr/>
          <p:nvPr/>
        </p:nvSpPr>
        <p:spPr>
          <a:xfrm>
            <a:off x="2851418" y="1416253"/>
            <a:ext cx="1482159" cy="789960"/>
          </a:xfrm>
          <a:prstGeom prst="rect">
            <a:avLst/>
          </a:prstGeom>
        </p:spPr>
        <p:txBody>
          <a:bodyPr wrap="square">
            <a:spAutoFit/>
          </a:bodyPr>
          <a:lstStyle/>
          <a:p>
            <a:pPr marL="179223" indent="-179223">
              <a:spcAft>
                <a:spcPts val="408"/>
              </a:spcAft>
            </a:pPr>
            <a:r>
              <a:rPr lang="en-GB" sz="1400" b="1">
                <a:solidFill>
                  <a:srgbClr val="007A53"/>
                </a:solidFill>
                <a:latin typeface="+mj-lt"/>
              </a:rPr>
              <a:t>2.</a:t>
            </a:r>
            <a:r>
              <a:rPr lang="en-GB" sz="1400" b="1">
                <a:solidFill>
                  <a:prstClr val="black"/>
                </a:solidFill>
                <a:latin typeface="+mj-lt"/>
              </a:rPr>
              <a:t> Encourage</a:t>
            </a:r>
          </a:p>
          <a:p>
            <a:pPr marL="179223" indent="-179223">
              <a:buSzPct val="100000"/>
              <a:buBlip>
                <a:blip r:embed="rId4"/>
              </a:buBlip>
            </a:pPr>
            <a:r>
              <a:rPr lang="en-GB" sz="1400">
                <a:solidFill>
                  <a:prstClr val="black"/>
                </a:solidFill>
                <a:latin typeface="+mj-lt"/>
              </a:rPr>
              <a:t>casualty to cough</a:t>
            </a:r>
          </a:p>
        </p:txBody>
      </p:sp>
      <p:sp>
        <p:nvSpPr>
          <p:cNvPr id="16" name="Rectangle 15">
            <a:extLst>
              <a:ext uri="{FF2B5EF4-FFF2-40B4-BE49-F238E27FC236}">
                <a16:creationId xmlns:a16="http://schemas.microsoft.com/office/drawing/2014/main" id="{A44E1B16-31C4-451A-A844-BFCC5F767DA3}"/>
              </a:ext>
            </a:extLst>
          </p:cNvPr>
          <p:cNvSpPr/>
          <p:nvPr/>
        </p:nvSpPr>
        <p:spPr>
          <a:xfrm>
            <a:off x="5260121" y="1415605"/>
            <a:ext cx="2405321" cy="1220847"/>
          </a:xfrm>
          <a:prstGeom prst="rect">
            <a:avLst/>
          </a:prstGeom>
        </p:spPr>
        <p:txBody>
          <a:bodyPr wrap="square">
            <a:spAutoFit/>
          </a:bodyPr>
          <a:lstStyle/>
          <a:p>
            <a:pPr marL="179223" indent="-179223">
              <a:spcAft>
                <a:spcPts val="408"/>
              </a:spcAft>
            </a:pPr>
            <a:r>
              <a:rPr lang="en-GB" sz="1400" b="1">
                <a:solidFill>
                  <a:srgbClr val="007A53"/>
                </a:solidFill>
                <a:latin typeface="+mj-lt"/>
              </a:rPr>
              <a:t>3.</a:t>
            </a:r>
            <a:r>
              <a:rPr lang="en-GB" sz="1400" b="1">
                <a:solidFill>
                  <a:prstClr val="black"/>
                </a:solidFill>
                <a:latin typeface="+mj-lt"/>
              </a:rPr>
              <a:t>	Give</a:t>
            </a:r>
          </a:p>
          <a:p>
            <a:pPr marL="179223" indent="-179223">
              <a:buSzPct val="100000"/>
              <a:buBlip>
                <a:blip r:embed="rId4"/>
              </a:buBlip>
            </a:pPr>
            <a:r>
              <a:rPr lang="en-GB" sz="1400">
                <a:solidFill>
                  <a:prstClr val="black"/>
                </a:solidFill>
                <a:latin typeface="+mj-lt"/>
              </a:rPr>
              <a:t>up to 5 back blows using the heel of your hand between their shoulder blades</a:t>
            </a:r>
          </a:p>
        </p:txBody>
      </p:sp>
      <p:sp>
        <p:nvSpPr>
          <p:cNvPr id="17" name="Rectangle 16">
            <a:extLst>
              <a:ext uri="{FF2B5EF4-FFF2-40B4-BE49-F238E27FC236}">
                <a16:creationId xmlns:a16="http://schemas.microsoft.com/office/drawing/2014/main" id="{684B4788-4406-47AF-A5FF-9934AF42CA6D}"/>
              </a:ext>
            </a:extLst>
          </p:cNvPr>
          <p:cNvSpPr/>
          <p:nvPr/>
        </p:nvSpPr>
        <p:spPr>
          <a:xfrm>
            <a:off x="408663" y="3265780"/>
            <a:ext cx="1644039" cy="1220847"/>
          </a:xfrm>
          <a:prstGeom prst="rect">
            <a:avLst/>
          </a:prstGeom>
        </p:spPr>
        <p:txBody>
          <a:bodyPr wrap="square">
            <a:spAutoFit/>
          </a:bodyPr>
          <a:lstStyle/>
          <a:p>
            <a:pPr marL="179223" indent="-179223">
              <a:spcAft>
                <a:spcPts val="408"/>
              </a:spcAft>
            </a:pPr>
            <a:r>
              <a:rPr lang="en-GB" sz="1400" b="1">
                <a:solidFill>
                  <a:srgbClr val="007A53"/>
                </a:solidFill>
                <a:latin typeface="+mj-lt"/>
              </a:rPr>
              <a:t>4.</a:t>
            </a:r>
            <a:r>
              <a:rPr lang="en-GB" sz="1400" b="1">
                <a:solidFill>
                  <a:prstClr val="black"/>
                </a:solidFill>
                <a:latin typeface="+mj-lt"/>
              </a:rPr>
              <a:t>	Give</a:t>
            </a:r>
          </a:p>
          <a:p>
            <a:pPr marL="179223" indent="-179223">
              <a:buSzPct val="100000"/>
              <a:buBlip>
                <a:blip r:embed="rId4"/>
              </a:buBlip>
            </a:pPr>
            <a:r>
              <a:rPr lang="en-GB" sz="1400">
                <a:solidFill>
                  <a:prstClr val="black"/>
                </a:solidFill>
                <a:latin typeface="+mj-lt"/>
              </a:rPr>
              <a:t>up to 5 ‘tummy’ thrusts (abdominal thrusts)</a:t>
            </a:r>
          </a:p>
        </p:txBody>
      </p:sp>
      <p:sp>
        <p:nvSpPr>
          <p:cNvPr id="18" name="Rectangle 17">
            <a:extLst>
              <a:ext uri="{FF2B5EF4-FFF2-40B4-BE49-F238E27FC236}">
                <a16:creationId xmlns:a16="http://schemas.microsoft.com/office/drawing/2014/main" id="{12CCC055-CE86-444F-BF11-33012A6640D2}"/>
              </a:ext>
            </a:extLst>
          </p:cNvPr>
          <p:cNvSpPr/>
          <p:nvPr/>
        </p:nvSpPr>
        <p:spPr>
          <a:xfrm>
            <a:off x="2851418" y="3270440"/>
            <a:ext cx="1993296" cy="1005403"/>
          </a:xfrm>
          <a:prstGeom prst="rect">
            <a:avLst/>
          </a:prstGeom>
        </p:spPr>
        <p:txBody>
          <a:bodyPr wrap="square">
            <a:spAutoFit/>
          </a:bodyPr>
          <a:lstStyle/>
          <a:p>
            <a:pPr marL="179223" indent="-179223">
              <a:spcAft>
                <a:spcPts val="408"/>
              </a:spcAft>
            </a:pPr>
            <a:r>
              <a:rPr lang="en-GB" sz="1400" b="1">
                <a:solidFill>
                  <a:srgbClr val="007A53"/>
                </a:solidFill>
                <a:latin typeface="+mj-lt"/>
              </a:rPr>
              <a:t>5.</a:t>
            </a:r>
            <a:r>
              <a:rPr lang="en-GB" sz="1400" b="1">
                <a:solidFill>
                  <a:prstClr val="black"/>
                </a:solidFill>
                <a:latin typeface="+mj-lt"/>
              </a:rPr>
              <a:t>	Help</a:t>
            </a:r>
          </a:p>
          <a:p>
            <a:pPr marL="179223" indent="-179223">
              <a:buSzPct val="100000"/>
              <a:buBlip>
                <a:blip r:embed="rId4"/>
              </a:buBlip>
            </a:pPr>
            <a:r>
              <a:rPr lang="en-GB" sz="1400">
                <a:solidFill>
                  <a:prstClr val="black"/>
                </a:solidFill>
                <a:latin typeface="+mj-lt"/>
              </a:rPr>
              <a:t>if still choking call 999/112 for emergency help</a:t>
            </a:r>
          </a:p>
        </p:txBody>
      </p:sp>
      <p:sp>
        <p:nvSpPr>
          <p:cNvPr id="19" name="Text Placeholder 5">
            <a:extLst>
              <a:ext uri="{FF2B5EF4-FFF2-40B4-BE49-F238E27FC236}">
                <a16:creationId xmlns:a16="http://schemas.microsoft.com/office/drawing/2014/main" id="{48C40602-1E5F-44A9-ADFB-7E71A0D713A6}"/>
              </a:ext>
            </a:extLst>
          </p:cNvPr>
          <p:cNvSpPr>
            <a:spLocks noGrp="1"/>
          </p:cNvSpPr>
          <p:nvPr>
            <p:ph type="body" sz="quarter" idx="10" hasCustomPrompt="1"/>
          </p:nvPr>
        </p:nvSpPr>
        <p:spPr>
          <a:xfrm>
            <a:off x="7226702" y="5232305"/>
            <a:ext cx="1575776" cy="309179"/>
          </a:xfrm>
          <a:prstGeom prst="rect">
            <a:avLst/>
          </a:prstGeom>
          <a:noFill/>
          <a:ln>
            <a:noFill/>
          </a:ln>
        </p:spPr>
        <p:txBody>
          <a:bodyPr/>
          <a:lstStyle>
            <a:lvl1pPr marL="0" indent="0">
              <a:buNone/>
              <a:defRPr sz="1000" baseline="0">
                <a:solidFill>
                  <a:schemeClr val="bg1">
                    <a:lumMod val="50000"/>
                  </a:schemeClr>
                </a:solidFill>
                <a:latin typeface="+mj-lt"/>
              </a:defRPr>
            </a:lvl1pPr>
          </a:lstStyle>
          <a:p>
            <a:r>
              <a:rPr lang="en-GB"/>
              <a:t>KS4 – Choking</a:t>
            </a:r>
          </a:p>
        </p:txBody>
      </p:sp>
      <p:pic>
        <p:nvPicPr>
          <p:cNvPr id="21" name="Picture 20">
            <a:extLst>
              <a:ext uri="{FF2B5EF4-FFF2-40B4-BE49-F238E27FC236}">
                <a16:creationId xmlns:a16="http://schemas.microsoft.com/office/drawing/2014/main" id="{02CC4BE6-B8E1-44C5-85BB-74C9EAE27EF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09" t="10943" r="16159"/>
          <a:stretch/>
        </p:blipFill>
        <p:spPr>
          <a:xfrm>
            <a:off x="7459061" y="1439162"/>
            <a:ext cx="1132925" cy="1685717"/>
          </a:xfrm>
          <a:prstGeom prst="rect">
            <a:avLst/>
          </a:prstGeom>
        </p:spPr>
      </p:pic>
      <p:pic>
        <p:nvPicPr>
          <p:cNvPr id="22" name="Picture 21">
            <a:extLst>
              <a:ext uri="{FF2B5EF4-FFF2-40B4-BE49-F238E27FC236}">
                <a16:creationId xmlns:a16="http://schemas.microsoft.com/office/drawing/2014/main" id="{DC07B6CE-BC7F-4CF8-AC91-AF4A94BAE045}"/>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358" t="12603" r="22397"/>
          <a:stretch/>
        </p:blipFill>
        <p:spPr>
          <a:xfrm>
            <a:off x="1832664" y="3159736"/>
            <a:ext cx="1086945" cy="1784115"/>
          </a:xfrm>
          <a:prstGeom prst="rect">
            <a:avLst/>
          </a:prstGeom>
        </p:spPr>
      </p:pic>
      <p:pic>
        <p:nvPicPr>
          <p:cNvPr id="23" name="Picture 22">
            <a:extLst>
              <a:ext uri="{FF2B5EF4-FFF2-40B4-BE49-F238E27FC236}">
                <a16:creationId xmlns:a16="http://schemas.microsoft.com/office/drawing/2014/main" id="{41C1E391-CB3B-47C0-BA2E-FA92DAD9ACFC}"/>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833" t="14539" r="25394"/>
          <a:stretch/>
        </p:blipFill>
        <p:spPr>
          <a:xfrm>
            <a:off x="4109337" y="1436931"/>
            <a:ext cx="1061517" cy="1630082"/>
          </a:xfrm>
          <a:prstGeom prst="rect">
            <a:avLst/>
          </a:prstGeom>
        </p:spPr>
      </p:pic>
    </p:spTree>
    <p:extLst>
      <p:ext uri="{BB962C8B-B14F-4D97-AF65-F5344CB8AC3E}">
        <p14:creationId xmlns:p14="http://schemas.microsoft.com/office/powerpoint/2010/main" val="3562456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30" y="478795"/>
            <a:ext cx="2075108" cy="551146"/>
          </a:xfrm>
        </p:spPr>
        <p:txBody>
          <a:bodyPr/>
          <a:lstStyle/>
          <a:p>
            <a:r>
              <a:rPr lang="en-US"/>
              <a:t>Choking</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5" name="Rectangle 4">
            <a:extLst>
              <a:ext uri="{FF2B5EF4-FFF2-40B4-BE49-F238E27FC236}">
                <a16:creationId xmlns:a16="http://schemas.microsoft.com/office/drawing/2014/main" id="{104EEABA-3F2F-48AD-80BC-D63D6737D21F}"/>
              </a:ext>
              <a:ext uri="{C183D7F6-B498-43B3-948B-1728B52AA6E4}">
                <adec:decorative xmlns:adec="http://schemas.microsoft.com/office/drawing/2017/decorative" val="1"/>
              </a:ext>
            </a:extLst>
          </p:cNvPr>
          <p:cNvSpPr/>
          <p:nvPr/>
        </p:nvSpPr>
        <p:spPr>
          <a:xfrm>
            <a:off x="1252843" y="1419726"/>
            <a:ext cx="6761747" cy="3064042"/>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83D521A-DCA0-43CC-A2A5-B5A42E6DC2E4}"/>
              </a:ext>
            </a:extLst>
          </p:cNvPr>
          <p:cNvSpPr txBox="1"/>
          <p:nvPr/>
        </p:nvSpPr>
        <p:spPr>
          <a:xfrm>
            <a:off x="1252842" y="1843751"/>
            <a:ext cx="6761747" cy="2215991"/>
          </a:xfrm>
          <a:prstGeom prst="rect">
            <a:avLst/>
          </a:prstGeom>
          <a:noFill/>
        </p:spPr>
        <p:txBody>
          <a:bodyPr wrap="square" rtlCol="0">
            <a:spAutoFit/>
          </a:bodyPr>
          <a:lstStyle/>
          <a:p>
            <a:pPr algn="ctr"/>
            <a:r>
              <a:rPr lang="en-GB" sz="4600"/>
              <a:t>A short course to learn how to deal with a casualty who is choking.</a:t>
            </a:r>
          </a:p>
        </p:txBody>
      </p:sp>
    </p:spTree>
    <p:extLst>
      <p:ext uri="{BB962C8B-B14F-4D97-AF65-F5344CB8AC3E}">
        <p14:creationId xmlns:p14="http://schemas.microsoft.com/office/powerpoint/2010/main" val="209661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4561634" cy="551146"/>
          </a:xfrm>
        </p:spPr>
        <p:txBody>
          <a:bodyPr/>
          <a:lstStyle/>
          <a:p>
            <a:r>
              <a:rPr lang="en-US"/>
              <a:t>Learning outcomes</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B151BFFA-C000-42D8-B32D-9865F53FC1D9}"/>
              </a:ext>
            </a:extLst>
          </p:cNvPr>
          <p:cNvSpPr txBox="1">
            <a:spLocks noChangeAspect="1"/>
          </p:cNvSpPr>
          <p:nvPr/>
        </p:nvSpPr>
        <p:spPr>
          <a:xfrm>
            <a:off x="491629" y="1576029"/>
            <a:ext cx="7709355" cy="1870532"/>
          </a:xfrm>
          <a:prstGeom prst="rect">
            <a:avLst/>
          </a:prstGeom>
          <a:noFill/>
        </p:spPr>
        <p:txBody>
          <a:bodyPr wrap="square" lIns="74441" tIns="37221" rIns="74441" bIns="37221" rtlCol="0" anchor="t">
            <a:spAutoFit/>
          </a:bodyPr>
          <a:lstStyle/>
          <a:p>
            <a:pPr marL="365125" indent="-365125">
              <a:spcAft>
                <a:spcPts val="488"/>
              </a:spcAft>
              <a:buClr>
                <a:schemeClr val="tx2"/>
              </a:buClr>
              <a:buSzPct val="100000"/>
              <a:buFont typeface="Lucida Grande"/>
              <a:buChar char="➤"/>
            </a:pPr>
            <a:r>
              <a:rPr lang="en-US" sz="2000" b="1"/>
              <a:t>I am able to </a:t>
            </a:r>
            <a:r>
              <a:rPr lang="en-US" sz="2000" b="1" err="1"/>
              <a:t>recognise</a:t>
            </a:r>
            <a:r>
              <a:rPr lang="en-US" sz="2000" b="1"/>
              <a:t> when someone is choking</a:t>
            </a:r>
            <a:endParaRPr lang="en-US"/>
          </a:p>
          <a:p>
            <a:pPr marL="365745" indent="-365745">
              <a:spcAft>
                <a:spcPts val="488"/>
              </a:spcAft>
              <a:buClr>
                <a:schemeClr val="tx2"/>
              </a:buClr>
              <a:buSzPct val="100000"/>
              <a:buFont typeface="Lucida Grande"/>
              <a:buChar char="➤"/>
            </a:pPr>
            <a:endParaRPr lang="en-US" sz="2000" b="1"/>
          </a:p>
          <a:p>
            <a:pPr marL="365125" indent="-365125">
              <a:spcAft>
                <a:spcPts val="488"/>
              </a:spcAft>
              <a:buClr>
                <a:schemeClr val="tx2"/>
              </a:buClr>
              <a:buSzPct val="100000"/>
              <a:buFont typeface="Lucida Grande"/>
              <a:buChar char="➤"/>
            </a:pPr>
            <a:r>
              <a:rPr lang="en-US" sz="2000" b="1"/>
              <a:t>I can give first aid to a casualty who is choking</a:t>
            </a:r>
            <a:endParaRPr lang="en-US" sz="2000" b="1">
              <a:cs typeface="Arial"/>
            </a:endParaRPr>
          </a:p>
          <a:p>
            <a:pPr marL="365745" indent="-365745">
              <a:spcAft>
                <a:spcPts val="488"/>
              </a:spcAft>
              <a:buClr>
                <a:schemeClr val="tx2"/>
              </a:buClr>
              <a:buSzPct val="100000"/>
              <a:buFont typeface="Lucida Grande"/>
              <a:buChar char="➤"/>
            </a:pPr>
            <a:endParaRPr lang="en-US" sz="2000" b="1"/>
          </a:p>
          <a:p>
            <a:pPr marL="365745" indent="-365745">
              <a:spcAft>
                <a:spcPts val="488"/>
              </a:spcAft>
              <a:buClr>
                <a:schemeClr val="tx2"/>
              </a:buClr>
              <a:buSzPct val="100000"/>
              <a:buFont typeface="Lucida Grande"/>
              <a:buChar char="➤"/>
            </a:pPr>
            <a:r>
              <a:rPr lang="en-US" sz="2000" b="1"/>
              <a:t>I am able to get help for a casualty who is choking.</a:t>
            </a:r>
          </a:p>
        </p:txBody>
      </p:sp>
    </p:spTree>
    <p:extLst>
      <p:ext uri="{BB962C8B-B14F-4D97-AF65-F5344CB8AC3E}">
        <p14:creationId xmlns:p14="http://schemas.microsoft.com/office/powerpoint/2010/main" val="28135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29" y="478795"/>
            <a:ext cx="3334413" cy="551146"/>
          </a:xfrm>
        </p:spPr>
        <p:txBody>
          <a:bodyPr/>
          <a:lstStyle/>
          <a:p>
            <a:r>
              <a:rPr lang="en-US"/>
              <a:t>Casualty care</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sp>
        <p:nvSpPr>
          <p:cNvPr id="8" name="TextBox 7">
            <a:extLst>
              <a:ext uri="{FF2B5EF4-FFF2-40B4-BE49-F238E27FC236}">
                <a16:creationId xmlns:a16="http://schemas.microsoft.com/office/drawing/2014/main" id="{B151BFFA-C000-42D8-B32D-9865F53FC1D9}"/>
              </a:ext>
            </a:extLst>
          </p:cNvPr>
          <p:cNvSpPr txBox="1">
            <a:spLocks noChangeAspect="1"/>
          </p:cNvSpPr>
          <p:nvPr/>
        </p:nvSpPr>
        <p:spPr>
          <a:xfrm>
            <a:off x="530540" y="1614457"/>
            <a:ext cx="7709355" cy="2486085"/>
          </a:xfrm>
          <a:prstGeom prst="rect">
            <a:avLst/>
          </a:prstGeom>
          <a:noFill/>
        </p:spPr>
        <p:txBody>
          <a:bodyPr wrap="square" lIns="74441" tIns="37221" rIns="74441" bIns="37221" rtlCol="0" anchor="t">
            <a:spAutoFit/>
          </a:bodyPr>
          <a:lstStyle/>
          <a:p>
            <a:pPr marL="457200" indent="-457200">
              <a:spcAft>
                <a:spcPts val="488"/>
              </a:spcAft>
              <a:buClr>
                <a:schemeClr val="tx2"/>
              </a:buClr>
              <a:buSzPct val="100000"/>
              <a:buFont typeface="+mj-lt"/>
              <a:buAutoNum type="arabicPeriod"/>
            </a:pPr>
            <a:r>
              <a:rPr lang="en-US" sz="2000" b="1"/>
              <a:t>Always talk to the casualty.</a:t>
            </a:r>
          </a:p>
          <a:p>
            <a:pPr marL="457200" indent="-457200">
              <a:spcAft>
                <a:spcPts val="488"/>
              </a:spcAft>
              <a:buClr>
                <a:schemeClr val="tx2"/>
              </a:buClr>
              <a:buSzPct val="100000"/>
              <a:buFont typeface="+mj-lt"/>
              <a:buAutoNum type="arabicPeriod"/>
            </a:pPr>
            <a:endParaRPr lang="en-US" sz="2000" b="1"/>
          </a:p>
          <a:p>
            <a:pPr marL="457200" indent="-457200">
              <a:spcAft>
                <a:spcPts val="488"/>
              </a:spcAft>
              <a:buClr>
                <a:schemeClr val="tx2"/>
              </a:buClr>
              <a:buSzPct val="100000"/>
              <a:buFont typeface="+mj-lt"/>
              <a:buAutoNum type="arabicPeriod"/>
            </a:pPr>
            <a:r>
              <a:rPr lang="en-US" sz="2000" b="1"/>
              <a:t>Listen carefully to what the casualty says (if they are able to talk).</a:t>
            </a:r>
            <a:endParaRPr lang="en-US" sz="2000" b="1">
              <a:cs typeface="Arial"/>
            </a:endParaRPr>
          </a:p>
          <a:p>
            <a:pPr marL="457200" indent="-457200">
              <a:spcAft>
                <a:spcPts val="488"/>
              </a:spcAft>
              <a:buClr>
                <a:schemeClr val="tx2"/>
              </a:buClr>
              <a:buSzPct val="100000"/>
              <a:buFont typeface="+mj-lt"/>
              <a:buAutoNum type="arabicPeriod"/>
            </a:pPr>
            <a:endParaRPr lang="en-US" sz="2000" b="1"/>
          </a:p>
          <a:p>
            <a:pPr marL="457200" indent="-457200">
              <a:spcAft>
                <a:spcPts val="488"/>
              </a:spcAft>
              <a:buClr>
                <a:schemeClr val="tx2"/>
              </a:buClr>
              <a:buSzPct val="100000"/>
              <a:buFont typeface="+mj-lt"/>
              <a:buAutoNum type="arabicPeriod"/>
            </a:pPr>
            <a:r>
              <a:rPr lang="en-US" sz="2000" b="1"/>
              <a:t>Try to make sure the correct information is available before dialing 999 or 112.</a:t>
            </a:r>
            <a:endParaRPr lang="en-US" sz="2000" b="1">
              <a:cs typeface="Arial"/>
            </a:endParaRPr>
          </a:p>
        </p:txBody>
      </p:sp>
    </p:spTree>
    <p:extLst>
      <p:ext uri="{BB962C8B-B14F-4D97-AF65-F5344CB8AC3E}">
        <p14:creationId xmlns:p14="http://schemas.microsoft.com/office/powerpoint/2010/main" val="142097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196171D-641D-42E0-A065-3D9F9507CA28}"/>
              </a:ext>
              <a:ext uri="{C183D7F6-B498-43B3-948B-1728B52AA6E4}">
                <adec:decorative xmlns:adec="http://schemas.microsoft.com/office/drawing/2017/decorative" val="1"/>
              </a:ext>
            </a:extLst>
          </p:cNvPr>
          <p:cNvGrpSpPr/>
          <p:nvPr/>
        </p:nvGrpSpPr>
        <p:grpSpPr>
          <a:xfrm>
            <a:off x="5678906" y="1103870"/>
            <a:ext cx="3171840" cy="3630387"/>
            <a:chOff x="4552076" y="2173006"/>
            <a:chExt cx="3174778" cy="3493264"/>
          </a:xfrm>
        </p:grpSpPr>
        <p:sp>
          <p:nvSpPr>
            <p:cNvPr id="17" name="Rectangle 16">
              <a:extLst>
                <a:ext uri="{FF2B5EF4-FFF2-40B4-BE49-F238E27FC236}">
                  <a16:creationId xmlns:a16="http://schemas.microsoft.com/office/drawing/2014/main" id="{704D754C-C2F2-442D-AF94-F1BFBAF8C9E2}"/>
                </a:ext>
              </a:extLst>
            </p:cNvPr>
            <p:cNvSpPr/>
            <p:nvPr/>
          </p:nvSpPr>
          <p:spPr>
            <a:xfrm>
              <a:off x="4552076" y="2173006"/>
              <a:ext cx="3174778" cy="33097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A9BA3AA3-2CD1-4DF6-AD07-7B7BCE88C689}"/>
                </a:ext>
              </a:extLst>
            </p:cNvPr>
            <p:cNvSpPr txBox="1"/>
            <p:nvPr/>
          </p:nvSpPr>
          <p:spPr>
            <a:xfrm>
              <a:off x="4624628" y="2173006"/>
              <a:ext cx="3078524" cy="3493264"/>
            </a:xfrm>
            <a:prstGeom prst="rect">
              <a:avLst/>
            </a:prstGeom>
            <a:noFill/>
          </p:spPr>
          <p:txBody>
            <a:bodyPr wrap="square" rtlCol="0">
              <a:spAutoFit/>
            </a:bodyPr>
            <a:lstStyle/>
            <a:p>
              <a:r>
                <a:rPr lang="en-GB" sz="1700"/>
                <a:t>We breathe in (</a:t>
              </a:r>
              <a:r>
                <a:rPr lang="en-GB" sz="1700" b="1">
                  <a:solidFill>
                    <a:srgbClr val="007A53"/>
                  </a:solidFill>
                </a:rPr>
                <a:t>inspiration</a:t>
              </a:r>
              <a:r>
                <a:rPr lang="en-GB" sz="1700"/>
                <a:t>) and out (</a:t>
              </a:r>
              <a:r>
                <a:rPr lang="en-GB" sz="1700" b="1">
                  <a:solidFill>
                    <a:srgbClr val="007A53"/>
                  </a:solidFill>
                </a:rPr>
                <a:t>expiration</a:t>
              </a:r>
              <a:r>
                <a:rPr lang="en-GB" sz="1700"/>
                <a:t>).</a:t>
              </a:r>
            </a:p>
            <a:p>
              <a:endParaRPr lang="en-GB" sz="1700"/>
            </a:p>
            <a:p>
              <a:r>
                <a:rPr lang="en-GB" sz="1700"/>
                <a:t>This whole process is called </a:t>
              </a:r>
              <a:r>
                <a:rPr lang="en-GB" sz="1700" b="1">
                  <a:solidFill>
                    <a:srgbClr val="007A53"/>
                  </a:solidFill>
                </a:rPr>
                <a:t>respiration</a:t>
              </a:r>
              <a:r>
                <a:rPr lang="en-GB" sz="1700"/>
                <a:t>. </a:t>
              </a:r>
            </a:p>
            <a:p>
              <a:endParaRPr lang="en-GB" sz="1700"/>
            </a:p>
            <a:p>
              <a:r>
                <a:rPr lang="en-GB" sz="1700"/>
                <a:t>The average adult respiration rate is </a:t>
              </a:r>
              <a:r>
                <a:rPr lang="en-GB" sz="1700" b="1">
                  <a:solidFill>
                    <a:srgbClr val="007A53"/>
                  </a:solidFill>
                </a:rPr>
                <a:t>14 – 20 </a:t>
              </a:r>
              <a:r>
                <a:rPr lang="en-GB" sz="1700"/>
                <a:t>times per minute. </a:t>
              </a:r>
            </a:p>
            <a:p>
              <a:endParaRPr lang="en-GB" sz="1700"/>
            </a:p>
            <a:p>
              <a:r>
                <a:rPr lang="en-GB" sz="1700"/>
                <a:t>The ribs help to protect the important chest organs – the heart and lungs.</a:t>
              </a:r>
              <a:endParaRPr lang="en-US" sz="1700"/>
            </a:p>
          </p:txBody>
        </p:sp>
      </p:grpSp>
      <p:sp>
        <p:nvSpPr>
          <p:cNvPr id="4" name="Text Placeholder 3">
            <a:extLst>
              <a:ext uri="{FF2B5EF4-FFF2-40B4-BE49-F238E27FC236}">
                <a16:creationId xmlns:a16="http://schemas.microsoft.com/office/drawing/2014/main" id="{B7D9C52C-8D9E-460E-8D66-570BF7FDA7C3}"/>
              </a:ext>
            </a:extLst>
          </p:cNvPr>
          <p:cNvSpPr>
            <a:spLocks noGrp="1"/>
          </p:cNvSpPr>
          <p:nvPr>
            <p:ph type="body" sz="quarter" idx="10"/>
          </p:nvPr>
        </p:nvSpPr>
        <p:spPr/>
        <p:txBody>
          <a:bodyPr/>
          <a:lstStyle/>
          <a:p>
            <a:endParaRPr lang="en-GB"/>
          </a:p>
        </p:txBody>
      </p:sp>
      <p:sp>
        <p:nvSpPr>
          <p:cNvPr id="6" name="Content Placeholder 5">
            <a:extLst>
              <a:ext uri="{FF2B5EF4-FFF2-40B4-BE49-F238E27FC236}">
                <a16:creationId xmlns:a16="http://schemas.microsoft.com/office/drawing/2014/main" id="{7F36E747-717F-47D3-9167-0301D693FB96}"/>
              </a:ext>
            </a:extLst>
          </p:cNvPr>
          <p:cNvSpPr>
            <a:spLocks noGrp="1"/>
          </p:cNvSpPr>
          <p:nvPr>
            <p:ph idx="16"/>
          </p:nvPr>
        </p:nvSpPr>
        <p:spPr>
          <a:xfrm>
            <a:off x="491629" y="478795"/>
            <a:ext cx="5187276" cy="551146"/>
          </a:xfrm>
        </p:spPr>
        <p:txBody>
          <a:bodyPr/>
          <a:lstStyle/>
          <a:p>
            <a:r>
              <a:rPr lang="en-GB"/>
              <a:t>Anatomy of the airway</a:t>
            </a:r>
          </a:p>
        </p:txBody>
      </p:sp>
      <p:pic>
        <p:nvPicPr>
          <p:cNvPr id="8" name="Picture 7">
            <a:extLst>
              <a:ext uri="{FF2B5EF4-FFF2-40B4-BE49-F238E27FC236}">
                <a16:creationId xmlns:a16="http://schemas.microsoft.com/office/drawing/2014/main" id="{8D7D92B7-6E48-4114-8768-FA843A8AFC3E}"/>
              </a:ext>
              <a:ext uri="{C183D7F6-B498-43B3-948B-1728B52AA6E4}">
                <adec:decorative xmlns:adec="http://schemas.microsoft.com/office/drawing/2017/decorative" val="1"/>
              </a:ext>
            </a:extLst>
          </p:cNvPr>
          <p:cNvPicPr>
            <a:picLocks noChangeAspect="1"/>
          </p:cNvPicPr>
          <p:nvPr/>
        </p:nvPicPr>
        <p:blipFill rotWithShape="1">
          <a:blip r:embed="rId3"/>
          <a:srcRect b="8648"/>
          <a:stretch/>
        </p:blipFill>
        <p:spPr>
          <a:xfrm>
            <a:off x="293254" y="1029941"/>
            <a:ext cx="5249294" cy="3734564"/>
          </a:xfrm>
          <a:prstGeom prst="rect">
            <a:avLst/>
          </a:prstGeom>
        </p:spPr>
      </p:pic>
      <p:sp>
        <p:nvSpPr>
          <p:cNvPr id="19" name="TextBox 18">
            <a:extLst>
              <a:ext uri="{FF2B5EF4-FFF2-40B4-BE49-F238E27FC236}">
                <a16:creationId xmlns:a16="http://schemas.microsoft.com/office/drawing/2014/main" id="{6E49BCD4-0038-448F-9666-A90C11BFED61}"/>
              </a:ext>
            </a:extLst>
          </p:cNvPr>
          <p:cNvSpPr txBox="1"/>
          <p:nvPr/>
        </p:nvSpPr>
        <p:spPr>
          <a:xfrm>
            <a:off x="419342" y="4883293"/>
            <a:ext cx="4946742" cy="523220"/>
          </a:xfrm>
          <a:prstGeom prst="rect">
            <a:avLst/>
          </a:prstGeom>
          <a:noFill/>
        </p:spPr>
        <p:txBody>
          <a:bodyPr wrap="square" rtlCol="0" anchor="t">
            <a:spAutoFit/>
          </a:bodyPr>
          <a:lstStyle/>
          <a:p>
            <a:r>
              <a:rPr lang="en-GB" sz="1400" b="1">
                <a:solidFill>
                  <a:srgbClr val="007A53"/>
                </a:solidFill>
              </a:rPr>
              <a:t>S&amp;C: </a:t>
            </a:r>
            <a:r>
              <a:rPr lang="en-GB" sz="1400"/>
              <a:t>How many times would somebody breathe in and out in a day if they breathe 15 times per minute?</a:t>
            </a:r>
          </a:p>
        </p:txBody>
      </p:sp>
    </p:spTree>
    <p:extLst>
      <p:ext uri="{BB962C8B-B14F-4D97-AF65-F5344CB8AC3E}">
        <p14:creationId xmlns:p14="http://schemas.microsoft.com/office/powerpoint/2010/main" val="2157579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9FA6A-EB84-4A9A-8860-A33EF12D7194}"/>
              </a:ext>
            </a:extLst>
          </p:cNvPr>
          <p:cNvSpPr>
            <a:spLocks noGrp="1"/>
          </p:cNvSpPr>
          <p:nvPr>
            <p:ph idx="16"/>
          </p:nvPr>
        </p:nvSpPr>
        <p:spPr>
          <a:xfrm>
            <a:off x="491629" y="478795"/>
            <a:ext cx="6149803" cy="551146"/>
          </a:xfrm>
        </p:spPr>
        <p:txBody>
          <a:bodyPr/>
          <a:lstStyle/>
          <a:p>
            <a:r>
              <a:rPr lang="en-GB"/>
              <a:t>Emergencies of the airway</a:t>
            </a:r>
          </a:p>
        </p:txBody>
      </p:sp>
      <p:sp>
        <p:nvSpPr>
          <p:cNvPr id="4" name="Text Placeholder 3">
            <a:extLst>
              <a:ext uri="{FF2B5EF4-FFF2-40B4-BE49-F238E27FC236}">
                <a16:creationId xmlns:a16="http://schemas.microsoft.com/office/drawing/2014/main" id="{7B3FD6B6-5292-47D3-90B5-72B03994D915}"/>
              </a:ext>
            </a:extLst>
          </p:cNvPr>
          <p:cNvSpPr>
            <a:spLocks noGrp="1"/>
          </p:cNvSpPr>
          <p:nvPr>
            <p:ph type="body" sz="quarter" idx="10"/>
          </p:nvPr>
        </p:nvSpPr>
        <p:spPr/>
        <p:txBody>
          <a:bodyPr/>
          <a:lstStyle/>
          <a:p>
            <a:endParaRPr lang="en-GB"/>
          </a:p>
        </p:txBody>
      </p:sp>
      <p:pic>
        <p:nvPicPr>
          <p:cNvPr id="2" name="Graphic 1">
            <a:extLst>
              <a:ext uri="{FF2B5EF4-FFF2-40B4-BE49-F238E27FC236}">
                <a16:creationId xmlns:a16="http://schemas.microsoft.com/office/drawing/2014/main" id="{C58E0FFA-C575-49A4-8D24-14A0094394E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636039">
            <a:off x="279806" y="1522727"/>
            <a:ext cx="3622788" cy="3469240"/>
          </a:xfrm>
          <a:prstGeom prst="teardrop">
            <a:avLst>
              <a:gd name="adj" fmla="val 110733"/>
            </a:avLst>
          </a:prstGeom>
        </p:spPr>
      </p:pic>
      <p:grpSp>
        <p:nvGrpSpPr>
          <p:cNvPr id="9" name="Group 8">
            <a:extLst>
              <a:ext uri="{FF2B5EF4-FFF2-40B4-BE49-F238E27FC236}">
                <a16:creationId xmlns:a16="http://schemas.microsoft.com/office/drawing/2014/main" id="{192722E5-E37A-412C-86B2-847E17625344}"/>
              </a:ext>
              <a:ext uri="{C183D7F6-B498-43B3-948B-1728B52AA6E4}">
                <adec:decorative xmlns:adec="http://schemas.microsoft.com/office/drawing/2017/decorative" val="1"/>
              </a:ext>
            </a:extLst>
          </p:cNvPr>
          <p:cNvGrpSpPr/>
          <p:nvPr/>
        </p:nvGrpSpPr>
        <p:grpSpPr>
          <a:xfrm>
            <a:off x="3566530" y="1286328"/>
            <a:ext cx="4491789" cy="1176135"/>
            <a:chOff x="4552076" y="2173006"/>
            <a:chExt cx="3174778" cy="3309735"/>
          </a:xfrm>
        </p:grpSpPr>
        <p:sp>
          <p:nvSpPr>
            <p:cNvPr id="10" name="Rectangle 9">
              <a:extLst>
                <a:ext uri="{FF2B5EF4-FFF2-40B4-BE49-F238E27FC236}">
                  <a16:creationId xmlns:a16="http://schemas.microsoft.com/office/drawing/2014/main" id="{7BF352FF-ECB5-4301-B069-B5A9DF61430C}"/>
                </a:ext>
              </a:extLst>
            </p:cNvPr>
            <p:cNvSpPr/>
            <p:nvPr/>
          </p:nvSpPr>
          <p:spPr>
            <a:xfrm>
              <a:off x="4552076" y="2173006"/>
              <a:ext cx="3174778" cy="33097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E449BEC-2E4A-4C26-A220-490FC176653C}"/>
                </a:ext>
              </a:extLst>
            </p:cNvPr>
            <p:cNvSpPr txBox="1"/>
            <p:nvPr/>
          </p:nvSpPr>
          <p:spPr>
            <a:xfrm>
              <a:off x="4552076" y="2173006"/>
              <a:ext cx="3078524" cy="1723549"/>
            </a:xfrm>
            <a:prstGeom prst="rect">
              <a:avLst/>
            </a:prstGeom>
            <a:noFill/>
          </p:spPr>
          <p:txBody>
            <a:bodyPr wrap="square" rtlCol="0">
              <a:spAutoFit/>
            </a:bodyPr>
            <a:lstStyle/>
            <a:p>
              <a:r>
                <a:rPr lang="en-GB" sz="1700"/>
                <a:t>The airway could be blocked due to a </a:t>
              </a:r>
              <a:r>
                <a:rPr lang="en-GB" sz="1700" b="1"/>
                <a:t>restriction</a:t>
              </a:r>
              <a:r>
                <a:rPr lang="en-GB" sz="1700"/>
                <a:t>. This could be caused by tissues of the </a:t>
              </a:r>
              <a:r>
                <a:rPr lang="en-GB" sz="1700" b="1"/>
                <a:t>airway narrowing</a:t>
              </a:r>
              <a:r>
                <a:rPr lang="en-GB" sz="1700"/>
                <a:t> due to swelling brought on by allergies, burns etc.</a:t>
              </a:r>
              <a:endParaRPr lang="en-US" sz="1700"/>
            </a:p>
          </p:txBody>
        </p:sp>
      </p:grpSp>
      <p:grpSp>
        <p:nvGrpSpPr>
          <p:cNvPr id="13" name="Group 12">
            <a:extLst>
              <a:ext uri="{FF2B5EF4-FFF2-40B4-BE49-F238E27FC236}">
                <a16:creationId xmlns:a16="http://schemas.microsoft.com/office/drawing/2014/main" id="{7B4D5AC9-788B-41EF-9B53-9592D38D2AC0}"/>
              </a:ext>
              <a:ext uri="{C183D7F6-B498-43B3-948B-1728B52AA6E4}">
                <adec:decorative xmlns:adec="http://schemas.microsoft.com/office/drawing/2017/decorative" val="1"/>
              </a:ext>
            </a:extLst>
          </p:cNvPr>
          <p:cNvGrpSpPr/>
          <p:nvPr/>
        </p:nvGrpSpPr>
        <p:grpSpPr>
          <a:xfrm>
            <a:off x="4335277" y="2857500"/>
            <a:ext cx="4491789" cy="1176135"/>
            <a:chOff x="4552076" y="2173006"/>
            <a:chExt cx="3174778" cy="3309735"/>
          </a:xfrm>
        </p:grpSpPr>
        <p:sp>
          <p:nvSpPr>
            <p:cNvPr id="15" name="Rectangle 14">
              <a:extLst>
                <a:ext uri="{FF2B5EF4-FFF2-40B4-BE49-F238E27FC236}">
                  <a16:creationId xmlns:a16="http://schemas.microsoft.com/office/drawing/2014/main" id="{6DDB1C1F-4882-4FBC-8252-3121EE0EAAE1}"/>
                </a:ext>
              </a:extLst>
            </p:cNvPr>
            <p:cNvSpPr/>
            <p:nvPr/>
          </p:nvSpPr>
          <p:spPr>
            <a:xfrm>
              <a:off x="4552076" y="2173006"/>
              <a:ext cx="3174778" cy="3309735"/>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056A4C2-AFB9-4475-8321-325302A249A6}"/>
                </a:ext>
              </a:extLst>
            </p:cNvPr>
            <p:cNvSpPr txBox="1"/>
            <p:nvPr/>
          </p:nvSpPr>
          <p:spPr>
            <a:xfrm>
              <a:off x="4552076" y="2173006"/>
              <a:ext cx="3078524" cy="3204595"/>
            </a:xfrm>
            <a:prstGeom prst="rect">
              <a:avLst/>
            </a:prstGeom>
            <a:noFill/>
          </p:spPr>
          <p:txBody>
            <a:bodyPr wrap="square" rtlCol="0">
              <a:spAutoFit/>
            </a:bodyPr>
            <a:lstStyle/>
            <a:p>
              <a:r>
                <a:rPr lang="en-GB" sz="1700"/>
                <a:t>The airway could be blocked due to an </a:t>
              </a:r>
              <a:r>
                <a:rPr lang="en-GB" sz="1700" b="1"/>
                <a:t>object. </a:t>
              </a:r>
              <a:r>
                <a:rPr lang="en-GB" sz="1700"/>
                <a:t>This is known as an </a:t>
              </a:r>
              <a:r>
                <a:rPr lang="en-GB" sz="1700" b="1"/>
                <a:t>obstruction</a:t>
              </a:r>
              <a:r>
                <a:rPr lang="en-GB" sz="1700"/>
                <a:t>. This could be food, foreign body or the tongue if the casualty is unresponsive.</a:t>
              </a:r>
              <a:endParaRPr lang="en-US" sz="1700"/>
            </a:p>
          </p:txBody>
        </p:sp>
      </p:grpSp>
    </p:spTree>
    <p:extLst>
      <p:ext uri="{BB962C8B-B14F-4D97-AF65-F5344CB8AC3E}">
        <p14:creationId xmlns:p14="http://schemas.microsoft.com/office/powerpoint/2010/main" val="2024479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794C2F-C34E-403C-B119-9DD05EF79227}"/>
              </a:ext>
            </a:extLst>
          </p:cNvPr>
          <p:cNvSpPr>
            <a:spLocks noGrp="1"/>
          </p:cNvSpPr>
          <p:nvPr>
            <p:ph idx="16"/>
          </p:nvPr>
        </p:nvSpPr>
        <p:spPr>
          <a:xfrm>
            <a:off x="491630" y="478795"/>
            <a:ext cx="6069592" cy="551146"/>
          </a:xfrm>
        </p:spPr>
        <p:txBody>
          <a:bodyPr lIns="74441" tIns="37221" rIns="74441" bIns="37221" anchor="t"/>
          <a:lstStyle/>
          <a:p>
            <a:r>
              <a:rPr lang="en-US"/>
              <a:t>Obstruction vs restriction</a:t>
            </a:r>
          </a:p>
        </p:txBody>
      </p:sp>
      <p:sp>
        <p:nvSpPr>
          <p:cNvPr id="4" name="Text Placeholder 3">
            <a:extLst>
              <a:ext uri="{FF2B5EF4-FFF2-40B4-BE49-F238E27FC236}">
                <a16:creationId xmlns:a16="http://schemas.microsoft.com/office/drawing/2014/main" id="{7D54B374-BBE8-483E-BE73-3398F57CC083}"/>
              </a:ext>
            </a:extLst>
          </p:cNvPr>
          <p:cNvSpPr>
            <a:spLocks noGrp="1"/>
          </p:cNvSpPr>
          <p:nvPr>
            <p:ph type="body" sz="quarter" idx="10"/>
          </p:nvPr>
        </p:nvSpPr>
        <p:spPr/>
        <p:txBody>
          <a:bodyPr/>
          <a:lstStyle/>
          <a:p>
            <a:endParaRPr lang="en-US"/>
          </a:p>
        </p:txBody>
      </p:sp>
      <p:grpSp>
        <p:nvGrpSpPr>
          <p:cNvPr id="6" name="Group 5">
            <a:extLst>
              <a:ext uri="{FF2B5EF4-FFF2-40B4-BE49-F238E27FC236}">
                <a16:creationId xmlns:a16="http://schemas.microsoft.com/office/drawing/2014/main" id="{4353A67C-864D-4613-AE29-945EACBDF893}"/>
              </a:ext>
              <a:ext uri="{C183D7F6-B498-43B3-948B-1728B52AA6E4}">
                <adec:decorative xmlns:adec="http://schemas.microsoft.com/office/drawing/2017/decorative" val="1"/>
              </a:ext>
            </a:extLst>
          </p:cNvPr>
          <p:cNvGrpSpPr/>
          <p:nvPr/>
        </p:nvGrpSpPr>
        <p:grpSpPr>
          <a:xfrm>
            <a:off x="413188" y="1277876"/>
            <a:ext cx="3174778" cy="3121367"/>
            <a:chOff x="426152" y="1984161"/>
            <a:chExt cx="3174778" cy="3121367"/>
          </a:xfrm>
        </p:grpSpPr>
        <p:sp>
          <p:nvSpPr>
            <p:cNvPr id="5" name="Rectangle 4">
              <a:extLst>
                <a:ext uri="{FF2B5EF4-FFF2-40B4-BE49-F238E27FC236}">
                  <a16:creationId xmlns:a16="http://schemas.microsoft.com/office/drawing/2014/main" id="{1AAE5156-B6F5-4533-A0F3-F937589F79B4}"/>
                </a:ext>
              </a:extLst>
            </p:cNvPr>
            <p:cNvSpPr/>
            <p:nvPr/>
          </p:nvSpPr>
          <p:spPr>
            <a:xfrm>
              <a:off x="426152" y="2008223"/>
              <a:ext cx="3174778" cy="3064042"/>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7910EBF-42D5-44AC-81CE-67603C7DE95F}"/>
                </a:ext>
              </a:extLst>
            </p:cNvPr>
            <p:cNvSpPr txBox="1"/>
            <p:nvPr/>
          </p:nvSpPr>
          <p:spPr>
            <a:xfrm>
              <a:off x="426152" y="1984161"/>
              <a:ext cx="3078524" cy="3121367"/>
            </a:xfrm>
            <a:prstGeom prst="rect">
              <a:avLst/>
            </a:prstGeom>
            <a:noFill/>
          </p:spPr>
          <p:txBody>
            <a:bodyPr wrap="square" rtlCol="0">
              <a:spAutoFit/>
            </a:bodyPr>
            <a:lstStyle/>
            <a:p>
              <a:r>
                <a:rPr lang="en-GB" sz="2200"/>
                <a:t>Obstruction key words:</a:t>
              </a:r>
            </a:p>
            <a:p>
              <a:endParaRPr lang="en-GB" sz="2200"/>
            </a:p>
            <a:p>
              <a:pPr marL="365745" indent="-365745">
                <a:spcAft>
                  <a:spcPts val="488"/>
                </a:spcAft>
                <a:buClr>
                  <a:schemeClr val="tx2"/>
                </a:buClr>
                <a:buSzPct val="100000"/>
                <a:buFont typeface="Lucida Grande"/>
                <a:buChar char="➤"/>
              </a:pPr>
              <a:r>
                <a:rPr lang="en-US" sz="2200"/>
                <a:t>Blocked</a:t>
              </a:r>
            </a:p>
            <a:p>
              <a:pPr marL="365745" indent="-365745">
                <a:spcAft>
                  <a:spcPts val="488"/>
                </a:spcAft>
                <a:buClr>
                  <a:schemeClr val="tx2"/>
                </a:buClr>
                <a:buSzPct val="100000"/>
                <a:buFont typeface="Lucida Grande"/>
                <a:buChar char="➤"/>
              </a:pPr>
              <a:r>
                <a:rPr lang="en-US" sz="2200"/>
                <a:t>Obstruction</a:t>
              </a:r>
            </a:p>
            <a:p>
              <a:pPr marL="365745" indent="-365745">
                <a:spcAft>
                  <a:spcPts val="488"/>
                </a:spcAft>
                <a:buClr>
                  <a:schemeClr val="tx2"/>
                </a:buClr>
                <a:buSzPct val="100000"/>
                <a:buFont typeface="Lucida Grande"/>
                <a:buChar char="➤"/>
              </a:pPr>
              <a:r>
                <a:rPr lang="en-US" sz="2200"/>
                <a:t>Unable to breathe</a:t>
              </a:r>
            </a:p>
            <a:p>
              <a:pPr marL="365745" indent="-365745">
                <a:spcAft>
                  <a:spcPts val="488"/>
                </a:spcAft>
                <a:buClr>
                  <a:schemeClr val="tx2"/>
                </a:buClr>
                <a:buSzPct val="100000"/>
                <a:buFont typeface="Lucida Grande"/>
                <a:buChar char="➤"/>
              </a:pPr>
              <a:r>
                <a:rPr lang="en-US" sz="2200"/>
                <a:t>Object in throat</a:t>
              </a:r>
            </a:p>
            <a:p>
              <a:pPr marL="365745" indent="-365745">
                <a:spcAft>
                  <a:spcPts val="488"/>
                </a:spcAft>
                <a:buClr>
                  <a:schemeClr val="tx2"/>
                </a:buClr>
                <a:buSzPct val="100000"/>
                <a:buFont typeface="Lucida Grande"/>
                <a:buChar char="➤"/>
              </a:pPr>
              <a:r>
                <a:rPr lang="en-US" sz="2200"/>
                <a:t>Coughing</a:t>
              </a:r>
            </a:p>
            <a:p>
              <a:pPr marL="365745" indent="-365745">
                <a:spcAft>
                  <a:spcPts val="488"/>
                </a:spcAft>
                <a:buClr>
                  <a:schemeClr val="tx2"/>
                </a:buClr>
                <a:buSzPct val="100000"/>
                <a:buFont typeface="Lucida Grande"/>
                <a:buChar char="➤"/>
              </a:pPr>
              <a:r>
                <a:rPr lang="en-US" sz="2200"/>
                <a:t>Holding throat</a:t>
              </a:r>
            </a:p>
          </p:txBody>
        </p:sp>
      </p:grpSp>
      <p:grpSp>
        <p:nvGrpSpPr>
          <p:cNvPr id="13" name="Group 12">
            <a:extLst>
              <a:ext uri="{FF2B5EF4-FFF2-40B4-BE49-F238E27FC236}">
                <a16:creationId xmlns:a16="http://schemas.microsoft.com/office/drawing/2014/main" id="{1F593EE0-E782-45AD-AE55-5F8D6E3BDDF0}"/>
              </a:ext>
              <a:ext uri="{C183D7F6-B498-43B3-948B-1728B52AA6E4}">
                <adec:decorative xmlns:adec="http://schemas.microsoft.com/office/drawing/2017/decorative" val="1"/>
              </a:ext>
            </a:extLst>
          </p:cNvPr>
          <p:cNvGrpSpPr/>
          <p:nvPr/>
        </p:nvGrpSpPr>
        <p:grpSpPr>
          <a:xfrm>
            <a:off x="5681038" y="1301938"/>
            <a:ext cx="3174778" cy="3121367"/>
            <a:chOff x="3562127" y="2165508"/>
            <a:chExt cx="3174778" cy="3121367"/>
          </a:xfrm>
        </p:grpSpPr>
        <p:sp>
          <p:nvSpPr>
            <p:cNvPr id="7" name="Rectangle 6">
              <a:extLst>
                <a:ext uri="{FF2B5EF4-FFF2-40B4-BE49-F238E27FC236}">
                  <a16:creationId xmlns:a16="http://schemas.microsoft.com/office/drawing/2014/main" id="{888E7202-E049-4C26-B9B4-D93CF91562D6}"/>
                </a:ext>
              </a:extLst>
            </p:cNvPr>
            <p:cNvSpPr/>
            <p:nvPr/>
          </p:nvSpPr>
          <p:spPr>
            <a:xfrm>
              <a:off x="3562127" y="2189049"/>
              <a:ext cx="3174778" cy="3040501"/>
            </a:xfrm>
            <a:prstGeom prst="rect">
              <a:avLst/>
            </a:prstGeom>
            <a:noFill/>
            <a:ln w="28575">
              <a:solidFill>
                <a:srgbClr val="008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485B22C-3CE7-4DA7-AB92-A3A684FF6FF4}"/>
                </a:ext>
              </a:extLst>
            </p:cNvPr>
            <p:cNvSpPr txBox="1"/>
            <p:nvPr/>
          </p:nvSpPr>
          <p:spPr>
            <a:xfrm>
              <a:off x="3593117" y="2165508"/>
              <a:ext cx="3078524" cy="3121367"/>
            </a:xfrm>
            <a:prstGeom prst="rect">
              <a:avLst/>
            </a:prstGeom>
            <a:noFill/>
          </p:spPr>
          <p:txBody>
            <a:bodyPr wrap="square" rtlCol="0">
              <a:spAutoFit/>
            </a:bodyPr>
            <a:lstStyle/>
            <a:p>
              <a:r>
                <a:rPr lang="en-GB" sz="2200"/>
                <a:t>Restriction key words:</a:t>
              </a:r>
            </a:p>
            <a:p>
              <a:endParaRPr lang="en-GB" sz="2200"/>
            </a:p>
            <a:p>
              <a:pPr marL="365745" indent="-365745">
                <a:spcAft>
                  <a:spcPts val="488"/>
                </a:spcAft>
                <a:buClr>
                  <a:schemeClr val="tx2"/>
                </a:buClr>
                <a:buSzPct val="100000"/>
                <a:buFont typeface="Lucida Grande"/>
                <a:buChar char="➤"/>
              </a:pPr>
              <a:r>
                <a:rPr lang="en-US" sz="2200"/>
                <a:t>Narrow airway</a:t>
              </a:r>
            </a:p>
            <a:p>
              <a:pPr marL="365745" indent="-365745">
                <a:spcAft>
                  <a:spcPts val="488"/>
                </a:spcAft>
                <a:buClr>
                  <a:schemeClr val="tx2"/>
                </a:buClr>
                <a:buSzPct val="100000"/>
                <a:buFont typeface="Lucida Grande"/>
                <a:buChar char="➤"/>
              </a:pPr>
              <a:r>
                <a:rPr lang="en-US" sz="2200"/>
                <a:t>Difficult to breathe</a:t>
              </a:r>
            </a:p>
            <a:p>
              <a:pPr marL="365745" indent="-365745">
                <a:spcAft>
                  <a:spcPts val="488"/>
                </a:spcAft>
                <a:buClr>
                  <a:schemeClr val="tx2"/>
                </a:buClr>
                <a:buSzPct val="100000"/>
                <a:buFont typeface="Lucida Grande"/>
                <a:buChar char="➤"/>
              </a:pPr>
              <a:r>
                <a:rPr lang="en-US" sz="2200"/>
                <a:t>Tight chest</a:t>
              </a:r>
            </a:p>
            <a:p>
              <a:pPr marL="365745" indent="-365745">
                <a:spcAft>
                  <a:spcPts val="488"/>
                </a:spcAft>
                <a:buClr>
                  <a:schemeClr val="tx2"/>
                </a:buClr>
                <a:buSzPct val="100000"/>
                <a:buFont typeface="Lucida Grande"/>
                <a:buChar char="➤"/>
              </a:pPr>
              <a:r>
                <a:rPr lang="en-US" sz="2200"/>
                <a:t>Possibly wheezing</a:t>
              </a:r>
            </a:p>
            <a:p>
              <a:pPr marL="365745" indent="-365745">
                <a:spcAft>
                  <a:spcPts val="488"/>
                </a:spcAft>
                <a:buClr>
                  <a:schemeClr val="tx2"/>
                </a:buClr>
                <a:buSzPct val="100000"/>
                <a:buFont typeface="Lucida Grande"/>
                <a:buChar char="➤"/>
              </a:pPr>
              <a:r>
                <a:rPr lang="en-US" sz="2200"/>
                <a:t>Possibly swelling</a:t>
              </a:r>
            </a:p>
            <a:p>
              <a:pPr marL="365745" indent="-365745">
                <a:spcAft>
                  <a:spcPts val="488"/>
                </a:spcAft>
                <a:buClr>
                  <a:schemeClr val="tx2"/>
                </a:buClr>
                <a:buSzPct val="100000"/>
                <a:buFont typeface="Lucida Grande"/>
                <a:buChar char="➤"/>
              </a:pPr>
              <a:r>
                <a:rPr lang="en-US" sz="2200"/>
                <a:t>Coughing</a:t>
              </a:r>
            </a:p>
          </p:txBody>
        </p:sp>
      </p:grpSp>
      <p:pic>
        <p:nvPicPr>
          <p:cNvPr id="10" name="Picture 9">
            <a:extLst>
              <a:ext uri="{FF2B5EF4-FFF2-40B4-BE49-F238E27FC236}">
                <a16:creationId xmlns:a16="http://schemas.microsoft.com/office/drawing/2014/main" id="{C1BB7821-7B92-4F65-B415-95406CB67E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266" y="1301938"/>
            <a:ext cx="1670471" cy="1404405"/>
          </a:xfrm>
          <a:prstGeom prst="rect">
            <a:avLst/>
          </a:prstGeom>
        </p:spPr>
      </p:pic>
      <p:pic>
        <p:nvPicPr>
          <p:cNvPr id="12" name="Picture 11">
            <a:extLst>
              <a:ext uri="{FF2B5EF4-FFF2-40B4-BE49-F238E27FC236}">
                <a16:creationId xmlns:a16="http://schemas.microsoft.com/office/drawing/2014/main" id="{77683287-B408-42E5-9579-08788BEC16C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9998" y="2961574"/>
            <a:ext cx="1649739" cy="1404406"/>
          </a:xfrm>
          <a:prstGeom prst="rect">
            <a:avLst/>
          </a:prstGeom>
        </p:spPr>
      </p:pic>
    </p:spTree>
    <p:extLst>
      <p:ext uri="{BB962C8B-B14F-4D97-AF65-F5344CB8AC3E}">
        <p14:creationId xmlns:p14="http://schemas.microsoft.com/office/powerpoint/2010/main" val="4278316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BD880D-2D85-4B1C-A233-14FFEBCE8CDB}"/>
              </a:ext>
            </a:extLst>
          </p:cNvPr>
          <p:cNvSpPr>
            <a:spLocks noGrp="1"/>
          </p:cNvSpPr>
          <p:nvPr>
            <p:ph idx="16"/>
          </p:nvPr>
        </p:nvSpPr>
        <p:spPr>
          <a:xfrm>
            <a:off x="491630" y="478795"/>
            <a:ext cx="3526918" cy="551146"/>
          </a:xfrm>
        </p:spPr>
        <p:txBody>
          <a:bodyPr/>
          <a:lstStyle/>
          <a:p>
            <a:r>
              <a:rPr lang="en-GB"/>
              <a:t>What’s wrong?</a:t>
            </a:r>
          </a:p>
        </p:txBody>
      </p:sp>
      <p:sp>
        <p:nvSpPr>
          <p:cNvPr id="4" name="Text Placeholder 3">
            <a:extLst>
              <a:ext uri="{FF2B5EF4-FFF2-40B4-BE49-F238E27FC236}">
                <a16:creationId xmlns:a16="http://schemas.microsoft.com/office/drawing/2014/main" id="{DAB9A8EB-8F9B-4E27-8D5B-B3858BD54E1E}"/>
              </a:ext>
            </a:extLst>
          </p:cNvPr>
          <p:cNvSpPr>
            <a:spLocks noGrp="1"/>
          </p:cNvSpPr>
          <p:nvPr>
            <p:ph type="body" sz="quarter" idx="10"/>
          </p:nvPr>
        </p:nvSpPr>
        <p:spPr/>
        <p:txBody>
          <a:bodyPr/>
          <a:lstStyle/>
          <a:p>
            <a:endParaRPr lang="en-GB"/>
          </a:p>
        </p:txBody>
      </p:sp>
      <p:pic>
        <p:nvPicPr>
          <p:cNvPr id="9" name="Picture 8">
            <a:extLst>
              <a:ext uri="{FF2B5EF4-FFF2-40B4-BE49-F238E27FC236}">
                <a16:creationId xmlns:a16="http://schemas.microsoft.com/office/drawing/2014/main" id="{2D3D1796-1E04-457E-8938-F5C21A18B574}"/>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2" b="97416" l="9983" r="89989">
                        <a14:foregroundMark x1="68487" y1="89544" x2="74232" y2="89544"/>
                        <a14:foregroundMark x1="75398" y1="89423" x2="69681" y2="91805"/>
                        <a14:foregroundMark x1="69681" y1="91805" x2="67406" y2="90674"/>
                        <a14:foregroundMark x1="34471" y1="84618" x2="35381" y2="93298"/>
                        <a14:foregroundMark x1="35381" y1="93298" x2="40586" y2="88212"/>
                        <a14:foregroundMark x1="40586" y1="88212" x2="44852" y2="97981"/>
                        <a14:foregroundMark x1="44852" y1="97981" x2="51422" y2="89786"/>
                        <a14:foregroundMark x1="51422" y1="89786" x2="54949" y2="97295"/>
                        <a14:foregroundMark x1="54949" y1="97295" x2="55034" y2="97416"/>
                      </a14:backgroundRemoval>
                    </a14:imgEffect>
                    <a14:imgEffect>
                      <a14:colorTemperature colorTemp="4700"/>
                    </a14:imgEffect>
                  </a14:imgLayer>
                </a14:imgProps>
              </a:ext>
              <a:ext uri="{28A0092B-C50C-407E-A947-70E740481C1C}">
                <a14:useLocalDpi xmlns:a14="http://schemas.microsoft.com/office/drawing/2010/main" val="0"/>
              </a:ext>
            </a:extLst>
          </a:blip>
          <a:srcRect l="19089" t="9938" r="22050"/>
          <a:stretch/>
        </p:blipFill>
        <p:spPr>
          <a:xfrm>
            <a:off x="2670380" y="1029941"/>
            <a:ext cx="3803239" cy="4098759"/>
          </a:xfrm>
          <a:prstGeom prst="rect">
            <a:avLst/>
          </a:prstGeom>
        </p:spPr>
      </p:pic>
      <p:pic>
        <p:nvPicPr>
          <p:cNvPr id="12" name="Picture 14" descr="Image result for arrow png">
            <a:extLst>
              <a:ext uri="{FF2B5EF4-FFF2-40B4-BE49-F238E27FC236}">
                <a16:creationId xmlns:a16="http://schemas.microsoft.com/office/drawing/2014/main" id="{FB8D06BF-D862-4007-AB24-AA0234FA4EC8}"/>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676535">
            <a:off x="1964810" y="4220609"/>
            <a:ext cx="856749" cy="4283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B39AFB7-52DA-448E-9E51-F788E226B6C4}"/>
              </a:ext>
            </a:extLst>
          </p:cNvPr>
          <p:cNvSpPr txBox="1"/>
          <p:nvPr/>
        </p:nvSpPr>
        <p:spPr>
          <a:xfrm>
            <a:off x="705852" y="4138863"/>
            <a:ext cx="1443789" cy="553998"/>
          </a:xfrm>
          <a:prstGeom prst="rect">
            <a:avLst/>
          </a:prstGeom>
          <a:noFill/>
        </p:spPr>
        <p:txBody>
          <a:bodyPr wrap="square" rtlCol="0" anchor="t">
            <a:spAutoFit/>
          </a:bodyPr>
          <a:lstStyle/>
          <a:p>
            <a:pPr algn="ctr"/>
            <a:r>
              <a:rPr lang="en-GB"/>
              <a:t>What could be happening?</a:t>
            </a:r>
          </a:p>
        </p:txBody>
      </p:sp>
      <p:pic>
        <p:nvPicPr>
          <p:cNvPr id="13" name="Picture 14" descr="Image result for arrow png">
            <a:extLst>
              <a:ext uri="{FF2B5EF4-FFF2-40B4-BE49-F238E27FC236}">
                <a16:creationId xmlns:a16="http://schemas.microsoft.com/office/drawing/2014/main" id="{B809325D-3E80-4670-A7A8-B347C20105FE}"/>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387070">
            <a:off x="1833118" y="2742656"/>
            <a:ext cx="856749" cy="4283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6FCD5BD-3EF7-40AB-8DBD-E447DC88E1AA}"/>
              </a:ext>
            </a:extLst>
          </p:cNvPr>
          <p:cNvSpPr txBox="1"/>
          <p:nvPr/>
        </p:nvSpPr>
        <p:spPr>
          <a:xfrm>
            <a:off x="362870" y="2580501"/>
            <a:ext cx="1521654" cy="553998"/>
          </a:xfrm>
          <a:prstGeom prst="rect">
            <a:avLst/>
          </a:prstGeom>
          <a:noFill/>
        </p:spPr>
        <p:txBody>
          <a:bodyPr wrap="square" rtlCol="0">
            <a:spAutoFit/>
          </a:bodyPr>
          <a:lstStyle/>
          <a:p>
            <a:pPr algn="ctr"/>
            <a:r>
              <a:rPr lang="en-GB"/>
              <a:t>Why could this be happening?</a:t>
            </a:r>
          </a:p>
        </p:txBody>
      </p:sp>
      <p:pic>
        <p:nvPicPr>
          <p:cNvPr id="15" name="Picture 14" descr="Image result for arrow png">
            <a:extLst>
              <a:ext uri="{FF2B5EF4-FFF2-40B4-BE49-F238E27FC236}">
                <a16:creationId xmlns:a16="http://schemas.microsoft.com/office/drawing/2014/main" id="{C0215788-C6E9-4992-AD71-28B0FA40D84B}"/>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92747">
            <a:off x="2438666" y="1614764"/>
            <a:ext cx="856749" cy="428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C6CD6FA-67A6-44C2-AA66-503CF0519D96}"/>
              </a:ext>
            </a:extLst>
          </p:cNvPr>
          <p:cNvSpPr txBox="1"/>
          <p:nvPr/>
        </p:nvSpPr>
        <p:spPr>
          <a:xfrm>
            <a:off x="914362" y="1158128"/>
            <a:ext cx="1617419" cy="553998"/>
          </a:xfrm>
          <a:prstGeom prst="rect">
            <a:avLst/>
          </a:prstGeom>
          <a:noFill/>
        </p:spPr>
        <p:txBody>
          <a:bodyPr wrap="square" rtlCol="0">
            <a:spAutoFit/>
          </a:bodyPr>
          <a:lstStyle/>
          <a:p>
            <a:pPr algn="ctr"/>
            <a:r>
              <a:rPr lang="en-GB"/>
              <a:t>What symptoms might there be?</a:t>
            </a:r>
          </a:p>
        </p:txBody>
      </p:sp>
      <p:pic>
        <p:nvPicPr>
          <p:cNvPr id="17" name="Picture 14" descr="Image result for arrow png">
            <a:extLst>
              <a:ext uri="{FF2B5EF4-FFF2-40B4-BE49-F238E27FC236}">
                <a16:creationId xmlns:a16="http://schemas.microsoft.com/office/drawing/2014/main" id="{16BE53E9-8D42-4E8F-9223-4BB97529F733}"/>
              </a:ext>
            </a:extLst>
          </p:cNvPr>
          <p:cNvPicPr>
            <a:picLocks noChangeAspect="1" noChangeArrowheads="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471363">
            <a:off x="5854400" y="1930931"/>
            <a:ext cx="856749" cy="4283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635A0D8-4409-4DB1-9134-7ECDF395E98A}"/>
              </a:ext>
            </a:extLst>
          </p:cNvPr>
          <p:cNvSpPr txBox="1"/>
          <p:nvPr/>
        </p:nvSpPr>
        <p:spPr>
          <a:xfrm>
            <a:off x="6673478" y="1591120"/>
            <a:ext cx="1617419" cy="553998"/>
          </a:xfrm>
          <a:prstGeom prst="rect">
            <a:avLst/>
          </a:prstGeom>
          <a:noFill/>
        </p:spPr>
        <p:txBody>
          <a:bodyPr wrap="square" rtlCol="0">
            <a:spAutoFit/>
          </a:bodyPr>
          <a:lstStyle/>
          <a:p>
            <a:pPr algn="ctr"/>
            <a:r>
              <a:rPr lang="en-GB"/>
              <a:t>What signs might there be?</a:t>
            </a:r>
          </a:p>
        </p:txBody>
      </p:sp>
      <p:pic>
        <p:nvPicPr>
          <p:cNvPr id="19" name="Picture 18" descr="Image result for arrow png">
            <a:extLst>
              <a:ext uri="{FF2B5EF4-FFF2-40B4-BE49-F238E27FC236}">
                <a16:creationId xmlns:a16="http://schemas.microsoft.com/office/drawing/2014/main" id="{6F91DA89-035D-4057-BA3D-F85DEF815BE6}"/>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143913">
            <a:off x="6492184" y="3423426"/>
            <a:ext cx="856749" cy="4283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93CFF8A-4EAE-4BB9-84D4-0A5BA65279C5}"/>
              </a:ext>
            </a:extLst>
          </p:cNvPr>
          <p:cNvSpPr txBox="1"/>
          <p:nvPr/>
        </p:nvSpPr>
        <p:spPr>
          <a:xfrm>
            <a:off x="7399418" y="3197137"/>
            <a:ext cx="1617419" cy="1015663"/>
          </a:xfrm>
          <a:prstGeom prst="rect">
            <a:avLst/>
          </a:prstGeom>
          <a:noFill/>
        </p:spPr>
        <p:txBody>
          <a:bodyPr wrap="square" rtlCol="0" anchor="t">
            <a:spAutoFit/>
          </a:bodyPr>
          <a:lstStyle/>
          <a:p>
            <a:pPr algn="ctr"/>
            <a:r>
              <a:rPr lang="en-GB"/>
              <a:t>How could the casualty tell somebody what is wrong?</a:t>
            </a:r>
          </a:p>
        </p:txBody>
      </p:sp>
    </p:spTree>
    <p:extLst>
      <p:ext uri="{BB962C8B-B14F-4D97-AF65-F5344CB8AC3E}">
        <p14:creationId xmlns:p14="http://schemas.microsoft.com/office/powerpoint/2010/main" val="2847899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PT Powerpoint template 2nd proof">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E7744060-883E-40EB-8CD4-2F0D750F790C}" vid="{C083200A-9F88-419F-88A7-B799583B6A13}"/>
    </a:ext>
  </a:extLst>
</a:theme>
</file>

<file path=ppt/theme/theme2.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JA 2016">
      <a:dk1>
        <a:sysClr val="windowText" lastClr="000000"/>
      </a:dk1>
      <a:lt1>
        <a:srgbClr val="FFFFFF"/>
      </a:lt1>
      <a:dk2>
        <a:srgbClr val="007A53"/>
      </a:dk2>
      <a:lt2>
        <a:srgbClr val="97999B"/>
      </a:lt2>
      <a:accent1>
        <a:srgbClr val="000000"/>
      </a:accent1>
      <a:accent2>
        <a:srgbClr val="007A53"/>
      </a:accent2>
      <a:accent3>
        <a:srgbClr val="009F4D"/>
      </a:accent3>
      <a:accent4>
        <a:srgbClr val="E1E000"/>
      </a:accent4>
      <a:accent5>
        <a:srgbClr val="97999B"/>
      </a:accent5>
      <a:accent6>
        <a:srgbClr val="FFFFFF"/>
      </a:accent6>
      <a:hlink>
        <a:srgbClr val="007A53"/>
      </a:hlink>
      <a:folHlink>
        <a:srgbClr val="E1E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12A60EA17AA44DBC0844B313E2D1EB" ma:contentTypeVersion="4" ma:contentTypeDescription="Create a new document." ma:contentTypeScope="" ma:versionID="0b3b3141565a737c6f3c5c34bfe3efb1">
  <xsd:schema xmlns:xsd="http://www.w3.org/2001/XMLSchema" xmlns:xs="http://www.w3.org/2001/XMLSchema" xmlns:p="http://schemas.microsoft.com/office/2006/metadata/properties" xmlns:ns2="565d540a-4d5f-4e77-a6c3-71f6088114ec" targetNamespace="http://schemas.microsoft.com/office/2006/metadata/properties" ma:root="true" ma:fieldsID="858cae49d40edf045d809c8c24cee1d5" ns2:_="">
    <xsd:import namespace="565d540a-4d5f-4e77-a6c3-71f6088114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d540a-4d5f-4e77-a6c3-71f6088114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C7CDF4-C59E-48F1-B094-FA169A49F4E4}">
  <ds:schemaRefs>
    <ds:schemaRef ds:uri="http://purl.org/dc/terms/"/>
    <ds:schemaRef ds:uri="http://schemas.openxmlformats.org/package/2006/metadata/core-properties"/>
    <ds:schemaRef ds:uri="c722156b-d46d-4787-a4ff-b46255985749"/>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2B0AEAE-AF14-403E-B84E-EEC8B5F659B4}"/>
</file>

<file path=customXml/itemProps3.xml><?xml version="1.0" encoding="utf-8"?>
<ds:datastoreItem xmlns:ds="http://schemas.openxmlformats.org/officeDocument/2006/customXml" ds:itemID="{F2CB704F-DC21-43E9-AB3B-CE8EB41D85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WPT Powerpoint template 2nd proof</Template>
  <TotalTime>15</TotalTime>
  <Words>1823</Words>
  <Application>Microsoft Office PowerPoint</Application>
  <PresentationFormat>On-screen Show (16:10)</PresentationFormat>
  <Paragraphs>297</Paragraphs>
  <Slides>29</Slides>
  <Notes>18</Notes>
  <HiddenSlides>0</HiddenSlides>
  <MMClips>0</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29</vt:i4>
      </vt:variant>
      <vt:variant>
        <vt:lpstr>Custom Shows</vt:lpstr>
      </vt:variant>
      <vt:variant>
        <vt:i4>23</vt:i4>
      </vt:variant>
    </vt:vector>
  </HeadingPairs>
  <TitlesOfParts>
    <vt:vector size="58" baseType="lpstr">
      <vt:lpstr>Arial</vt:lpstr>
      <vt:lpstr>Arial (heading)</vt:lpstr>
      <vt:lpstr>Wingdings 3</vt:lpstr>
      <vt:lpstr>Times</vt:lpstr>
      <vt:lpstr>Lucida Grande</vt:lpstr>
      <vt:lpstr>WPT Powerpoint template 2nd proof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Signs and symptoms</vt:lpstr>
      <vt:lpstr>PowerPoint Presentation</vt:lpstr>
      <vt:lpstr>PowerPoint Presentation</vt:lpstr>
      <vt:lpstr>Choking</vt:lpstr>
      <vt:lpstr>Children choking   A38</vt:lpstr>
      <vt:lpstr>Adults choking   A38</vt:lpstr>
      <vt:lpstr>PowerPoint Presentation</vt:lpstr>
      <vt:lpstr>Your turn: Choking</vt:lpstr>
      <vt:lpstr>PowerPoint Presentation</vt:lpstr>
      <vt:lpstr>Casualty care</vt:lpstr>
      <vt:lpstr>PowerPoint Presentation</vt:lpstr>
      <vt:lpstr>Check your knowledge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 Choking</vt:lpstr>
      <vt:lpstr>Recognition assessment</vt:lpstr>
      <vt:lpstr>Course admin</vt:lpstr>
      <vt:lpstr>Role of the first aider</vt:lpstr>
      <vt:lpstr>Primary survey</vt:lpstr>
      <vt:lpstr>Unresponsive breathing</vt:lpstr>
      <vt:lpstr>Shock</vt:lpstr>
      <vt:lpstr>Fainting</vt:lpstr>
      <vt:lpstr>Burns</vt:lpstr>
      <vt:lpstr>Poisoning</vt:lpstr>
      <vt:lpstr>Eye Injury</vt:lpstr>
      <vt:lpstr>Bleeding</vt:lpstr>
      <vt:lpstr>Choking</vt:lpstr>
      <vt:lpstr>Asthma</vt:lpstr>
      <vt:lpstr>Low blood sugar</vt:lpstr>
      <vt:lpstr>Allergic reaction</vt:lpstr>
      <vt:lpstr>Hyperventilation</vt:lpstr>
      <vt:lpstr>Stroke</vt:lpstr>
      <vt:lpstr>Head injury</vt:lpstr>
      <vt:lpstr>Seizure</vt:lpstr>
      <vt:lpstr>Bone, muscle, joint and Spine</vt:lpstr>
      <vt:lpstr>Chest pian</vt:lpstr>
      <vt:lpstr>Unresponsive not breathing</vt:lpstr>
      <vt:lpstr>Heat and cold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Bliss Dutton</dc:creator>
  <cp:lastModifiedBy>Jodie Walsh2</cp:lastModifiedBy>
  <cp:revision>32</cp:revision>
  <dcterms:created xsi:type="dcterms:W3CDTF">2018-11-28T11:53:47Z</dcterms:created>
  <dcterms:modified xsi:type="dcterms:W3CDTF">2021-02-22T13:49:25Z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0x010100EE12A60EA17AA44DBC0844B313E2D1EB</vt:lpwstr>
  </property>
  <property fmtid="{D5CDD505-2E9C-101B-9397-08002B2CF9AE}" pid="3" name="Order">
    <vt:r8>40264300</vt:r8>
  </property>
  <property fmtid="{D5CDD505-2E9C-101B-9397-08002B2CF9AE}" pid="4" name="ComplianceAssetId">
    <vt:lpwstr/>
  </property>
  <property fmtid="{D5CDD505-2E9C-101B-9397-08002B2CF9AE}" pid="5" name="ArticulateGUID">
    <vt:lpwstr>EC5F7474-32BE-4F04-AECB-C2A57A75B121</vt:lpwstr>
  </property>
  <property fmtid="{D5CDD505-2E9C-101B-9397-08002B2CF9AE}" pid="6" name="ArticulatePath">
    <vt:lpwstr>https://stjohn.sharepoint.com/sites/PSHEproductreview/Shared Documents/General/KS4/KS4 Choking/KS4 Choking/KS4 Choking</vt:lpwstr>
  </property>
</Properties>
</file>